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1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13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78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6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071E-4957-46DE-BC6B-5A1D642C18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C3D814-7929-4DF4-9C77-1335A5E8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8E4-E222-4402-8501-E3D8FF102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update database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Navicat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77524-85AB-4098-B3AA-850B7DFA2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3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30E9-4C86-4167-B493-C76819AB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Pilih</a:t>
            </a:r>
            <a:r>
              <a:rPr lang="en-ID" dirty="0"/>
              <a:t> menu Tools-&gt;Structure Synchronization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EA193F-74E2-453E-96BB-E7CF55513C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9909571" cy="4118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2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73E3-AA98-4F36-BC20-5415F312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2. </a:t>
            </a:r>
            <a:r>
              <a:rPr lang="en-ID" dirty="0" err="1"/>
              <a:t>Pilih</a:t>
            </a:r>
            <a:r>
              <a:rPr lang="en-ID" dirty="0"/>
              <a:t> Database Source (yang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update)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EE69F-60A4-4930-959E-564C9E8D29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596667" cy="3564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08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CC7E-75BD-4333-9C38-3819B7D1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3. </a:t>
            </a:r>
            <a:r>
              <a:rPr lang="en-ID" dirty="0" err="1"/>
              <a:t>Pilih</a:t>
            </a:r>
            <a:r>
              <a:rPr lang="en-ID" dirty="0"/>
              <a:t> Database Target (yang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diupdate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database source)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CDC70-6DC4-4662-A9A9-C8080FE1B6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4" y="2055303"/>
            <a:ext cx="7625593" cy="3447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6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1EE6-494B-4E01-8512-1DA78918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4.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“Compare”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21F102-6FF3-45AC-AC8C-7DDA4CC1B5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508315"/>
            <a:ext cx="8596312" cy="3185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05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DB07-67AF-4B44-BEFE-6E7E8DEB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Ada 2 alternative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“Compare”</a:t>
            </a:r>
            <a:br>
              <a:rPr lang="en-ID" dirty="0"/>
            </a:br>
            <a:r>
              <a:rPr lang="en-ID" dirty="0"/>
              <a:t>5.1.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“Run Query”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E98006-D688-43E8-99BC-E4DA7217A3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480653"/>
            <a:ext cx="8596312" cy="3241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72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9BA1-1CDC-4585-BBD2-FED9BB0C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5.2.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</a:t>
            </a:r>
            <a:r>
              <a:rPr lang="en-ID" dirty="0"/>
              <a:t>-copy query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di database target </a:t>
            </a:r>
            <a:r>
              <a:rPr lang="en-ID" dirty="0" err="1"/>
              <a:t>secara</a:t>
            </a:r>
            <a:r>
              <a:rPr lang="en-ID" dirty="0"/>
              <a:t> manual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C71893-23C1-4F5A-958C-8BF416C105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516293"/>
            <a:ext cx="8596312" cy="3170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22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6790-83CF-4003-9B95-E0A4248A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5.2. (</a:t>
            </a:r>
            <a:r>
              <a:rPr lang="en-ID" dirty="0" err="1"/>
              <a:t>lanjutan</a:t>
            </a:r>
            <a:r>
              <a:rPr lang="en-ID"/>
              <a:t>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51488-1A7B-48E0-ACC0-1001D9742D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169773"/>
            <a:ext cx="8596312" cy="3863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195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71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Langkah update database melalui Navicat</vt:lpstr>
      <vt:lpstr>1. Pilih menu Tools-&gt;Structure Synchronization</vt:lpstr>
      <vt:lpstr>2. Pilih Database Source (yang dijadikan acuan untuk update)</vt:lpstr>
      <vt:lpstr>3. Pilih Database Target (yang akan diupdate sesuai database source)</vt:lpstr>
      <vt:lpstr>4. Klik tombol “Compare”</vt:lpstr>
      <vt:lpstr>Ada 2 alternative untuk menjalankan hasil “Compare” 5.1. Dengan klik tombol “Run Query”</vt:lpstr>
      <vt:lpstr>5.2. Dengan meng-copy query lalu menjalankan di database target secara manual</vt:lpstr>
      <vt:lpstr>5.2. (lanjutan)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Langkah update database melalui Navicat</dc:title>
  <dc:creator>Regi Riandani</dc:creator>
  <cp:lastModifiedBy>Regi Riandani</cp:lastModifiedBy>
  <cp:revision>2</cp:revision>
  <dcterms:created xsi:type="dcterms:W3CDTF">2019-10-08T21:59:46Z</dcterms:created>
  <dcterms:modified xsi:type="dcterms:W3CDTF">2019-10-08T22:11:36Z</dcterms:modified>
</cp:coreProperties>
</file>