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5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25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4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8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9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3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5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3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9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2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3799-C0F9-4F35-9181-BF2864C8ED7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98C6-565C-451B-9E53-993E5D5AD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62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D28EC4-55AE-4754-8C73-3D17D78B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"/>
            <a:ext cx="12192000" cy="68536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907886-3671-4E84-B394-C28AD6D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9961"/>
            <a:ext cx="10353762" cy="3424859"/>
          </a:xfrm>
        </p:spPr>
        <p:txBody>
          <a:bodyPr anchor="ctr"/>
          <a:lstStyle/>
          <a:p>
            <a:r>
              <a:rPr lang="en-IN" dirty="0"/>
              <a:t>Analysing Decision Tree and K-means Clustering using Iris dataset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490B3-2494-42EE-A67D-FE2A0ECB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/>
              <a:t>Guruprasad K(1NT19CS407)</a:t>
            </a:r>
          </a:p>
          <a:p>
            <a:pPr algn="l"/>
            <a:r>
              <a:rPr lang="en-US" dirty="0"/>
              <a:t>Agil Srinivasan(1NT19CS400)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77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930-6A09-4D0E-9076-C12D0173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366"/>
            <a:ext cx="10353761" cy="1326321"/>
          </a:xfrm>
        </p:spPr>
        <p:txBody>
          <a:bodyPr/>
          <a:lstStyle/>
          <a:p>
            <a:r>
              <a:rPr lang="en-GB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E923-787A-480B-9DA3-BC8770F2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40" y="1471687"/>
            <a:ext cx="10578240" cy="5240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K-means Clustering</a:t>
            </a:r>
            <a:r>
              <a:rPr lang="en-GB" sz="2400" dirty="0"/>
              <a:t>:</a:t>
            </a:r>
          </a:p>
          <a:p>
            <a:pPr>
              <a:buSzPct val="150000"/>
            </a:pPr>
            <a:r>
              <a:rPr lang="en-IN" dirty="0"/>
              <a:t>The goal of the K-means clustering algorithm is to find groups in the data, with the number of groups represented by the variable K.</a:t>
            </a:r>
          </a:p>
          <a:p>
            <a:pPr>
              <a:buSzPct val="150000"/>
            </a:pPr>
            <a:r>
              <a:rPr lang="en-IN" dirty="0"/>
              <a:t> The algorithm works iteratively to assign each data point to one of the K groups based on the features that are provided.</a:t>
            </a:r>
          </a:p>
          <a:p>
            <a:pPr>
              <a:buSzPct val="150000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outputs of executing a K-means on a dataset are: </a:t>
            </a:r>
          </a:p>
          <a:p>
            <a:pPr marL="0" indent="0">
              <a:buNone/>
            </a:pPr>
            <a:r>
              <a:rPr lang="en-IN" dirty="0"/>
              <a:t>● K centroids: Centroids for each of the K clusters identified from the dataset. </a:t>
            </a:r>
          </a:p>
          <a:p>
            <a:pPr marL="0" indent="0">
              <a:buNone/>
            </a:pPr>
            <a:r>
              <a:rPr lang="en-IN" dirty="0"/>
              <a:t>● Labels for the training data: Complete dataset labelled to ensure each data point is assigned to one of the clusters.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0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9BD-F9F9-4CD2-B3A1-C374E2DE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0704-6CDA-4607-AD5F-28A9CA00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761937"/>
          </a:xfrm>
        </p:spPr>
        <p:txBody>
          <a:bodyPr>
            <a:normAutofit/>
          </a:bodyPr>
          <a:lstStyle/>
          <a:p>
            <a:r>
              <a:rPr lang="en-IN" dirty="0"/>
              <a:t>This project describes the work principle of machine learning, two different learning forms of machine learning and an application of machine learning. In addition, a case study of Iris flower recognition to introduce the workflow of machine learning in pattern recognition is shown.</a:t>
            </a:r>
          </a:p>
          <a:p>
            <a:r>
              <a:rPr lang="en-IN" dirty="0"/>
              <a:t>The meaning of pattern recognition and how the machine learning works in pattern recognition has been described. </a:t>
            </a:r>
          </a:p>
          <a:p>
            <a:r>
              <a:rPr lang="en-IN" dirty="0"/>
              <a:t>The K-means algorithm, which is a very simple machine learning algorithm from the unsupervised learning method is used.</a:t>
            </a:r>
          </a:p>
          <a:p>
            <a:r>
              <a:rPr lang="en-IN" dirty="0"/>
              <a:t>The Iris recognition case study above shows that the Machine Learning algorithm works well in this pattern recognition.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60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D1E2E-9166-40A4-8827-8F3ED492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2A2B84-F4C2-477C-9C59-C3BE4C86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Basically, machine learning is to let a computer develop learning skills by itself with given knowledge. Pattern recognition can be treated like computer being able to recognize different species of objects.</a:t>
            </a:r>
          </a:p>
          <a:p>
            <a:r>
              <a:rPr lang="en-IN" dirty="0"/>
              <a:t>In this project, the object is the Iris flower. The data set of Iris contains three different classes: </a:t>
            </a:r>
            <a:r>
              <a:rPr lang="en-IN" dirty="0" err="1"/>
              <a:t>Setosa</a:t>
            </a:r>
            <a:r>
              <a:rPr lang="en-IN" dirty="0"/>
              <a:t>, Versicolour, and Virginica. </a:t>
            </a:r>
          </a:p>
          <a:p>
            <a:r>
              <a:rPr lang="en-IN" dirty="0"/>
              <a:t>The designed recognition system will distinguish these three different classes of Iris.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7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D7D4-7060-4B76-A43F-D93D6768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CE8A-D6E3-48D4-BB54-0D7A812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29819"/>
          </a:xfrm>
        </p:spPr>
        <p:txBody>
          <a:bodyPr>
            <a:normAutofit/>
          </a:bodyPr>
          <a:lstStyle/>
          <a:p>
            <a:r>
              <a:rPr lang="en-IN" dirty="0"/>
              <a:t>The aim of the case study is to design and implement a system of pattern recognition for the Iris flower based on Machine Learning.</a:t>
            </a:r>
          </a:p>
          <a:p>
            <a:r>
              <a:rPr lang="en-IN" dirty="0"/>
              <a:t>This project shows the workflow of pattern recognition and how to use machine learning approach to achieve this goal.</a:t>
            </a:r>
          </a:p>
          <a:p>
            <a:r>
              <a:rPr lang="en-IN" dirty="0"/>
              <a:t>After the project has been settled, the computer should have the ability to aggregate three different classifications of Iris flower to three categories. </a:t>
            </a:r>
          </a:p>
          <a:p>
            <a:r>
              <a:rPr lang="en-IN" dirty="0"/>
              <a:t>The whole workflow of machine learning should work smoothly. </a:t>
            </a:r>
          </a:p>
          <a:p>
            <a:r>
              <a:rPr lang="en-IN" dirty="0"/>
              <a:t> The users do not need to tell the computer which class the Iris belongs to, the computer can recognize them all by itself.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56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D3D3-3F4A-4B19-A963-B29C9EB7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and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091F-6D77-4821-B177-7692A39A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use the dataset from the Kaggle. The dataset is obtained from the following link – </a:t>
            </a:r>
            <a:r>
              <a:rPr lang="en-IN" dirty="0">
                <a:hlinkClick r:id="rId2"/>
              </a:rPr>
              <a:t>https://www.kaggle.com/uciml/iris</a:t>
            </a:r>
            <a:endParaRPr lang="en-IN" dirty="0"/>
          </a:p>
          <a:p>
            <a:r>
              <a:rPr lang="en-IN" dirty="0"/>
              <a:t>The data set contains 3 classes with 50 instances each, and 150 instances in total, where each class refers to a type of iris plant. </a:t>
            </a:r>
          </a:p>
          <a:p>
            <a:r>
              <a:rPr lang="pt-BR" dirty="0"/>
              <a:t>Class : Iris Setosa,Iris Versicolour, Iris Virginica</a:t>
            </a:r>
            <a:endParaRPr lang="en-IN" dirty="0"/>
          </a:p>
          <a:p>
            <a:r>
              <a:rPr lang="en-IN" dirty="0"/>
              <a:t>The format for the data: (sepal length, sepal width, petal length, petal width).</a:t>
            </a:r>
          </a:p>
          <a:p>
            <a:r>
              <a:rPr lang="en-IN" dirty="0"/>
              <a:t>We will be training our models based on these parameters and further use them to predict the flower classes.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84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3C31-93C5-4A99-BD04-35C9DBFB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840D-D5DC-4B70-A585-FB1E00B5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u="sng" dirty="0"/>
              <a:t>Supervised Learning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Supervised machine learning algorithms are trained to find patterns using a dataset. The process is simple, It takes what has been learned in the past and then applies that to the new data.</a:t>
            </a:r>
          </a:p>
          <a:p>
            <a:r>
              <a:rPr lang="en-IN" sz="2400" dirty="0"/>
              <a:t>Supervised learning is further divided into: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000" dirty="0"/>
              <a:t>Classification</a:t>
            </a:r>
            <a:endParaRPr lang="en-IN" sz="2400" dirty="0"/>
          </a:p>
          <a:p>
            <a:pPr marL="514350" indent="-514350">
              <a:buFont typeface="+mj-lt"/>
              <a:buAutoNum type="romanLcPeriod"/>
            </a:pPr>
            <a:r>
              <a:rPr lang="en-GB" dirty="0"/>
              <a:t>R</a:t>
            </a:r>
            <a:r>
              <a:rPr lang="en-GB" sz="2000" dirty="0"/>
              <a:t>egression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62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353B-9E34-4961-8220-2CC35D9F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EF5A-C8EE-469F-A9F5-1BF7524E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01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● </a:t>
            </a:r>
            <a:r>
              <a:rPr lang="en-IN" sz="2400" dirty="0"/>
              <a:t>Classification: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200" dirty="0"/>
              <a:t>Classification predicts the categorical class labels, which are discrete and unordered. It is a two-step process, consisting of a learning step and a classification step. There are various classification algorithms like – “Decision Tree Classifier”, “Random Forest”, “Naive Bayes classifier” etc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sz="2400" dirty="0"/>
              <a:t>Regression: </a:t>
            </a:r>
          </a:p>
          <a:p>
            <a:pPr marL="0" indent="0">
              <a:buNone/>
            </a:pPr>
            <a:r>
              <a:rPr lang="en-IN" sz="2200" dirty="0"/>
              <a:t>Regression is usually described as determining a relationship between two or more variables, like predicting the job of a person based on input data X. Some of the regression algorithms are: “Logistic Regression”, “Lasso Regression”, “Ridge Regression” etc.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8142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5B7D-D178-4923-90B6-021DAF2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B5C1-76E5-4B92-BB82-8C50F17A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Decision Tree Classifier</a:t>
            </a:r>
            <a:r>
              <a:rPr lang="en-GB" sz="2400" dirty="0"/>
              <a:t>:</a:t>
            </a:r>
          </a:p>
          <a:p>
            <a:r>
              <a:rPr lang="en-IN" sz="2200" dirty="0"/>
              <a:t>The general motive of using a Decision Tree is to create a training model which can be used to predict the class or value.</a:t>
            </a:r>
          </a:p>
          <a:p>
            <a:r>
              <a:rPr lang="en-IN" sz="2200" dirty="0"/>
              <a:t>It tries to solve the problem, by using tree representation.</a:t>
            </a:r>
          </a:p>
          <a:p>
            <a:r>
              <a:rPr lang="en-IN" sz="2200" dirty="0"/>
              <a:t>Each internal node of the tree corresponds to an attribute, and each leaf node corresponds to a class label.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503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F534-F7B9-4A11-9293-B1084BCA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2E3F-77D6-4BBC-89CD-48417499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096063"/>
            <a:ext cx="10648579" cy="4431345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/>
              <a:t>Unsupervised Learning</a:t>
            </a:r>
            <a:r>
              <a:rPr lang="en-IN" sz="2400" dirty="0"/>
              <a:t>: </a:t>
            </a:r>
          </a:p>
          <a:p>
            <a:r>
              <a:rPr lang="en-IN" dirty="0"/>
              <a:t>Unsupervised learning is used against data without any historical labels. The system is not subjected to a pre-determined set of outputs, correlations between inputs and outputs or a “correct answer.”</a:t>
            </a:r>
          </a:p>
          <a:p>
            <a:r>
              <a:rPr lang="en-IN" dirty="0"/>
              <a:t>The goal is to explore the data and find some sort of patterns or structures.</a:t>
            </a:r>
          </a:p>
          <a:p>
            <a:pPr marL="0" indent="0">
              <a:buNone/>
            </a:pPr>
            <a:r>
              <a:rPr lang="en-IN" sz="2400" dirty="0"/>
              <a:t>Unsupervised learning can be classified into: </a:t>
            </a:r>
          </a:p>
          <a:p>
            <a:pPr marL="514350" indent="-514350">
              <a:buFont typeface="+mj-lt"/>
              <a:buAutoNum type="romanLcPeriod"/>
            </a:pPr>
            <a:r>
              <a:rPr lang="en-GB" dirty="0"/>
              <a:t>Clustering</a:t>
            </a:r>
          </a:p>
          <a:p>
            <a:pPr marL="514350" indent="-514350">
              <a:buFont typeface="+mj-lt"/>
              <a:buAutoNum type="romanLcPeriod"/>
            </a:pPr>
            <a:r>
              <a:rPr lang="en-GB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22012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8CB6-4EF3-4A76-9A7F-9497B547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8424-6711-49B1-9397-19D94A38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096064"/>
            <a:ext cx="10521969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● </a:t>
            </a:r>
            <a:r>
              <a:rPr lang="en-IN" sz="2400" dirty="0"/>
              <a:t>Clustering: </a:t>
            </a:r>
          </a:p>
          <a:p>
            <a:pPr marL="0" indent="0">
              <a:buNone/>
            </a:pPr>
            <a:r>
              <a:rPr lang="en-IN" dirty="0"/>
              <a:t>Clustering is the task of dividing the population or data points into several groups, such that data points in a group are homogenous to each other than those in different groups.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sz="2400" dirty="0"/>
              <a:t>Association: </a:t>
            </a:r>
          </a:p>
          <a:p>
            <a:pPr marL="0" indent="0">
              <a:buNone/>
            </a:pPr>
            <a:r>
              <a:rPr lang="en-IN" dirty="0"/>
              <a:t>An association rule is an unsupervised learning method that is used for finding the relationships between variables in a large database. It determines the set of items that occurs together in the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605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158</TotalTime>
  <Words>894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Analysing Decision Tree and K-means Clustering using Iris dataset</vt:lpstr>
      <vt:lpstr>Introduction</vt:lpstr>
      <vt:lpstr>Aim</vt:lpstr>
      <vt:lpstr>Data source and Data quality</vt:lpstr>
      <vt:lpstr>Machine Learning Methods</vt:lpstr>
      <vt:lpstr>Machine Learning Methods</vt:lpstr>
      <vt:lpstr>Machine Learning Methods</vt:lpstr>
      <vt:lpstr>Machine Learning Methods</vt:lpstr>
      <vt:lpstr>Machine Learning Methods</vt:lpstr>
      <vt:lpstr>Machine Learning Methods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Decision Tree and K-means Clustering using Iris dataset</dc:title>
  <dc:creator>Agil srinivasan</dc:creator>
  <cp:lastModifiedBy>Agil srinivasan</cp:lastModifiedBy>
  <cp:revision>4</cp:revision>
  <dcterms:created xsi:type="dcterms:W3CDTF">2022-01-21T04:47:50Z</dcterms:created>
  <dcterms:modified xsi:type="dcterms:W3CDTF">2022-01-21T08:23:04Z</dcterms:modified>
</cp:coreProperties>
</file>