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0"/>
  </p:notesMasterIdLst>
  <p:sldIdLst>
    <p:sldId id="256" r:id="rId2"/>
    <p:sldId id="259" r:id="rId3"/>
    <p:sldId id="262" r:id="rId4"/>
    <p:sldId id="258" r:id="rId5"/>
    <p:sldId id="257" r:id="rId6"/>
    <p:sldId id="263" r:id="rId7"/>
    <p:sldId id="264" r:id="rId8"/>
    <p:sldId id="265" r:id="rId9"/>
    <p:sldId id="312" r:id="rId10"/>
    <p:sldId id="313" r:id="rId11"/>
    <p:sldId id="314" r:id="rId12"/>
    <p:sldId id="315" r:id="rId13"/>
    <p:sldId id="316" r:id="rId14"/>
    <p:sldId id="317" r:id="rId15"/>
    <p:sldId id="318" r:id="rId16"/>
    <p:sldId id="319" r:id="rId17"/>
    <p:sldId id="320" r:id="rId18"/>
    <p:sldId id="260" r:id="rId19"/>
  </p:sldIdLst>
  <p:sldSz cx="9144000" cy="5143500" type="screen16x9"/>
  <p:notesSz cx="6858000" cy="9144000"/>
  <p:embeddedFontLst>
    <p:embeddedFont>
      <p:font typeface="Inter" panose="020B0604020202020204" charset="0"/>
      <p:regular r:id="rId21"/>
      <p:bold r:id="rId22"/>
      <p:italic r:id="rId23"/>
      <p:boldItalic r:id="rId24"/>
    </p:embeddedFont>
    <p:embeddedFont>
      <p:font typeface="Manrope Medium" panose="020B0604020202020204" charset="0"/>
      <p:regular r:id="rId25"/>
      <p:bold r:id="rId26"/>
    </p:embeddedFont>
    <p:embeddedFont>
      <p:font typeface="Manrope SemiBold" panose="020B0604020202020204" charset="0"/>
      <p:regular r:id="rId27"/>
      <p:bold r:id="rId28"/>
    </p:embeddedFont>
    <p:embeddedFont>
      <p:font typeface="Rubik SemiBold"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BE5F9E-7C0E-49CB-B50E-1B9A6C34705F}">
  <a:tblStyle styleId="{00BE5F9E-7C0E-49CB-B50E-1B9A6C3470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07" autoAdjust="0"/>
  </p:normalViewPr>
  <p:slideViewPr>
    <p:cSldViewPr snapToGrid="0">
      <p:cViewPr varScale="1">
        <p:scale>
          <a:sx n="77" d="100"/>
          <a:sy n="77" d="100"/>
        </p:scale>
        <p:origin x="980"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9"/>
        <p:cNvGrpSpPr/>
        <p:nvPr/>
      </p:nvGrpSpPr>
      <p:grpSpPr>
        <a:xfrm>
          <a:off x="0" y="0"/>
          <a:ext cx="0" cy="0"/>
          <a:chOff x="0" y="0"/>
          <a:chExt cx="0" cy="0"/>
        </a:xfrm>
      </p:grpSpPr>
      <p:sp>
        <p:nvSpPr>
          <p:cNvPr id="1620" name="Google Shape;1620;g22f89187e4e_0_22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1" name="Google Shape;1621;g22f89187e4e_0_2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DB14BFCC-A698-8F46-0CE8-4B1840FC8127}"/>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002723AA-F3F8-576F-87B0-9F23458FC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6D6FDA8B-B667-D62F-409A-7A151795A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9531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748D7B8C-3C87-9BFB-1C86-586978959AF6}"/>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C6864545-E8AD-A586-3BBB-19786B0794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278C5580-5C64-D71E-D3E3-5FE0021BE4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9089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535F14A2-94D5-0BD6-A362-74EF4792903B}"/>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542D4301-68AA-FC6C-2F80-F0B5F66F52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E57CABFD-21A8-583C-9CD0-4DDB894286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008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36FD76B3-83F6-7742-CEB8-12DCEE5D99E5}"/>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7F494FB8-ECCE-82BA-DBDA-466D6EE5AD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FF524262-466C-ECF7-998D-2C47B5B5F5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5875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369BA2D0-ACF2-33C0-74FD-0C2B516CF6C9}"/>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7D0B3EB4-3ECC-A32D-26C3-7D9C65A093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A942DC1C-7523-5BFB-A3F1-3F2986AE5E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7244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4C2D77CE-7882-F2B1-15AE-2987FD7870CD}"/>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61752BC1-7A21-8A27-A601-DD2381983E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74B536A9-925B-C21D-9929-AC9AD2D073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982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8C202614-08D0-99E5-9A38-43FC5460DFD7}"/>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AB39498A-45AC-D019-7860-86176D492A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29191D2C-D805-6318-6278-57DA9B27FC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68597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35D32DBE-2539-884D-18C9-5ECB438AFFCC}"/>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59734BE2-14D6-891A-3A1A-B2CCA19A44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A4B322FB-7DED-CA86-3361-B8604DFFDB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11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0"/>
        <p:cNvGrpSpPr/>
        <p:nvPr/>
      </p:nvGrpSpPr>
      <p:grpSpPr>
        <a:xfrm>
          <a:off x="0" y="0"/>
          <a:ext cx="0" cy="0"/>
          <a:chOff x="0" y="0"/>
          <a:chExt cx="0" cy="0"/>
        </a:xfrm>
      </p:grpSpPr>
      <p:sp>
        <p:nvSpPr>
          <p:cNvPr id="1831" name="Google Shape;1831;g22f89187e4e_0_4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2" name="Google Shape;1832;g22f89187e4e_0_4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132b9ccab91_0_2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3" name="Google Shape;1753;g132b9ccab91_0_2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1"/>
        <p:cNvGrpSpPr/>
        <p:nvPr/>
      </p:nvGrpSpPr>
      <p:grpSpPr>
        <a:xfrm>
          <a:off x="0" y="0"/>
          <a:ext cx="0" cy="0"/>
          <a:chOff x="0" y="0"/>
          <a:chExt cx="0" cy="0"/>
        </a:xfrm>
      </p:grpSpPr>
      <p:sp>
        <p:nvSpPr>
          <p:cNvPr id="1952" name="Google Shape;1952;g143df0acb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3" name="Google Shape;1953;g143df0acb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4"/>
        <p:cNvGrpSpPr/>
        <p:nvPr/>
      </p:nvGrpSpPr>
      <p:grpSpPr>
        <a:xfrm>
          <a:off x="0" y="0"/>
          <a:ext cx="0" cy="0"/>
          <a:chOff x="0" y="0"/>
          <a:chExt cx="0" cy="0"/>
        </a:xfrm>
      </p:grpSpPr>
      <p:sp>
        <p:nvSpPr>
          <p:cNvPr id="1735" name="Google Shape;1735;g22f89187e4e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6" name="Google Shape;1736;g22f89187e4e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8"/>
        <p:cNvGrpSpPr/>
        <p:nvPr/>
      </p:nvGrpSpPr>
      <p:grpSpPr>
        <a:xfrm>
          <a:off x="0" y="0"/>
          <a:ext cx="0" cy="0"/>
          <a:chOff x="0" y="0"/>
          <a:chExt cx="0" cy="0"/>
        </a:xfrm>
      </p:grpSpPr>
      <p:sp>
        <p:nvSpPr>
          <p:cNvPr id="1959" name="Google Shape;1959;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0" name="Google Shape;1960;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0"/>
        <p:cNvGrpSpPr/>
        <p:nvPr/>
      </p:nvGrpSpPr>
      <p:grpSpPr>
        <a:xfrm>
          <a:off x="0" y="0"/>
          <a:ext cx="0" cy="0"/>
          <a:chOff x="0" y="0"/>
          <a:chExt cx="0" cy="0"/>
        </a:xfrm>
      </p:grpSpPr>
      <p:sp>
        <p:nvSpPr>
          <p:cNvPr id="2001" name="Google Shape;2001;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2" name="Google Shape;2002;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9"/>
        <p:cNvGrpSpPr/>
        <p:nvPr/>
      </p:nvGrpSpPr>
      <p:grpSpPr>
        <a:xfrm>
          <a:off x="0" y="0"/>
          <a:ext cx="0" cy="0"/>
          <a:chOff x="0" y="0"/>
          <a:chExt cx="0" cy="0"/>
        </a:xfrm>
      </p:grpSpPr>
      <p:sp>
        <p:nvSpPr>
          <p:cNvPr id="2020" name="Google Shape;2020;g11d0e38a952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1" name="Google Shape;2021;g11d0e38a95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a:extLst>
            <a:ext uri="{FF2B5EF4-FFF2-40B4-BE49-F238E27FC236}">
              <a16:creationId xmlns:a16="http://schemas.microsoft.com/office/drawing/2014/main" id="{26250AD6-E4C5-8A1C-C686-EC94D22677C0}"/>
            </a:ext>
          </a:extLst>
        </p:cNvPr>
        <p:cNvGrpSpPr/>
        <p:nvPr/>
      </p:nvGrpSpPr>
      <p:grpSpPr>
        <a:xfrm>
          <a:off x="0" y="0"/>
          <a:ext cx="0" cy="0"/>
          <a:chOff x="0" y="0"/>
          <a:chExt cx="0" cy="0"/>
        </a:xfrm>
      </p:grpSpPr>
      <p:sp>
        <p:nvSpPr>
          <p:cNvPr id="1726" name="Google Shape;1726;g131d68b759a_0_95:notes">
            <a:extLst>
              <a:ext uri="{FF2B5EF4-FFF2-40B4-BE49-F238E27FC236}">
                <a16:creationId xmlns:a16="http://schemas.microsoft.com/office/drawing/2014/main" id="{2BEFB181-6215-6354-999B-124158E9A5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31d68b759a_0_95:notes">
            <a:extLst>
              <a:ext uri="{FF2B5EF4-FFF2-40B4-BE49-F238E27FC236}">
                <a16:creationId xmlns:a16="http://schemas.microsoft.com/office/drawing/2014/main" id="{7E157FA2-E04A-FA16-DCF6-A6B2CFB46B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813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46675" y="1733575"/>
            <a:ext cx="4211100" cy="13545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646675" y="3233125"/>
            <a:ext cx="4211100" cy="377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1115775" y="4467744"/>
            <a:ext cx="2577160" cy="2638569"/>
            <a:chOff x="-1115775" y="4467744"/>
            <a:chExt cx="2577160" cy="2638569"/>
          </a:xfrm>
        </p:grpSpPr>
        <p:sp>
          <p:nvSpPr>
            <p:cNvPr id="12" name="Google Shape;12;p2"/>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3" name="Google Shape;13;p2"/>
            <p:cNvGrpSpPr/>
            <p:nvPr/>
          </p:nvGrpSpPr>
          <p:grpSpPr>
            <a:xfrm rot="5400000" flipH="1">
              <a:off x="-1115103" y="4529824"/>
              <a:ext cx="2575817" cy="2577160"/>
              <a:chOff x="1550275" y="1493275"/>
              <a:chExt cx="1582100" cy="1582925"/>
            </a:xfrm>
          </p:grpSpPr>
          <p:sp>
            <p:nvSpPr>
              <p:cNvPr id="14" name="Google Shape;14;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 name="Google Shape;15;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 name="Google Shape;16;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 name="Google Shape;17;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8" name="Google Shape;28;p2"/>
          <p:cNvGrpSpPr/>
          <p:nvPr/>
        </p:nvGrpSpPr>
        <p:grpSpPr>
          <a:xfrm>
            <a:off x="5985575" y="4420825"/>
            <a:ext cx="2744275" cy="2727763"/>
            <a:chOff x="5985575" y="4420825"/>
            <a:chExt cx="2744275" cy="2727763"/>
          </a:xfrm>
        </p:grpSpPr>
        <p:sp>
          <p:nvSpPr>
            <p:cNvPr id="29" name="Google Shape;29;p2"/>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30" name="Google Shape;30;p2"/>
            <p:cNvGrpSpPr/>
            <p:nvPr/>
          </p:nvGrpSpPr>
          <p:grpSpPr>
            <a:xfrm rot="5400000" flipH="1">
              <a:off x="5986247" y="4572099"/>
              <a:ext cx="2575817" cy="2577160"/>
              <a:chOff x="1550275" y="1493275"/>
              <a:chExt cx="1582100" cy="1582925"/>
            </a:xfrm>
          </p:grpSpPr>
          <p:sp>
            <p:nvSpPr>
              <p:cNvPr id="31" name="Google Shape;31;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 name="Google Shape;32;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180"/>
        <p:cNvGrpSpPr/>
        <p:nvPr/>
      </p:nvGrpSpPr>
      <p:grpSpPr>
        <a:xfrm>
          <a:off x="0" y="0"/>
          <a:ext cx="0" cy="0"/>
          <a:chOff x="0" y="0"/>
          <a:chExt cx="0" cy="0"/>
        </a:xfrm>
      </p:grpSpPr>
      <p:sp>
        <p:nvSpPr>
          <p:cNvPr id="1181" name="Google Shape;118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182" name="Google Shape;1182;p27"/>
          <p:cNvSpPr txBox="1">
            <a:spLocks noGrp="1"/>
          </p:cNvSpPr>
          <p:nvPr>
            <p:ph type="subTitle" idx="1"/>
          </p:nvPr>
        </p:nvSpPr>
        <p:spPr>
          <a:xfrm>
            <a:off x="827175" y="3244750"/>
            <a:ext cx="2172600" cy="9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3" name="Google Shape;1183;p27"/>
          <p:cNvSpPr txBox="1">
            <a:spLocks noGrp="1"/>
          </p:cNvSpPr>
          <p:nvPr>
            <p:ph type="subTitle" idx="2"/>
          </p:nvPr>
        </p:nvSpPr>
        <p:spPr>
          <a:xfrm>
            <a:off x="827175" y="2775700"/>
            <a:ext cx="21726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184" name="Google Shape;1184;p27"/>
          <p:cNvSpPr txBox="1">
            <a:spLocks noGrp="1"/>
          </p:cNvSpPr>
          <p:nvPr>
            <p:ph type="subTitle" idx="3"/>
          </p:nvPr>
        </p:nvSpPr>
        <p:spPr>
          <a:xfrm>
            <a:off x="6144375" y="3244756"/>
            <a:ext cx="2172300" cy="9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5" name="Google Shape;1185;p27"/>
          <p:cNvSpPr txBox="1">
            <a:spLocks noGrp="1"/>
          </p:cNvSpPr>
          <p:nvPr>
            <p:ph type="subTitle" idx="4"/>
          </p:nvPr>
        </p:nvSpPr>
        <p:spPr>
          <a:xfrm>
            <a:off x="6144375" y="2775700"/>
            <a:ext cx="2172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186" name="Google Shape;1186;p27"/>
          <p:cNvSpPr txBox="1">
            <a:spLocks noGrp="1"/>
          </p:cNvSpPr>
          <p:nvPr>
            <p:ph type="subTitle" idx="5"/>
          </p:nvPr>
        </p:nvSpPr>
        <p:spPr>
          <a:xfrm>
            <a:off x="3485850" y="3244754"/>
            <a:ext cx="2172300" cy="926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7" name="Google Shape;1187;p27"/>
          <p:cNvSpPr txBox="1">
            <a:spLocks noGrp="1"/>
          </p:cNvSpPr>
          <p:nvPr>
            <p:ph type="subTitle" idx="6"/>
          </p:nvPr>
        </p:nvSpPr>
        <p:spPr>
          <a:xfrm>
            <a:off x="3485850" y="2775700"/>
            <a:ext cx="2172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10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188" name="Google Shape;1188;p27"/>
          <p:cNvGrpSpPr/>
          <p:nvPr/>
        </p:nvGrpSpPr>
        <p:grpSpPr>
          <a:xfrm rot="10800000">
            <a:off x="7707911" y="-2002431"/>
            <a:ext cx="2577160" cy="2638569"/>
            <a:chOff x="-1115775" y="4467744"/>
            <a:chExt cx="2577160" cy="2638569"/>
          </a:xfrm>
        </p:grpSpPr>
        <p:sp>
          <p:nvSpPr>
            <p:cNvPr id="1189" name="Google Shape;1189;p27"/>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90" name="Google Shape;1190;p27"/>
            <p:cNvGrpSpPr/>
            <p:nvPr/>
          </p:nvGrpSpPr>
          <p:grpSpPr>
            <a:xfrm rot="5400000" flipH="1">
              <a:off x="-1115103" y="4529824"/>
              <a:ext cx="2575817" cy="2577160"/>
              <a:chOff x="1550275" y="1493275"/>
              <a:chExt cx="1582100" cy="1582925"/>
            </a:xfrm>
          </p:grpSpPr>
          <p:sp>
            <p:nvSpPr>
              <p:cNvPr id="1191" name="Google Shape;1191;p2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2" name="Google Shape;1192;p2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3" name="Google Shape;1193;p2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4" name="Google Shape;1194;p2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5" name="Google Shape;1195;p2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6" name="Google Shape;1196;p2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7" name="Google Shape;1197;p27"/>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8" name="Google Shape;1198;p27"/>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9" name="Google Shape;1199;p27"/>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0" name="Google Shape;1200;p2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1" name="Google Shape;1201;p2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2" name="Google Shape;1202;p2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3" name="Google Shape;1203;p2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4" name="Google Shape;1204;p2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205" name="Google Shape;1205;p27"/>
          <p:cNvGrpSpPr/>
          <p:nvPr/>
        </p:nvGrpSpPr>
        <p:grpSpPr>
          <a:xfrm>
            <a:off x="-1360989" y="4405869"/>
            <a:ext cx="2577160" cy="2638569"/>
            <a:chOff x="-1115775" y="4467744"/>
            <a:chExt cx="2577160" cy="2638569"/>
          </a:xfrm>
        </p:grpSpPr>
        <p:sp>
          <p:nvSpPr>
            <p:cNvPr id="1206" name="Google Shape;1206;p27"/>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207" name="Google Shape;1207;p27"/>
            <p:cNvGrpSpPr/>
            <p:nvPr/>
          </p:nvGrpSpPr>
          <p:grpSpPr>
            <a:xfrm rot="5400000" flipH="1">
              <a:off x="-1115103" y="4529824"/>
              <a:ext cx="2575817" cy="2577160"/>
              <a:chOff x="1550275" y="1493275"/>
              <a:chExt cx="1582100" cy="1582925"/>
            </a:xfrm>
          </p:grpSpPr>
          <p:sp>
            <p:nvSpPr>
              <p:cNvPr id="1208" name="Google Shape;1208;p2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09" name="Google Shape;1209;p2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0" name="Google Shape;1210;p2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1" name="Google Shape;1211;p2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2" name="Google Shape;1212;p2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3" name="Google Shape;1213;p2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4" name="Google Shape;1214;p27"/>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5" name="Google Shape;1215;p27"/>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6" name="Google Shape;1216;p27"/>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7" name="Google Shape;1217;p2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8" name="Google Shape;1218;p2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19" name="Google Shape;1219;p2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20" name="Google Shape;1220;p2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21" name="Google Shape;1221;p2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92"/>
        <p:cNvGrpSpPr/>
        <p:nvPr/>
      </p:nvGrpSpPr>
      <p:grpSpPr>
        <a:xfrm>
          <a:off x="0" y="0"/>
          <a:ext cx="0" cy="0"/>
          <a:chOff x="0" y="0"/>
          <a:chExt cx="0" cy="0"/>
        </a:xfrm>
      </p:grpSpPr>
      <p:grpSp>
        <p:nvGrpSpPr>
          <p:cNvPr id="1493" name="Google Shape;1493;p33"/>
          <p:cNvGrpSpPr/>
          <p:nvPr/>
        </p:nvGrpSpPr>
        <p:grpSpPr>
          <a:xfrm rot="-5400000" flipH="1">
            <a:off x="3437125" y="4622176"/>
            <a:ext cx="2744275" cy="2727763"/>
            <a:chOff x="5985575" y="4420825"/>
            <a:chExt cx="2744275" cy="2727763"/>
          </a:xfrm>
        </p:grpSpPr>
        <p:sp>
          <p:nvSpPr>
            <p:cNvPr id="1494" name="Google Shape;1494;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95" name="Google Shape;1495;p33"/>
            <p:cNvGrpSpPr/>
            <p:nvPr/>
          </p:nvGrpSpPr>
          <p:grpSpPr>
            <a:xfrm rot="5400000" flipH="1">
              <a:off x="5986247" y="4572099"/>
              <a:ext cx="2575817" cy="2577160"/>
              <a:chOff x="1550275" y="1493275"/>
              <a:chExt cx="1582100" cy="1582925"/>
            </a:xfrm>
          </p:grpSpPr>
          <p:sp>
            <p:nvSpPr>
              <p:cNvPr id="1496" name="Google Shape;1496;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7" name="Google Shape;1497;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8" name="Google Shape;1498;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9" name="Google Shape;1499;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0" name="Google Shape;1500;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1" name="Google Shape;1501;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2" name="Google Shape;1502;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3" name="Google Shape;1503;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4" name="Google Shape;1504;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5" name="Google Shape;1505;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6" name="Google Shape;1506;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7" name="Google Shape;1507;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8" name="Google Shape;1508;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9" name="Google Shape;1509;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10" name="Google Shape;1510;p33"/>
          <p:cNvGrpSpPr/>
          <p:nvPr/>
        </p:nvGrpSpPr>
        <p:grpSpPr>
          <a:xfrm flipH="1">
            <a:off x="-1281575" y="-2213574"/>
            <a:ext cx="2744275" cy="2727763"/>
            <a:chOff x="5985575" y="4420825"/>
            <a:chExt cx="2744275" cy="2727763"/>
          </a:xfrm>
        </p:grpSpPr>
        <p:sp>
          <p:nvSpPr>
            <p:cNvPr id="1511" name="Google Shape;1511;p3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12" name="Google Shape;1512;p33"/>
            <p:cNvGrpSpPr/>
            <p:nvPr/>
          </p:nvGrpSpPr>
          <p:grpSpPr>
            <a:xfrm rot="5400000" flipH="1">
              <a:off x="5986247" y="4572099"/>
              <a:ext cx="2575817" cy="2577160"/>
              <a:chOff x="1550275" y="1493275"/>
              <a:chExt cx="1582100" cy="1582925"/>
            </a:xfrm>
          </p:grpSpPr>
          <p:sp>
            <p:nvSpPr>
              <p:cNvPr id="1513" name="Google Shape;1513;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4" name="Google Shape;1514;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5" name="Google Shape;1515;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6" name="Google Shape;1516;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7" name="Google Shape;1517;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8" name="Google Shape;1518;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9" name="Google Shape;1519;p33"/>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0" name="Google Shape;1520;p33"/>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1" name="Google Shape;1521;p33"/>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2" name="Google Shape;1522;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3" name="Google Shape;1523;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4" name="Google Shape;1524;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5" name="Google Shape;1525;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6" name="Google Shape;1526;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27" name="Google Shape;1527;p33"/>
          <p:cNvGrpSpPr/>
          <p:nvPr/>
        </p:nvGrpSpPr>
        <p:grpSpPr>
          <a:xfrm rot="10800000">
            <a:off x="7848411" y="-1968494"/>
            <a:ext cx="2577160" cy="2638569"/>
            <a:chOff x="-1115775" y="4467744"/>
            <a:chExt cx="2577160" cy="2638569"/>
          </a:xfrm>
        </p:grpSpPr>
        <p:sp>
          <p:nvSpPr>
            <p:cNvPr id="1528" name="Google Shape;1528;p3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29" name="Google Shape;1529;p33"/>
            <p:cNvGrpSpPr/>
            <p:nvPr/>
          </p:nvGrpSpPr>
          <p:grpSpPr>
            <a:xfrm rot="5400000" flipH="1">
              <a:off x="-1115103" y="4529824"/>
              <a:ext cx="2575817" cy="2577160"/>
              <a:chOff x="1550275" y="1493275"/>
              <a:chExt cx="1582100" cy="1582925"/>
            </a:xfrm>
          </p:grpSpPr>
          <p:sp>
            <p:nvSpPr>
              <p:cNvPr id="1530" name="Google Shape;1530;p3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1" name="Google Shape;1531;p3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2" name="Google Shape;1532;p3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3" name="Google Shape;1533;p3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4" name="Google Shape;1534;p3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5" name="Google Shape;1535;p3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6" name="Google Shape;1536;p33"/>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7" name="Google Shape;1537;p33"/>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8" name="Google Shape;1538;p33"/>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9" name="Google Shape;1539;p3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0" name="Google Shape;1540;p3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1" name="Google Shape;1541;p3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2" name="Google Shape;1542;p3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3" name="Google Shape;1543;p3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1544"/>
        <p:cNvGrpSpPr/>
        <p:nvPr/>
      </p:nvGrpSpPr>
      <p:grpSpPr>
        <a:xfrm>
          <a:off x="0" y="0"/>
          <a:ext cx="0" cy="0"/>
          <a:chOff x="0" y="0"/>
          <a:chExt cx="0" cy="0"/>
        </a:xfrm>
      </p:grpSpPr>
      <p:grpSp>
        <p:nvGrpSpPr>
          <p:cNvPr id="1545" name="Google Shape;1545;p34"/>
          <p:cNvGrpSpPr/>
          <p:nvPr/>
        </p:nvGrpSpPr>
        <p:grpSpPr>
          <a:xfrm rot="-5400000" flipH="1">
            <a:off x="-1377025" y="4468676"/>
            <a:ext cx="2744275" cy="2727763"/>
            <a:chOff x="5985575" y="4420825"/>
            <a:chExt cx="2744275" cy="2727763"/>
          </a:xfrm>
        </p:grpSpPr>
        <p:sp>
          <p:nvSpPr>
            <p:cNvPr id="1546" name="Google Shape;1546;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47" name="Google Shape;1547;p34"/>
            <p:cNvGrpSpPr/>
            <p:nvPr/>
          </p:nvGrpSpPr>
          <p:grpSpPr>
            <a:xfrm rot="5400000" flipH="1">
              <a:off x="5986247" y="4572099"/>
              <a:ext cx="2575817" cy="2577160"/>
              <a:chOff x="1550275" y="1493275"/>
              <a:chExt cx="1582100" cy="1582925"/>
            </a:xfrm>
          </p:grpSpPr>
          <p:sp>
            <p:nvSpPr>
              <p:cNvPr id="1548" name="Google Shape;1548;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9" name="Google Shape;1549;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0" name="Google Shape;1550;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1" name="Google Shape;1551;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2" name="Google Shape;1552;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3" name="Google Shape;1553;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4" name="Google Shape;1554;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5" name="Google Shape;1555;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6" name="Google Shape;1556;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7" name="Google Shape;1557;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8" name="Google Shape;1558;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9" name="Google Shape;1559;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0" name="Google Shape;1560;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1" name="Google Shape;1561;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62" name="Google Shape;1562;p34"/>
          <p:cNvGrpSpPr/>
          <p:nvPr/>
        </p:nvGrpSpPr>
        <p:grpSpPr>
          <a:xfrm rot="5400000" flipH="1">
            <a:off x="7919575" y="-2205474"/>
            <a:ext cx="2744275" cy="2727763"/>
            <a:chOff x="5985575" y="4420825"/>
            <a:chExt cx="2744275" cy="2727763"/>
          </a:xfrm>
        </p:grpSpPr>
        <p:sp>
          <p:nvSpPr>
            <p:cNvPr id="1563" name="Google Shape;1563;p34"/>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64" name="Google Shape;1564;p34"/>
            <p:cNvGrpSpPr/>
            <p:nvPr/>
          </p:nvGrpSpPr>
          <p:grpSpPr>
            <a:xfrm rot="5400000" flipH="1">
              <a:off x="5986247" y="4572099"/>
              <a:ext cx="2575817" cy="2577160"/>
              <a:chOff x="1550275" y="1493275"/>
              <a:chExt cx="1582100" cy="1582925"/>
            </a:xfrm>
          </p:grpSpPr>
          <p:sp>
            <p:nvSpPr>
              <p:cNvPr id="1565" name="Google Shape;1565;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6" name="Google Shape;1566;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7" name="Google Shape;1567;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8" name="Google Shape;1568;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9" name="Google Shape;1569;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0" name="Google Shape;1570;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1" name="Google Shape;1571;p34"/>
              <p:cNvSpPr/>
              <p:nvPr/>
            </p:nvSpPr>
            <p:spPr>
              <a:xfrm>
                <a:off x="1724445" y="1684323"/>
                <a:ext cx="1133953" cy="113755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2" name="Google Shape;1572;p34"/>
              <p:cNvSpPr/>
              <p:nvPr/>
            </p:nvSpPr>
            <p:spPr>
              <a:xfrm>
                <a:off x="1802230" y="1767248"/>
                <a:ext cx="1139947" cy="112845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3" name="Google Shape;1573;p34"/>
              <p:cNvSpPr/>
              <p:nvPr/>
            </p:nvSpPr>
            <p:spPr>
              <a:xfrm>
                <a:off x="1902777" y="1863204"/>
                <a:ext cx="1109325" cy="110558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4" name="Google Shape;1574;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5" name="Google Shape;1575;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6" name="Google Shape;1576;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7" name="Google Shape;1577;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8" name="Google Shape;1578;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79" name="Google Shape;1579;p34"/>
          <p:cNvGrpSpPr/>
          <p:nvPr/>
        </p:nvGrpSpPr>
        <p:grpSpPr>
          <a:xfrm flipH="1">
            <a:off x="7927836" y="4405881"/>
            <a:ext cx="2577160" cy="2638569"/>
            <a:chOff x="-1115775" y="4467744"/>
            <a:chExt cx="2577160" cy="2638569"/>
          </a:xfrm>
        </p:grpSpPr>
        <p:sp>
          <p:nvSpPr>
            <p:cNvPr id="1580" name="Google Shape;1580;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81" name="Google Shape;1581;p34"/>
            <p:cNvGrpSpPr/>
            <p:nvPr/>
          </p:nvGrpSpPr>
          <p:grpSpPr>
            <a:xfrm rot="5400000" flipH="1">
              <a:off x="-1115103" y="4529824"/>
              <a:ext cx="2575817" cy="2577160"/>
              <a:chOff x="1550275" y="1493275"/>
              <a:chExt cx="1582100" cy="1582925"/>
            </a:xfrm>
          </p:grpSpPr>
          <p:sp>
            <p:nvSpPr>
              <p:cNvPr id="1582" name="Google Shape;1582;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3" name="Google Shape;1583;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4" name="Google Shape;1584;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5" name="Google Shape;1585;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6" name="Google Shape;1586;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7" name="Google Shape;1587;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8" name="Google Shape;1588;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9" name="Google Shape;1589;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0" name="Google Shape;1590;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1" name="Google Shape;1591;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2" name="Google Shape;1592;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3" name="Google Shape;1593;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4" name="Google Shape;1594;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5" name="Google Shape;1595;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6" name="Google Shape;1596;p34"/>
          <p:cNvGrpSpPr/>
          <p:nvPr/>
        </p:nvGrpSpPr>
        <p:grpSpPr>
          <a:xfrm rot="10800000" flipH="1">
            <a:off x="-1141064" y="-2002419"/>
            <a:ext cx="2577160" cy="2638569"/>
            <a:chOff x="-1115775" y="4467744"/>
            <a:chExt cx="2577160" cy="2638569"/>
          </a:xfrm>
        </p:grpSpPr>
        <p:sp>
          <p:nvSpPr>
            <p:cNvPr id="1597" name="Google Shape;1597;p34"/>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598" name="Google Shape;1598;p34"/>
            <p:cNvGrpSpPr/>
            <p:nvPr/>
          </p:nvGrpSpPr>
          <p:grpSpPr>
            <a:xfrm rot="5400000" flipH="1">
              <a:off x="-1115103" y="4529824"/>
              <a:ext cx="2575817" cy="2577160"/>
              <a:chOff x="1550275" y="1493275"/>
              <a:chExt cx="1582100" cy="1582925"/>
            </a:xfrm>
          </p:grpSpPr>
          <p:sp>
            <p:nvSpPr>
              <p:cNvPr id="1599" name="Google Shape;1599;p3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0" name="Google Shape;1600;p3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1" name="Google Shape;1601;p3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2" name="Google Shape;1602;p3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3" name="Google Shape;1603;p3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4" name="Google Shape;1604;p3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5" name="Google Shape;1605;p34"/>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6" name="Google Shape;1606;p34"/>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7" name="Google Shape;1607;p34"/>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8" name="Google Shape;1608;p3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9" name="Google Shape;1609;p3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0" name="Google Shape;1610;p3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1" name="Google Shape;1611;p3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2" name="Google Shape;1612;p3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47" name="Google Shape;47;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48" name="Google Shape;48;p3"/>
          <p:cNvGrpSpPr/>
          <p:nvPr/>
        </p:nvGrpSpPr>
        <p:grpSpPr>
          <a:xfrm>
            <a:off x="-1115775" y="4467744"/>
            <a:ext cx="2577160" cy="2638569"/>
            <a:chOff x="-1115775" y="4467744"/>
            <a:chExt cx="2577160" cy="2638569"/>
          </a:xfrm>
        </p:grpSpPr>
        <p:sp>
          <p:nvSpPr>
            <p:cNvPr id="49" name="Google Shape;49;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0" name="Google Shape;50;p3"/>
            <p:cNvGrpSpPr/>
            <p:nvPr/>
          </p:nvGrpSpPr>
          <p:grpSpPr>
            <a:xfrm rot="5400000" flipH="1">
              <a:off x="-1115103" y="4529824"/>
              <a:ext cx="2575817" cy="2577160"/>
              <a:chOff x="1550275" y="1493275"/>
              <a:chExt cx="1582100" cy="1582925"/>
            </a:xfrm>
          </p:grpSpPr>
          <p:sp>
            <p:nvSpPr>
              <p:cNvPr id="51" name="Google Shape;51;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 name="Google Shape;52;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 name="Google Shape;53;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 name="Google Shape;54;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5" name="Google Shape;55;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6" name="Google Shape;56;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7" name="Google Shape;57;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8" name="Google Shape;58;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9" name="Google Shape;59;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0" name="Google Shape;60;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1" name="Google Shape;61;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2" name="Google Shape;62;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3" name="Google Shape;63;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4" name="Google Shape;64;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65" name="Google Shape;65;p3"/>
          <p:cNvGrpSpPr/>
          <p:nvPr/>
        </p:nvGrpSpPr>
        <p:grpSpPr>
          <a:xfrm flipH="1">
            <a:off x="7784993" y="4327483"/>
            <a:ext cx="2744275" cy="2727763"/>
            <a:chOff x="5985575" y="4420825"/>
            <a:chExt cx="2744275" cy="2727763"/>
          </a:xfrm>
        </p:grpSpPr>
        <p:sp>
          <p:nvSpPr>
            <p:cNvPr id="66" name="Google Shape;66;p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67" name="Google Shape;67;p3"/>
            <p:cNvGrpSpPr/>
            <p:nvPr/>
          </p:nvGrpSpPr>
          <p:grpSpPr>
            <a:xfrm rot="5400000" flipH="1">
              <a:off x="5986247" y="4572099"/>
              <a:ext cx="2575817" cy="2577160"/>
              <a:chOff x="1550275" y="1493275"/>
              <a:chExt cx="1582100" cy="1582925"/>
            </a:xfrm>
          </p:grpSpPr>
          <p:sp>
            <p:nvSpPr>
              <p:cNvPr id="68" name="Google Shape;68;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9" name="Google Shape;69;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0" name="Google Shape;70;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2" name="Google Shape;82;p3"/>
          <p:cNvGrpSpPr/>
          <p:nvPr/>
        </p:nvGrpSpPr>
        <p:grpSpPr>
          <a:xfrm>
            <a:off x="7875908" y="-2134584"/>
            <a:ext cx="2750618" cy="2741916"/>
            <a:chOff x="2724182" y="-1866850"/>
            <a:chExt cx="2750618" cy="2741916"/>
          </a:xfrm>
        </p:grpSpPr>
        <p:sp>
          <p:nvSpPr>
            <p:cNvPr id="83" name="Google Shape;83;p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4" name="Google Shape;84;p3"/>
            <p:cNvGrpSpPr/>
            <p:nvPr/>
          </p:nvGrpSpPr>
          <p:grpSpPr>
            <a:xfrm rot="-5400000" flipH="1">
              <a:off x="2724854" y="-1701422"/>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6"/>
        <p:cNvGrpSpPr/>
        <p:nvPr/>
      </p:nvGrpSpPr>
      <p:grpSpPr>
        <a:xfrm>
          <a:off x="0" y="0"/>
          <a:ext cx="0" cy="0"/>
          <a:chOff x="0" y="0"/>
          <a:chExt cx="0" cy="0"/>
        </a:xfrm>
      </p:grpSpPr>
      <p:sp>
        <p:nvSpPr>
          <p:cNvPr id="137" name="Google Shape;137;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38" name="Google Shape;138;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40" name="Google Shape;140;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1" name="Google Shape;141;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42" name="Google Shape;142;p5"/>
          <p:cNvGrpSpPr/>
          <p:nvPr/>
        </p:nvGrpSpPr>
        <p:grpSpPr>
          <a:xfrm>
            <a:off x="-1550552" y="4335503"/>
            <a:ext cx="2750618" cy="2741916"/>
            <a:chOff x="2724182" y="-1866850"/>
            <a:chExt cx="2750618" cy="2741916"/>
          </a:xfrm>
        </p:grpSpPr>
        <p:sp>
          <p:nvSpPr>
            <p:cNvPr id="143" name="Google Shape;143;p5"/>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44" name="Google Shape;144;p5"/>
            <p:cNvGrpSpPr/>
            <p:nvPr/>
          </p:nvGrpSpPr>
          <p:grpSpPr>
            <a:xfrm rot="-5400000" flipH="1">
              <a:off x="2724854" y="-1701422"/>
              <a:ext cx="2575817" cy="2577160"/>
              <a:chOff x="1550275" y="1493275"/>
              <a:chExt cx="1582100" cy="1582925"/>
            </a:xfrm>
          </p:grpSpPr>
          <p:sp>
            <p:nvSpPr>
              <p:cNvPr id="145" name="Google Shape;145;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1" name="Google Shape;151;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2" name="Google Shape;152;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59" name="Google Shape;159;p5"/>
          <p:cNvGrpSpPr/>
          <p:nvPr/>
        </p:nvGrpSpPr>
        <p:grpSpPr>
          <a:xfrm rot="-5400000">
            <a:off x="-1635677" y="-2138934"/>
            <a:ext cx="2750618" cy="2741916"/>
            <a:chOff x="2724182" y="-1866850"/>
            <a:chExt cx="2750618" cy="2741916"/>
          </a:xfrm>
        </p:grpSpPr>
        <p:sp>
          <p:nvSpPr>
            <p:cNvPr id="160" name="Google Shape;160;p5"/>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61" name="Google Shape;161;p5"/>
            <p:cNvGrpSpPr/>
            <p:nvPr/>
          </p:nvGrpSpPr>
          <p:grpSpPr>
            <a:xfrm rot="-5400000" flipH="1">
              <a:off x="2724854" y="-1701422"/>
              <a:ext cx="2575817" cy="2577160"/>
              <a:chOff x="1550275" y="1493275"/>
              <a:chExt cx="1582100" cy="1582925"/>
            </a:xfrm>
          </p:grpSpPr>
          <p:sp>
            <p:nvSpPr>
              <p:cNvPr id="162" name="Google Shape;162;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6" name="Google Shape;166;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7" name="Google Shape;167;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8" name="Google Shape;168;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9" name="Google Shape;169;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0" name="Google Shape;170;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1" name="Google Shape;171;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2" name="Google Shape;172;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3" name="Google Shape;173;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4" name="Google Shape;174;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76" name="Google Shape;176;p5"/>
          <p:cNvGrpSpPr/>
          <p:nvPr/>
        </p:nvGrpSpPr>
        <p:grpSpPr>
          <a:xfrm flipH="1">
            <a:off x="7525125" y="4466980"/>
            <a:ext cx="2577160" cy="2638569"/>
            <a:chOff x="-1115775" y="4467744"/>
            <a:chExt cx="2577160" cy="2638569"/>
          </a:xfrm>
        </p:grpSpPr>
        <p:sp>
          <p:nvSpPr>
            <p:cNvPr id="177" name="Google Shape;177;p5"/>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78" name="Google Shape;178;p5"/>
            <p:cNvGrpSpPr/>
            <p:nvPr/>
          </p:nvGrpSpPr>
          <p:grpSpPr>
            <a:xfrm rot="5400000" flipH="1">
              <a:off x="-1115103" y="4529824"/>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95" name="Google Shape;195;p6"/>
          <p:cNvGrpSpPr/>
          <p:nvPr/>
        </p:nvGrpSpPr>
        <p:grpSpPr>
          <a:xfrm rot="10800000">
            <a:off x="7926802" y="-1940307"/>
            <a:ext cx="2577160" cy="2638569"/>
            <a:chOff x="-1115775" y="4467744"/>
            <a:chExt cx="2577160" cy="2638569"/>
          </a:xfrm>
        </p:grpSpPr>
        <p:sp>
          <p:nvSpPr>
            <p:cNvPr id="196" name="Google Shape;196;p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97" name="Google Shape;197;p6"/>
            <p:cNvGrpSpPr/>
            <p:nvPr/>
          </p:nvGrpSpPr>
          <p:grpSpPr>
            <a:xfrm rot="5400000" flipH="1">
              <a:off x="-1115103" y="4529824"/>
              <a:ext cx="2575817" cy="2577160"/>
              <a:chOff x="1550275" y="1493275"/>
              <a:chExt cx="1582100" cy="1582925"/>
            </a:xfrm>
          </p:grpSpPr>
          <p:sp>
            <p:nvSpPr>
              <p:cNvPr id="198" name="Google Shape;198;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8" name="Google Shape;208;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9" name="Google Shape;209;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212" name="Google Shape;212;p6"/>
          <p:cNvGrpSpPr/>
          <p:nvPr/>
        </p:nvGrpSpPr>
        <p:grpSpPr>
          <a:xfrm>
            <a:off x="-1338809" y="4341075"/>
            <a:ext cx="2750618" cy="2741916"/>
            <a:chOff x="2724182" y="-1866850"/>
            <a:chExt cx="2750618" cy="2741916"/>
          </a:xfrm>
        </p:grpSpPr>
        <p:sp>
          <p:nvSpPr>
            <p:cNvPr id="213" name="Google Shape;213;p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214" name="Google Shape;214;p6"/>
            <p:cNvGrpSpPr/>
            <p:nvPr/>
          </p:nvGrpSpPr>
          <p:grpSpPr>
            <a:xfrm rot="-5400000" flipH="1">
              <a:off x="2724854" y="-1701422"/>
              <a:ext cx="2575817" cy="2577160"/>
              <a:chOff x="1550275" y="1493275"/>
              <a:chExt cx="1582100" cy="1582925"/>
            </a:xfrm>
          </p:grpSpPr>
          <p:sp>
            <p:nvSpPr>
              <p:cNvPr id="215" name="Google Shape;21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3" name="Google Shape;22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4" name="Google Shape;22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5" name="Google Shape;22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6" name="Google Shape;22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8" name="Google Shape;22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6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66"/>
        <p:cNvGrpSpPr/>
        <p:nvPr/>
      </p:nvGrpSpPr>
      <p:grpSpPr>
        <a:xfrm>
          <a:off x="0" y="0"/>
          <a:ext cx="0" cy="0"/>
          <a:chOff x="0" y="0"/>
          <a:chExt cx="0" cy="0"/>
        </a:xfrm>
      </p:grpSpPr>
      <p:sp>
        <p:nvSpPr>
          <p:cNvPr id="467" name="Google Shape;467;p1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68" name="Google Shape;468;p13"/>
          <p:cNvSpPr txBox="1">
            <a:spLocks noGrp="1"/>
          </p:cNvSpPr>
          <p:nvPr>
            <p:ph type="subTitle" idx="1"/>
          </p:nvPr>
        </p:nvSpPr>
        <p:spPr>
          <a:xfrm>
            <a:off x="1746575" y="1668324"/>
            <a:ext cx="24693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69" name="Google Shape;469;p13"/>
          <p:cNvSpPr txBox="1">
            <a:spLocks noGrp="1"/>
          </p:cNvSpPr>
          <p:nvPr>
            <p:ph type="title" idx="2" hasCustomPrompt="1"/>
          </p:nvPr>
        </p:nvSpPr>
        <p:spPr>
          <a:xfrm>
            <a:off x="817950" y="1668324"/>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470" name="Google Shape;470;p13"/>
          <p:cNvSpPr txBox="1">
            <a:spLocks noGrp="1"/>
          </p:cNvSpPr>
          <p:nvPr>
            <p:ph type="subTitle" idx="3"/>
          </p:nvPr>
        </p:nvSpPr>
        <p:spPr>
          <a:xfrm>
            <a:off x="1746575" y="3224098"/>
            <a:ext cx="24693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71" name="Google Shape;471;p13"/>
          <p:cNvSpPr txBox="1">
            <a:spLocks noGrp="1"/>
          </p:cNvSpPr>
          <p:nvPr>
            <p:ph type="title" idx="4" hasCustomPrompt="1"/>
          </p:nvPr>
        </p:nvSpPr>
        <p:spPr>
          <a:xfrm>
            <a:off x="817950" y="3224098"/>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472" name="Google Shape;472;p13"/>
          <p:cNvSpPr txBox="1">
            <a:spLocks noGrp="1"/>
          </p:cNvSpPr>
          <p:nvPr>
            <p:ph type="subTitle" idx="5"/>
          </p:nvPr>
        </p:nvSpPr>
        <p:spPr>
          <a:xfrm>
            <a:off x="5808625" y="1668324"/>
            <a:ext cx="25602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73" name="Google Shape;473;p13"/>
          <p:cNvSpPr txBox="1">
            <a:spLocks noGrp="1"/>
          </p:cNvSpPr>
          <p:nvPr>
            <p:ph type="title" idx="6" hasCustomPrompt="1"/>
          </p:nvPr>
        </p:nvSpPr>
        <p:spPr>
          <a:xfrm>
            <a:off x="4880000" y="1668324"/>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474" name="Google Shape;474;p13"/>
          <p:cNvSpPr txBox="1">
            <a:spLocks noGrp="1"/>
          </p:cNvSpPr>
          <p:nvPr>
            <p:ph type="subTitle" idx="7"/>
          </p:nvPr>
        </p:nvSpPr>
        <p:spPr>
          <a:xfrm>
            <a:off x="5808625" y="3224098"/>
            <a:ext cx="2560200" cy="7851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475" name="Google Shape;475;p13"/>
          <p:cNvSpPr txBox="1">
            <a:spLocks noGrp="1"/>
          </p:cNvSpPr>
          <p:nvPr>
            <p:ph type="title" idx="8" hasCustomPrompt="1"/>
          </p:nvPr>
        </p:nvSpPr>
        <p:spPr>
          <a:xfrm>
            <a:off x="4880000" y="3224098"/>
            <a:ext cx="876300" cy="615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600"/>
              <a:buNone/>
              <a:defRPr sz="4400">
                <a:solidFill>
                  <a:schemeClr val="lt2"/>
                </a:solidFill>
              </a:defRPr>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grpSp>
        <p:nvGrpSpPr>
          <p:cNvPr id="476" name="Google Shape;476;p13"/>
          <p:cNvGrpSpPr/>
          <p:nvPr/>
        </p:nvGrpSpPr>
        <p:grpSpPr>
          <a:xfrm>
            <a:off x="-1385268" y="4460422"/>
            <a:ext cx="2744275" cy="2727763"/>
            <a:chOff x="5985575" y="4420825"/>
            <a:chExt cx="2744275" cy="2727763"/>
          </a:xfrm>
        </p:grpSpPr>
        <p:sp>
          <p:nvSpPr>
            <p:cNvPr id="477" name="Google Shape;477;p13"/>
            <p:cNvSpPr/>
            <p:nvPr/>
          </p:nvSpPr>
          <p:spPr>
            <a:xfrm>
              <a:off x="61150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478" name="Google Shape;478;p13"/>
            <p:cNvGrpSpPr/>
            <p:nvPr/>
          </p:nvGrpSpPr>
          <p:grpSpPr>
            <a:xfrm rot="5400000" flipH="1">
              <a:off x="5986247" y="4572099"/>
              <a:ext cx="2575817" cy="2577160"/>
              <a:chOff x="1550275" y="1493275"/>
              <a:chExt cx="1582100" cy="1582925"/>
            </a:xfrm>
          </p:grpSpPr>
          <p:sp>
            <p:nvSpPr>
              <p:cNvPr id="479" name="Google Shape;479;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3"/>
              <p:cNvSpPr/>
              <p:nvPr/>
            </p:nvSpPr>
            <p:spPr>
              <a:xfrm>
                <a:off x="1732963" y="1684323"/>
                <a:ext cx="1125421" cy="109868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3"/>
              <p:cNvSpPr/>
              <p:nvPr/>
            </p:nvSpPr>
            <p:spPr>
              <a:xfrm>
                <a:off x="1796949" y="1767253"/>
                <a:ext cx="1145258" cy="114362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3"/>
              <p:cNvSpPr/>
              <p:nvPr/>
            </p:nvSpPr>
            <p:spPr>
              <a:xfrm>
                <a:off x="1943210" y="1863197"/>
                <a:ext cx="1068918" cy="109342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0" name="Google Shape;490;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1" name="Google Shape;491;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2" name="Google Shape;492;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493" name="Google Shape;493;p13"/>
          <p:cNvGrpSpPr/>
          <p:nvPr/>
        </p:nvGrpSpPr>
        <p:grpSpPr>
          <a:xfrm>
            <a:off x="7875908" y="-2134584"/>
            <a:ext cx="2750618" cy="2741916"/>
            <a:chOff x="2724182" y="-1866850"/>
            <a:chExt cx="2750618" cy="2741916"/>
          </a:xfrm>
        </p:grpSpPr>
        <p:sp>
          <p:nvSpPr>
            <p:cNvPr id="494" name="Google Shape;494;p13"/>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495" name="Google Shape;495;p13"/>
            <p:cNvGrpSpPr/>
            <p:nvPr/>
          </p:nvGrpSpPr>
          <p:grpSpPr>
            <a:xfrm rot="-5400000" flipH="1">
              <a:off x="2724854" y="-1701422"/>
              <a:ext cx="2575817" cy="2577160"/>
              <a:chOff x="1550275" y="1493275"/>
              <a:chExt cx="1582100" cy="1582925"/>
            </a:xfrm>
          </p:grpSpPr>
          <p:sp>
            <p:nvSpPr>
              <p:cNvPr id="496" name="Google Shape;496;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7" name="Google Shape;497;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8" name="Google Shape;498;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99" name="Google Shape;499;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0" name="Google Shape;500;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1" name="Google Shape;501;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2" name="Google Shape;502;p13"/>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3" name="Google Shape;503;p13"/>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4" name="Google Shape;504;p13"/>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5" name="Google Shape;505;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6" name="Google Shape;506;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7" name="Google Shape;507;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8" name="Google Shape;508;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09" name="Google Shape;509;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510" name="Google Shape;510;p13"/>
          <p:cNvGrpSpPr/>
          <p:nvPr/>
        </p:nvGrpSpPr>
        <p:grpSpPr>
          <a:xfrm flipH="1">
            <a:off x="7927832" y="4405872"/>
            <a:ext cx="2577160" cy="2638569"/>
            <a:chOff x="-1115775" y="4467744"/>
            <a:chExt cx="2577160" cy="2638569"/>
          </a:xfrm>
        </p:grpSpPr>
        <p:sp>
          <p:nvSpPr>
            <p:cNvPr id="511" name="Google Shape;511;p1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12" name="Google Shape;512;p13"/>
            <p:cNvGrpSpPr/>
            <p:nvPr/>
          </p:nvGrpSpPr>
          <p:grpSpPr>
            <a:xfrm rot="5400000" flipH="1">
              <a:off x="-1115103" y="4529824"/>
              <a:ext cx="2575817" cy="2577160"/>
              <a:chOff x="1550275" y="1493275"/>
              <a:chExt cx="1582100" cy="1582925"/>
            </a:xfrm>
          </p:grpSpPr>
          <p:sp>
            <p:nvSpPr>
              <p:cNvPr id="513" name="Google Shape;513;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4" name="Google Shape;514;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5" name="Google Shape;515;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6" name="Google Shape;516;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7" name="Google Shape;517;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8" name="Google Shape;518;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19" name="Google Shape;519;p13"/>
              <p:cNvSpPr/>
              <p:nvPr/>
            </p:nvSpPr>
            <p:spPr>
              <a:xfrm>
                <a:off x="1736082" y="1684323"/>
                <a:ext cx="1122388" cy="112826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0" name="Google Shape;520;p13"/>
              <p:cNvSpPr/>
              <p:nvPr/>
            </p:nvSpPr>
            <p:spPr>
              <a:xfrm>
                <a:off x="1781796" y="1767253"/>
                <a:ext cx="1160432" cy="114570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1" name="Google Shape;521;p13"/>
              <p:cNvSpPr/>
              <p:nvPr/>
            </p:nvSpPr>
            <p:spPr>
              <a:xfrm>
                <a:off x="1891495" y="1863197"/>
                <a:ext cx="1120549" cy="1141314"/>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2" name="Google Shape;522;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3" name="Google Shape;523;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4" name="Google Shape;524;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5" name="Google Shape;525;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26" name="Google Shape;526;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527" name="Google Shape;527;p13"/>
          <p:cNvGrpSpPr/>
          <p:nvPr/>
        </p:nvGrpSpPr>
        <p:grpSpPr>
          <a:xfrm rot="10800000" flipH="1">
            <a:off x="-1141068" y="-2002410"/>
            <a:ext cx="2577160" cy="2638569"/>
            <a:chOff x="-1115775" y="4467744"/>
            <a:chExt cx="2577160" cy="2638569"/>
          </a:xfrm>
        </p:grpSpPr>
        <p:sp>
          <p:nvSpPr>
            <p:cNvPr id="528" name="Google Shape;528;p1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529" name="Google Shape;529;p13"/>
            <p:cNvGrpSpPr/>
            <p:nvPr/>
          </p:nvGrpSpPr>
          <p:grpSpPr>
            <a:xfrm rot="5400000" flipH="1">
              <a:off x="-1115103" y="4529824"/>
              <a:ext cx="2575817" cy="2577160"/>
              <a:chOff x="1550275" y="1493275"/>
              <a:chExt cx="1582100" cy="1582925"/>
            </a:xfrm>
          </p:grpSpPr>
          <p:sp>
            <p:nvSpPr>
              <p:cNvPr id="530" name="Google Shape;530;p1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1" name="Google Shape;531;p1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2" name="Google Shape;532;p1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3" name="Google Shape;533;p1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4" name="Google Shape;534;p1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5" name="Google Shape;535;p1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6" name="Google Shape;536;p13"/>
              <p:cNvSpPr/>
              <p:nvPr/>
            </p:nvSpPr>
            <p:spPr>
              <a:xfrm>
                <a:off x="1738076" y="1684323"/>
                <a:ext cx="1120302" cy="1120681"/>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7" name="Google Shape;537;p13"/>
              <p:cNvSpPr/>
              <p:nvPr/>
            </p:nvSpPr>
            <p:spPr>
              <a:xfrm>
                <a:off x="1747229" y="1767253"/>
                <a:ext cx="1194952" cy="1174905"/>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8" name="Google Shape;538;p13"/>
              <p:cNvSpPr/>
              <p:nvPr/>
            </p:nvSpPr>
            <p:spPr>
              <a:xfrm>
                <a:off x="1866065" y="1863197"/>
                <a:ext cx="1145991" cy="1133831"/>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39" name="Google Shape;539;p1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0" name="Google Shape;540;p1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1" name="Google Shape;541;p1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2" name="Google Shape;542;p1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543" name="Google Shape;543;p1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_1_1_1">
    <p:spTree>
      <p:nvGrpSpPr>
        <p:cNvPr id="1" name="Shape 833"/>
        <p:cNvGrpSpPr/>
        <p:nvPr/>
      </p:nvGrpSpPr>
      <p:grpSpPr>
        <a:xfrm>
          <a:off x="0" y="0"/>
          <a:ext cx="0" cy="0"/>
          <a:chOff x="0" y="0"/>
          <a:chExt cx="0" cy="0"/>
        </a:xfrm>
      </p:grpSpPr>
      <p:grpSp>
        <p:nvGrpSpPr>
          <p:cNvPr id="834" name="Google Shape;834;p20"/>
          <p:cNvGrpSpPr/>
          <p:nvPr/>
        </p:nvGrpSpPr>
        <p:grpSpPr>
          <a:xfrm flipH="1">
            <a:off x="7799028" y="4289170"/>
            <a:ext cx="2577160" cy="2638569"/>
            <a:chOff x="-1115775" y="4467744"/>
            <a:chExt cx="2577160" cy="2638569"/>
          </a:xfrm>
        </p:grpSpPr>
        <p:sp>
          <p:nvSpPr>
            <p:cNvPr id="835" name="Google Shape;835;p20"/>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36" name="Google Shape;836;p20"/>
            <p:cNvGrpSpPr/>
            <p:nvPr/>
          </p:nvGrpSpPr>
          <p:grpSpPr>
            <a:xfrm rot="5400000" flipH="1">
              <a:off x="-1115103" y="4529824"/>
              <a:ext cx="2575817" cy="2577160"/>
              <a:chOff x="1550275" y="1493275"/>
              <a:chExt cx="1582100" cy="1582925"/>
            </a:xfrm>
          </p:grpSpPr>
          <p:sp>
            <p:nvSpPr>
              <p:cNvPr id="837" name="Google Shape;837;p2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8" name="Google Shape;838;p2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9" name="Google Shape;839;p2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0" name="Google Shape;840;p2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1" name="Google Shape;841;p2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2" name="Google Shape;842;p2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3" name="Google Shape;843;p20"/>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4" name="Google Shape;844;p20"/>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5" name="Google Shape;845;p20"/>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6" name="Google Shape;846;p2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7" name="Google Shape;847;p2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8" name="Google Shape;848;p2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49" name="Google Shape;849;p2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0" name="Google Shape;850;p2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851" name="Google Shape;851;p20"/>
          <p:cNvSpPr txBox="1">
            <a:spLocks noGrp="1"/>
          </p:cNvSpPr>
          <p:nvPr>
            <p:ph type="title"/>
          </p:nvPr>
        </p:nvSpPr>
        <p:spPr>
          <a:xfrm>
            <a:off x="4709575" y="1310875"/>
            <a:ext cx="3474000" cy="1293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9200"/>
              <a:buNone/>
              <a:defRPr sz="7200"/>
            </a:lvl1pPr>
            <a:lvl2pPr lvl="1" rtl="0">
              <a:spcBef>
                <a:spcPts val="0"/>
              </a:spcBef>
              <a:spcAft>
                <a:spcPts val="0"/>
              </a:spcAft>
              <a:buSzPts val="9200"/>
              <a:buNone/>
              <a:defRPr sz="9200"/>
            </a:lvl2pPr>
            <a:lvl3pPr lvl="2" rtl="0">
              <a:spcBef>
                <a:spcPts val="0"/>
              </a:spcBef>
              <a:spcAft>
                <a:spcPts val="0"/>
              </a:spcAft>
              <a:buSzPts val="9200"/>
              <a:buNone/>
              <a:defRPr sz="9200"/>
            </a:lvl3pPr>
            <a:lvl4pPr lvl="3" rtl="0">
              <a:spcBef>
                <a:spcPts val="0"/>
              </a:spcBef>
              <a:spcAft>
                <a:spcPts val="0"/>
              </a:spcAft>
              <a:buSzPts val="9200"/>
              <a:buNone/>
              <a:defRPr sz="9200"/>
            </a:lvl4pPr>
            <a:lvl5pPr lvl="4" rtl="0">
              <a:spcBef>
                <a:spcPts val="0"/>
              </a:spcBef>
              <a:spcAft>
                <a:spcPts val="0"/>
              </a:spcAft>
              <a:buSzPts val="9200"/>
              <a:buNone/>
              <a:defRPr sz="9200"/>
            </a:lvl5pPr>
            <a:lvl6pPr lvl="5" rtl="0">
              <a:spcBef>
                <a:spcPts val="0"/>
              </a:spcBef>
              <a:spcAft>
                <a:spcPts val="0"/>
              </a:spcAft>
              <a:buSzPts val="9200"/>
              <a:buNone/>
              <a:defRPr sz="9200"/>
            </a:lvl6pPr>
            <a:lvl7pPr lvl="6" rtl="0">
              <a:spcBef>
                <a:spcPts val="0"/>
              </a:spcBef>
              <a:spcAft>
                <a:spcPts val="0"/>
              </a:spcAft>
              <a:buSzPts val="9200"/>
              <a:buNone/>
              <a:defRPr sz="9200"/>
            </a:lvl7pPr>
            <a:lvl8pPr lvl="7" rtl="0">
              <a:spcBef>
                <a:spcPts val="0"/>
              </a:spcBef>
              <a:spcAft>
                <a:spcPts val="0"/>
              </a:spcAft>
              <a:buSzPts val="9200"/>
              <a:buNone/>
              <a:defRPr sz="9200"/>
            </a:lvl8pPr>
            <a:lvl9pPr lvl="8" rtl="0">
              <a:spcBef>
                <a:spcPts val="0"/>
              </a:spcBef>
              <a:spcAft>
                <a:spcPts val="0"/>
              </a:spcAft>
              <a:buSzPts val="9200"/>
              <a:buNone/>
              <a:defRPr sz="9200"/>
            </a:lvl9pPr>
          </a:lstStyle>
          <a:p>
            <a:endParaRPr/>
          </a:p>
        </p:txBody>
      </p:sp>
      <p:sp>
        <p:nvSpPr>
          <p:cNvPr id="852" name="Google Shape;852;p20"/>
          <p:cNvSpPr txBox="1">
            <a:spLocks noGrp="1"/>
          </p:cNvSpPr>
          <p:nvPr>
            <p:ph type="subTitle" idx="1"/>
          </p:nvPr>
        </p:nvSpPr>
        <p:spPr>
          <a:xfrm>
            <a:off x="4709575" y="2645425"/>
            <a:ext cx="3474000" cy="10389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853" name="Google Shape;853;p20"/>
          <p:cNvGrpSpPr/>
          <p:nvPr/>
        </p:nvGrpSpPr>
        <p:grpSpPr>
          <a:xfrm>
            <a:off x="-1309043" y="4264875"/>
            <a:ext cx="2750618" cy="2741916"/>
            <a:chOff x="2724182" y="-1866850"/>
            <a:chExt cx="2750618" cy="2741916"/>
          </a:xfrm>
        </p:grpSpPr>
        <p:sp>
          <p:nvSpPr>
            <p:cNvPr id="854" name="Google Shape;854;p20"/>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55" name="Google Shape;855;p20"/>
            <p:cNvGrpSpPr/>
            <p:nvPr/>
          </p:nvGrpSpPr>
          <p:grpSpPr>
            <a:xfrm rot="-5400000" flipH="1">
              <a:off x="2724854" y="-1701422"/>
              <a:ext cx="2575817" cy="2577160"/>
              <a:chOff x="1550275" y="1493275"/>
              <a:chExt cx="1582100" cy="1582925"/>
            </a:xfrm>
          </p:grpSpPr>
          <p:sp>
            <p:nvSpPr>
              <p:cNvPr id="856" name="Google Shape;856;p20"/>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7" name="Google Shape;857;p20"/>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8" name="Google Shape;858;p20"/>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59" name="Google Shape;859;p20"/>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0" name="Google Shape;860;p20"/>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1" name="Google Shape;861;p20"/>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2" name="Google Shape;862;p20"/>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3" name="Google Shape;863;p20"/>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4" name="Google Shape;864;p20"/>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5" name="Google Shape;865;p20"/>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6" name="Google Shape;866;p20"/>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7" name="Google Shape;867;p20"/>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8" name="Google Shape;868;p20"/>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9" name="Google Shape;869;p20"/>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870"/>
        <p:cNvGrpSpPr/>
        <p:nvPr/>
      </p:nvGrpSpPr>
      <p:grpSpPr>
        <a:xfrm>
          <a:off x="0" y="0"/>
          <a:ext cx="0" cy="0"/>
          <a:chOff x="0" y="0"/>
          <a:chExt cx="0" cy="0"/>
        </a:xfrm>
      </p:grpSpPr>
      <p:sp>
        <p:nvSpPr>
          <p:cNvPr id="871" name="Google Shape;871;p21"/>
          <p:cNvSpPr txBox="1">
            <a:spLocks noGrp="1"/>
          </p:cNvSpPr>
          <p:nvPr>
            <p:ph type="body" idx="1"/>
          </p:nvPr>
        </p:nvSpPr>
        <p:spPr>
          <a:xfrm>
            <a:off x="1207300" y="1761941"/>
            <a:ext cx="3763200" cy="23190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FFFFFF"/>
              </a:buClr>
              <a:buSzPts val="1200"/>
              <a:buFont typeface="Red Hat Display"/>
              <a:buChar char="𑁋"/>
              <a:defRPr/>
            </a:lvl1pPr>
            <a:lvl2pPr marL="914400" lvl="1" indent="-304800" rtl="0">
              <a:spcBef>
                <a:spcPts val="1600"/>
              </a:spcBef>
              <a:spcAft>
                <a:spcPts val="0"/>
              </a:spcAft>
              <a:buClr>
                <a:srgbClr val="FFFFFF"/>
              </a:buClr>
              <a:buSzPts val="1200"/>
              <a:buFont typeface="Red Hat Display"/>
              <a:buChar char="○"/>
              <a:defRPr/>
            </a:lvl2pPr>
            <a:lvl3pPr marL="1371600" lvl="2" indent="-304800" rtl="0">
              <a:spcBef>
                <a:spcPts val="1600"/>
              </a:spcBef>
              <a:spcAft>
                <a:spcPts val="0"/>
              </a:spcAft>
              <a:buClr>
                <a:srgbClr val="FFFFFF"/>
              </a:buClr>
              <a:buSzPts val="1200"/>
              <a:buFont typeface="Red Hat Display"/>
              <a:buChar char="■"/>
              <a:defRPr/>
            </a:lvl3pPr>
            <a:lvl4pPr marL="1828800" lvl="3" indent="-304800" rtl="0">
              <a:spcBef>
                <a:spcPts val="1600"/>
              </a:spcBef>
              <a:spcAft>
                <a:spcPts val="0"/>
              </a:spcAft>
              <a:buClr>
                <a:srgbClr val="FFFFFF"/>
              </a:buClr>
              <a:buSzPts val="1200"/>
              <a:buFont typeface="Red Hat Display"/>
              <a:buChar char="●"/>
              <a:defRPr/>
            </a:lvl4pPr>
            <a:lvl5pPr marL="2286000" lvl="4" indent="-304800" rtl="0">
              <a:spcBef>
                <a:spcPts val="1600"/>
              </a:spcBef>
              <a:spcAft>
                <a:spcPts val="0"/>
              </a:spcAft>
              <a:buClr>
                <a:srgbClr val="FFFFFF"/>
              </a:buClr>
              <a:buSzPts val="1200"/>
              <a:buFont typeface="Red Hat Display"/>
              <a:buChar char="○"/>
              <a:defRPr/>
            </a:lvl5pPr>
            <a:lvl6pPr marL="2743200" lvl="5" indent="-304800" rtl="0">
              <a:spcBef>
                <a:spcPts val="1600"/>
              </a:spcBef>
              <a:spcAft>
                <a:spcPts val="0"/>
              </a:spcAft>
              <a:buClr>
                <a:srgbClr val="FFFFFF"/>
              </a:buClr>
              <a:buSzPts val="1200"/>
              <a:buFont typeface="Red Hat Display"/>
              <a:buChar char="■"/>
              <a:defRPr/>
            </a:lvl6pPr>
            <a:lvl7pPr marL="3200400" lvl="6" indent="-304800" rtl="0">
              <a:spcBef>
                <a:spcPts val="1600"/>
              </a:spcBef>
              <a:spcAft>
                <a:spcPts val="0"/>
              </a:spcAft>
              <a:buClr>
                <a:srgbClr val="FFFFFF"/>
              </a:buClr>
              <a:buSzPts val="1200"/>
              <a:buFont typeface="Red Hat Display"/>
              <a:buChar char="●"/>
              <a:defRPr/>
            </a:lvl7pPr>
            <a:lvl8pPr marL="3657600" lvl="7" indent="-304800" rtl="0">
              <a:spcBef>
                <a:spcPts val="1600"/>
              </a:spcBef>
              <a:spcAft>
                <a:spcPts val="0"/>
              </a:spcAft>
              <a:buClr>
                <a:srgbClr val="FFFFFF"/>
              </a:buClr>
              <a:buSzPts val="1200"/>
              <a:buFont typeface="Red Hat Display"/>
              <a:buChar char="○"/>
              <a:defRPr/>
            </a:lvl8pPr>
            <a:lvl9pPr marL="4114800" lvl="8" indent="-304800" rtl="0">
              <a:spcBef>
                <a:spcPts val="1600"/>
              </a:spcBef>
              <a:spcAft>
                <a:spcPts val="1600"/>
              </a:spcAft>
              <a:buClr>
                <a:srgbClr val="FFFFFF"/>
              </a:buClr>
              <a:buSzPts val="1200"/>
              <a:buFont typeface="Red Hat Display"/>
              <a:buChar char="■"/>
              <a:defRPr/>
            </a:lvl9pPr>
          </a:lstStyle>
          <a:p>
            <a:endParaRPr/>
          </a:p>
        </p:txBody>
      </p:sp>
      <p:sp>
        <p:nvSpPr>
          <p:cNvPr id="872" name="Google Shape;872;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grpSp>
        <p:nvGrpSpPr>
          <p:cNvPr id="873" name="Google Shape;873;p21"/>
          <p:cNvGrpSpPr/>
          <p:nvPr/>
        </p:nvGrpSpPr>
        <p:grpSpPr>
          <a:xfrm rot="5400000">
            <a:off x="7854984" y="4618264"/>
            <a:ext cx="2750618" cy="2741916"/>
            <a:chOff x="2724182" y="-1866850"/>
            <a:chExt cx="2750618" cy="2741916"/>
          </a:xfrm>
        </p:grpSpPr>
        <p:sp>
          <p:nvSpPr>
            <p:cNvPr id="874" name="Google Shape;874;p2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75" name="Google Shape;875;p21"/>
            <p:cNvGrpSpPr/>
            <p:nvPr/>
          </p:nvGrpSpPr>
          <p:grpSpPr>
            <a:xfrm rot="-5400000" flipH="1">
              <a:off x="2724854" y="-1701422"/>
              <a:ext cx="2575817" cy="2577160"/>
              <a:chOff x="1550275" y="1493275"/>
              <a:chExt cx="1582100" cy="1582925"/>
            </a:xfrm>
          </p:grpSpPr>
          <p:sp>
            <p:nvSpPr>
              <p:cNvPr id="876" name="Google Shape;876;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7" name="Google Shape;877;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8" name="Google Shape;878;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9" name="Google Shape;879;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0" name="Google Shape;880;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1" name="Google Shape;881;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2" name="Google Shape;882;p21"/>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3" name="Google Shape;883;p21"/>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4" name="Google Shape;884;p21"/>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5" name="Google Shape;885;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6" name="Google Shape;886;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7" name="Google Shape;887;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8" name="Google Shape;888;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9" name="Google Shape;889;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890" name="Google Shape;890;p21"/>
          <p:cNvGrpSpPr/>
          <p:nvPr/>
        </p:nvGrpSpPr>
        <p:grpSpPr>
          <a:xfrm>
            <a:off x="-1281564" y="4306094"/>
            <a:ext cx="2577160" cy="2638569"/>
            <a:chOff x="-1115775" y="4467744"/>
            <a:chExt cx="2577160" cy="2638569"/>
          </a:xfrm>
        </p:grpSpPr>
        <p:sp>
          <p:nvSpPr>
            <p:cNvPr id="891" name="Google Shape;891;p21"/>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892" name="Google Shape;892;p21"/>
            <p:cNvGrpSpPr/>
            <p:nvPr/>
          </p:nvGrpSpPr>
          <p:grpSpPr>
            <a:xfrm rot="5400000" flipH="1">
              <a:off x="-1115103" y="4529824"/>
              <a:ext cx="2575817" cy="2577160"/>
              <a:chOff x="1550275" y="1493275"/>
              <a:chExt cx="1582100" cy="1582925"/>
            </a:xfrm>
          </p:grpSpPr>
          <p:sp>
            <p:nvSpPr>
              <p:cNvPr id="893" name="Google Shape;893;p2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4" name="Google Shape;894;p2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5" name="Google Shape;895;p2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6" name="Google Shape;896;p2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7" name="Google Shape;897;p2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8" name="Google Shape;898;p2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9" name="Google Shape;899;p2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0" name="Google Shape;900;p2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1" name="Google Shape;901;p2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2" name="Google Shape;902;p2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3" name="Google Shape;903;p2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4" name="Google Shape;904;p2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5" name="Google Shape;905;p2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6" name="Google Shape;906;p2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CUSTOM_3_1">
    <p:spTree>
      <p:nvGrpSpPr>
        <p:cNvPr id="1" name="Shape 1125"/>
        <p:cNvGrpSpPr/>
        <p:nvPr/>
      </p:nvGrpSpPr>
      <p:grpSpPr>
        <a:xfrm>
          <a:off x="0" y="0"/>
          <a:ext cx="0" cy="0"/>
          <a:chOff x="0" y="0"/>
          <a:chExt cx="0" cy="0"/>
        </a:xfrm>
      </p:grpSpPr>
      <p:sp>
        <p:nvSpPr>
          <p:cNvPr id="1126" name="Google Shape;11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127" name="Google Shape;1127;p26"/>
          <p:cNvSpPr txBox="1">
            <a:spLocks noGrp="1"/>
          </p:cNvSpPr>
          <p:nvPr>
            <p:ph type="subTitle" idx="1"/>
          </p:nvPr>
        </p:nvSpPr>
        <p:spPr>
          <a:xfrm>
            <a:off x="1469700" y="1583750"/>
            <a:ext cx="2865300" cy="27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8" name="Google Shape;1128;p26"/>
          <p:cNvSpPr txBox="1">
            <a:spLocks noGrp="1"/>
          </p:cNvSpPr>
          <p:nvPr>
            <p:ph type="subTitle" idx="2"/>
          </p:nvPr>
        </p:nvSpPr>
        <p:spPr>
          <a:xfrm>
            <a:off x="4809054" y="1583750"/>
            <a:ext cx="2865300" cy="277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129" name="Google Shape;1129;p26"/>
          <p:cNvGrpSpPr/>
          <p:nvPr/>
        </p:nvGrpSpPr>
        <p:grpSpPr>
          <a:xfrm rot="-5400000">
            <a:off x="7884759" y="4242264"/>
            <a:ext cx="2750618" cy="2741916"/>
            <a:chOff x="2724182" y="-1866850"/>
            <a:chExt cx="2750618" cy="2741916"/>
          </a:xfrm>
        </p:grpSpPr>
        <p:sp>
          <p:nvSpPr>
            <p:cNvPr id="1130" name="Google Shape;1130;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31" name="Google Shape;1131;p26"/>
            <p:cNvGrpSpPr/>
            <p:nvPr/>
          </p:nvGrpSpPr>
          <p:grpSpPr>
            <a:xfrm rot="-5400000" flipH="1">
              <a:off x="2724854" y="-1701422"/>
              <a:ext cx="2575817" cy="2577160"/>
              <a:chOff x="1550275" y="1493275"/>
              <a:chExt cx="1582100" cy="1582925"/>
            </a:xfrm>
          </p:grpSpPr>
          <p:sp>
            <p:nvSpPr>
              <p:cNvPr id="1132" name="Google Shape;1132;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3" name="Google Shape;1133;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4" name="Google Shape;1134;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5" name="Google Shape;1135;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6" name="Google Shape;1136;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7" name="Google Shape;1137;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8" name="Google Shape;1138;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9" name="Google Shape;1139;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0" name="Google Shape;1140;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1" name="Google Shape;1141;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2" name="Google Shape;1142;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3" name="Google Shape;1143;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4" name="Google Shape;1144;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45" name="Google Shape;1145;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146" name="Google Shape;1146;p26"/>
          <p:cNvGrpSpPr/>
          <p:nvPr/>
        </p:nvGrpSpPr>
        <p:grpSpPr>
          <a:xfrm rot="5400000">
            <a:off x="-821691" y="4138089"/>
            <a:ext cx="2750618" cy="2741916"/>
            <a:chOff x="2724182" y="-1866850"/>
            <a:chExt cx="2750618" cy="2741916"/>
          </a:xfrm>
        </p:grpSpPr>
        <p:sp>
          <p:nvSpPr>
            <p:cNvPr id="1147" name="Google Shape;1147;p26"/>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48" name="Google Shape;1148;p26"/>
            <p:cNvGrpSpPr/>
            <p:nvPr/>
          </p:nvGrpSpPr>
          <p:grpSpPr>
            <a:xfrm rot="-5400000" flipH="1">
              <a:off x="2724854" y="-1701422"/>
              <a:ext cx="2575817" cy="2577160"/>
              <a:chOff x="1550275" y="1493275"/>
              <a:chExt cx="1582100" cy="1582925"/>
            </a:xfrm>
          </p:grpSpPr>
          <p:sp>
            <p:nvSpPr>
              <p:cNvPr id="1149" name="Google Shape;1149;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0" name="Google Shape;1150;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1" name="Google Shape;1151;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2" name="Google Shape;1152;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3" name="Google Shape;1153;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4" name="Google Shape;1154;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5" name="Google Shape;1155;p2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6" name="Google Shape;1156;p26"/>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7" name="Google Shape;1157;p2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8" name="Google Shape;1158;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59" name="Google Shape;1159;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0" name="Google Shape;1160;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1" name="Google Shape;1161;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2" name="Google Shape;1162;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grpSp>
        <p:nvGrpSpPr>
          <p:cNvPr id="1163" name="Google Shape;1163;p26"/>
          <p:cNvGrpSpPr/>
          <p:nvPr/>
        </p:nvGrpSpPr>
        <p:grpSpPr>
          <a:xfrm rot="10800000" flipH="1">
            <a:off x="-1115764" y="-1940331"/>
            <a:ext cx="2577160" cy="2638569"/>
            <a:chOff x="-1115775" y="4467744"/>
            <a:chExt cx="2577160" cy="2638569"/>
          </a:xfrm>
        </p:grpSpPr>
        <p:sp>
          <p:nvSpPr>
            <p:cNvPr id="1164" name="Google Shape;1164;p26"/>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nvGrpSpPr>
            <p:cNvPr id="1165" name="Google Shape;1165;p26"/>
            <p:cNvGrpSpPr/>
            <p:nvPr/>
          </p:nvGrpSpPr>
          <p:grpSpPr>
            <a:xfrm rot="5400000" flipH="1">
              <a:off x="-1115103" y="4529824"/>
              <a:ext cx="2575817" cy="2577160"/>
              <a:chOff x="1550275" y="1493275"/>
              <a:chExt cx="1582100" cy="1582925"/>
            </a:xfrm>
          </p:grpSpPr>
          <p:sp>
            <p:nvSpPr>
              <p:cNvPr id="1166" name="Google Shape;1166;p2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7" name="Google Shape;1167;p2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8" name="Google Shape;1168;p2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69" name="Google Shape;1169;p2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0" name="Google Shape;1170;p2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1" name="Google Shape;1171;p2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2" name="Google Shape;1172;p26"/>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3" name="Google Shape;1173;p26"/>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4" name="Google Shape;1174;p26"/>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5" name="Google Shape;1175;p2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6" name="Google Shape;1176;p2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7" name="Google Shape;1177;p2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8" name="Google Shape;1178;p2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79" name="Google Shape;1179;p2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8" r:id="rId5"/>
    <p:sldLayoutId id="2147483659" r:id="rId6"/>
    <p:sldLayoutId id="2147483666" r:id="rId7"/>
    <p:sldLayoutId id="2147483667" r:id="rId8"/>
    <p:sldLayoutId id="2147483672" r:id="rId9"/>
    <p:sldLayoutId id="2147483673" r:id="rId10"/>
    <p:sldLayoutId id="2147483679" r:id="rId11"/>
    <p:sldLayoutId id="214748368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drive/folders/18vYTAv5Jl9TXLcboR0ewKG0jPmrt_JQX?usp=sharin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22"/>
        <p:cNvGrpSpPr/>
        <p:nvPr/>
      </p:nvGrpSpPr>
      <p:grpSpPr>
        <a:xfrm>
          <a:off x="0" y="0"/>
          <a:ext cx="0" cy="0"/>
          <a:chOff x="0" y="0"/>
          <a:chExt cx="0" cy="0"/>
        </a:xfrm>
      </p:grpSpPr>
      <p:grpSp>
        <p:nvGrpSpPr>
          <p:cNvPr id="1623" name="Google Shape;1623;p38"/>
          <p:cNvGrpSpPr/>
          <p:nvPr/>
        </p:nvGrpSpPr>
        <p:grpSpPr>
          <a:xfrm>
            <a:off x="2669425" y="-1736222"/>
            <a:ext cx="2750618" cy="2741916"/>
            <a:chOff x="2724182" y="-1866850"/>
            <a:chExt cx="2750618" cy="2741916"/>
          </a:xfrm>
        </p:grpSpPr>
        <p:sp>
          <p:nvSpPr>
            <p:cNvPr id="1624" name="Google Shape;1624;p38"/>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1625;p38"/>
            <p:cNvGrpSpPr/>
            <p:nvPr/>
          </p:nvGrpSpPr>
          <p:grpSpPr>
            <a:xfrm rot="-5400000" flipH="1">
              <a:off x="2724854" y="-1701422"/>
              <a:ext cx="2575817" cy="2577160"/>
              <a:chOff x="1550275" y="1493275"/>
              <a:chExt cx="1582100" cy="1582925"/>
            </a:xfrm>
          </p:grpSpPr>
          <p:sp>
            <p:nvSpPr>
              <p:cNvPr id="1626" name="Google Shape;1626;p3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8"/>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8"/>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8"/>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40" name="Google Shape;1640;p38"/>
          <p:cNvSpPr txBox="1">
            <a:spLocks noGrp="1"/>
          </p:cNvSpPr>
          <p:nvPr>
            <p:ph type="ctrTitle"/>
          </p:nvPr>
        </p:nvSpPr>
        <p:spPr>
          <a:xfrm>
            <a:off x="646674" y="1733575"/>
            <a:ext cx="6039875" cy="1354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b="1" dirty="0"/>
              <a:t>SALES PERFORMANCE ANALYSIS</a:t>
            </a:r>
            <a:endParaRPr sz="4800" b="1" dirty="0">
              <a:solidFill>
                <a:schemeClr val="lt2"/>
              </a:solidFill>
            </a:endParaRPr>
          </a:p>
        </p:txBody>
      </p:sp>
      <p:sp>
        <p:nvSpPr>
          <p:cNvPr id="1641" name="Google Shape;1641;p38"/>
          <p:cNvSpPr txBox="1">
            <a:spLocks noGrp="1"/>
          </p:cNvSpPr>
          <p:nvPr>
            <p:ph type="subTitle" idx="1"/>
          </p:nvPr>
        </p:nvSpPr>
        <p:spPr>
          <a:xfrm>
            <a:off x="646674" y="3672121"/>
            <a:ext cx="4129433" cy="36732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accent4">
                    <a:lumMod val="50000"/>
                  </a:schemeClr>
                </a:solidFill>
              </a:rPr>
              <a:t>Batch Juni 2025</a:t>
            </a:r>
            <a:endParaRPr dirty="0">
              <a:solidFill>
                <a:schemeClr val="accent4">
                  <a:lumMod val="50000"/>
                </a:schemeClr>
              </a:solidFill>
            </a:endParaRPr>
          </a:p>
        </p:txBody>
      </p:sp>
      <p:cxnSp>
        <p:nvCxnSpPr>
          <p:cNvPr id="1642" name="Google Shape;1642;p38"/>
          <p:cNvCxnSpPr/>
          <p:nvPr/>
        </p:nvCxnSpPr>
        <p:spPr>
          <a:xfrm>
            <a:off x="766825" y="3143247"/>
            <a:ext cx="3805200" cy="0"/>
          </a:xfrm>
          <a:prstGeom prst="straightConnector1">
            <a:avLst/>
          </a:prstGeom>
          <a:noFill/>
          <a:ln w="28575" cap="flat" cmpd="sng">
            <a:solidFill>
              <a:schemeClr val="dk1"/>
            </a:solidFill>
            <a:prstDash val="solid"/>
            <a:round/>
            <a:headEnd type="none" w="med" len="med"/>
            <a:tailEnd type="none" w="med" len="med"/>
          </a:ln>
        </p:spPr>
      </p:cxnSp>
      <p:grpSp>
        <p:nvGrpSpPr>
          <p:cNvPr id="1643" name="Google Shape;1643;p38"/>
          <p:cNvGrpSpPr/>
          <p:nvPr/>
        </p:nvGrpSpPr>
        <p:grpSpPr>
          <a:xfrm>
            <a:off x="5322392" y="1681199"/>
            <a:ext cx="3363014" cy="1933501"/>
            <a:chOff x="5067767" y="1625852"/>
            <a:chExt cx="3363014" cy="1933501"/>
          </a:xfrm>
        </p:grpSpPr>
        <p:sp>
          <p:nvSpPr>
            <p:cNvPr id="1644" name="Google Shape;1644;p38"/>
            <p:cNvSpPr/>
            <p:nvPr/>
          </p:nvSpPr>
          <p:spPr>
            <a:xfrm>
              <a:off x="8012284" y="2267957"/>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8"/>
            <p:cNvSpPr/>
            <p:nvPr/>
          </p:nvSpPr>
          <p:spPr>
            <a:xfrm>
              <a:off x="7831446" y="2267957"/>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8"/>
            <p:cNvSpPr/>
            <p:nvPr/>
          </p:nvSpPr>
          <p:spPr>
            <a:xfrm>
              <a:off x="7860184" y="2274264"/>
              <a:ext cx="138145" cy="2867"/>
            </a:xfrm>
            <a:custGeom>
              <a:avLst/>
              <a:gdLst/>
              <a:ahLst/>
              <a:cxnLst/>
              <a:rect l="l" t="t" r="r" b="b"/>
              <a:pathLst>
                <a:path w="2168" h="45" extrusionOk="0">
                  <a:moveTo>
                    <a:pt x="23" y="1"/>
                  </a:moveTo>
                  <a:cubicBezTo>
                    <a:pt x="12" y="1"/>
                    <a:pt x="1" y="12"/>
                    <a:pt x="1" y="23"/>
                  </a:cubicBezTo>
                  <a:cubicBezTo>
                    <a:pt x="1" y="34"/>
                    <a:pt x="12" y="45"/>
                    <a:pt x="23" y="45"/>
                  </a:cubicBezTo>
                  <a:lnTo>
                    <a:pt x="2156" y="45"/>
                  </a:lnTo>
                  <a:cubicBezTo>
                    <a:pt x="2167" y="45"/>
                    <a:pt x="2167" y="34"/>
                    <a:pt x="2167" y="23"/>
                  </a:cubicBezTo>
                  <a:cubicBezTo>
                    <a:pt x="2167" y="12"/>
                    <a:pt x="2167" y="1"/>
                    <a:pt x="2156"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8"/>
            <p:cNvSpPr/>
            <p:nvPr/>
          </p:nvSpPr>
          <p:spPr>
            <a:xfrm>
              <a:off x="7831446"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8"/>
            <p:cNvSpPr/>
            <p:nvPr/>
          </p:nvSpPr>
          <p:spPr>
            <a:xfrm>
              <a:off x="7837754" y="2296692"/>
              <a:ext cx="2867" cy="138766"/>
            </a:xfrm>
            <a:custGeom>
              <a:avLst/>
              <a:gdLst/>
              <a:ahLst/>
              <a:cxnLst/>
              <a:rect l="l" t="t" r="r" b="b"/>
              <a:pathLst>
                <a:path w="45" h="2178" extrusionOk="0">
                  <a:moveTo>
                    <a:pt x="23" y="1"/>
                  </a:moveTo>
                  <a:cubicBezTo>
                    <a:pt x="12" y="1"/>
                    <a:pt x="1" y="12"/>
                    <a:pt x="1" y="23"/>
                  </a:cubicBezTo>
                  <a:lnTo>
                    <a:pt x="1" y="2156"/>
                  </a:lnTo>
                  <a:cubicBezTo>
                    <a:pt x="1" y="2167"/>
                    <a:pt x="12" y="2178"/>
                    <a:pt x="23" y="2178"/>
                  </a:cubicBezTo>
                  <a:cubicBezTo>
                    <a:pt x="34" y="2178"/>
                    <a:pt x="45" y="2167"/>
                    <a:pt x="45" y="2156"/>
                  </a:cubicBezTo>
                  <a:lnTo>
                    <a:pt x="45" y="23"/>
                  </a:lnTo>
                  <a:cubicBezTo>
                    <a:pt x="45"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8"/>
            <p:cNvSpPr/>
            <p:nvPr/>
          </p:nvSpPr>
          <p:spPr>
            <a:xfrm>
              <a:off x="7650671" y="2448712"/>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99" y="243"/>
                    <a:pt x="243" y="188"/>
                    <a:pt x="243" y="122"/>
                  </a:cubicBezTo>
                  <a:cubicBezTo>
                    <a:pt x="243" y="56"/>
                    <a:pt x="199"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8"/>
            <p:cNvSpPr/>
            <p:nvPr/>
          </p:nvSpPr>
          <p:spPr>
            <a:xfrm>
              <a:off x="7680110" y="2455020"/>
              <a:ext cx="138081" cy="2867"/>
            </a:xfrm>
            <a:custGeom>
              <a:avLst/>
              <a:gdLst/>
              <a:ahLst/>
              <a:cxnLst/>
              <a:rect l="l" t="t" r="r" b="b"/>
              <a:pathLst>
                <a:path w="2167" h="45" extrusionOk="0">
                  <a:moveTo>
                    <a:pt x="11" y="1"/>
                  </a:moveTo>
                  <a:cubicBezTo>
                    <a:pt x="0" y="1"/>
                    <a:pt x="0" y="12"/>
                    <a:pt x="0" y="23"/>
                  </a:cubicBezTo>
                  <a:cubicBezTo>
                    <a:pt x="0" y="34"/>
                    <a:pt x="0" y="45"/>
                    <a:pt x="11"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8"/>
            <p:cNvSpPr/>
            <p:nvPr/>
          </p:nvSpPr>
          <p:spPr>
            <a:xfrm>
              <a:off x="7650671" y="2628830"/>
              <a:ext cx="15484" cy="15482"/>
            </a:xfrm>
            <a:custGeom>
              <a:avLst/>
              <a:gdLst/>
              <a:ahLst/>
              <a:cxnLst/>
              <a:rect l="l" t="t" r="r" b="b"/>
              <a:pathLst>
                <a:path w="243" h="243" extrusionOk="0">
                  <a:moveTo>
                    <a:pt x="122" y="0"/>
                  </a:moveTo>
                  <a:cubicBezTo>
                    <a:pt x="56" y="0"/>
                    <a:pt x="1" y="55"/>
                    <a:pt x="1" y="121"/>
                  </a:cubicBezTo>
                  <a:cubicBezTo>
                    <a:pt x="1" y="198"/>
                    <a:pt x="56" y="242"/>
                    <a:pt x="122" y="242"/>
                  </a:cubicBezTo>
                  <a:cubicBezTo>
                    <a:pt x="199" y="242"/>
                    <a:pt x="243" y="198"/>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8"/>
            <p:cNvSpPr/>
            <p:nvPr/>
          </p:nvSpPr>
          <p:spPr>
            <a:xfrm>
              <a:off x="7657681" y="2477447"/>
              <a:ext cx="2166" cy="138129"/>
            </a:xfrm>
            <a:custGeom>
              <a:avLst/>
              <a:gdLst/>
              <a:ahLst/>
              <a:cxnLst/>
              <a:rect l="l" t="t" r="r" b="b"/>
              <a:pathLst>
                <a:path w="34" h="2168" extrusionOk="0">
                  <a:moveTo>
                    <a:pt x="12" y="1"/>
                  </a:moveTo>
                  <a:cubicBezTo>
                    <a:pt x="1" y="1"/>
                    <a:pt x="1" y="12"/>
                    <a:pt x="1" y="23"/>
                  </a:cubicBezTo>
                  <a:lnTo>
                    <a:pt x="1" y="2145"/>
                  </a:lnTo>
                  <a:cubicBezTo>
                    <a:pt x="1" y="2156"/>
                    <a:pt x="1" y="2167"/>
                    <a:pt x="12" y="2167"/>
                  </a:cubicBezTo>
                  <a:cubicBezTo>
                    <a:pt x="23" y="2167"/>
                    <a:pt x="34" y="2156"/>
                    <a:pt x="34" y="2145"/>
                  </a:cubicBezTo>
                  <a:lnTo>
                    <a:pt x="34" y="23"/>
                  </a:lnTo>
                  <a:cubicBezTo>
                    <a:pt x="34" y="12"/>
                    <a:pt x="23" y="1"/>
                    <a:pt x="1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8"/>
            <p:cNvSpPr/>
            <p:nvPr/>
          </p:nvSpPr>
          <p:spPr>
            <a:xfrm>
              <a:off x="7470598" y="2628830"/>
              <a:ext cx="15484" cy="15482"/>
            </a:xfrm>
            <a:custGeom>
              <a:avLst/>
              <a:gdLst/>
              <a:ahLst/>
              <a:cxnLst/>
              <a:rect l="l" t="t" r="r" b="b"/>
              <a:pathLst>
                <a:path w="243" h="243" extrusionOk="0">
                  <a:moveTo>
                    <a:pt x="121" y="0"/>
                  </a:moveTo>
                  <a:cubicBezTo>
                    <a:pt x="55" y="0"/>
                    <a:pt x="0" y="55"/>
                    <a:pt x="0" y="121"/>
                  </a:cubicBezTo>
                  <a:cubicBezTo>
                    <a:pt x="0" y="198"/>
                    <a:pt x="55" y="242"/>
                    <a:pt x="121" y="242"/>
                  </a:cubicBezTo>
                  <a:cubicBezTo>
                    <a:pt x="187" y="242"/>
                    <a:pt x="242" y="198"/>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8"/>
            <p:cNvSpPr/>
            <p:nvPr/>
          </p:nvSpPr>
          <p:spPr>
            <a:xfrm>
              <a:off x="7499336" y="2635838"/>
              <a:ext cx="138081" cy="2166"/>
            </a:xfrm>
            <a:custGeom>
              <a:avLst/>
              <a:gdLst/>
              <a:ahLst/>
              <a:cxnLst/>
              <a:rect l="l" t="t" r="r" b="b"/>
              <a:pathLst>
                <a:path w="2167" h="34" extrusionOk="0">
                  <a:moveTo>
                    <a:pt x="22" y="0"/>
                  </a:moveTo>
                  <a:cubicBezTo>
                    <a:pt x="11" y="0"/>
                    <a:pt x="0" y="0"/>
                    <a:pt x="0" y="11"/>
                  </a:cubicBezTo>
                  <a:cubicBezTo>
                    <a:pt x="0" y="22"/>
                    <a:pt x="11" y="33"/>
                    <a:pt x="22" y="33"/>
                  </a:cubicBezTo>
                  <a:lnTo>
                    <a:pt x="2145" y="33"/>
                  </a:lnTo>
                  <a:cubicBezTo>
                    <a:pt x="2156" y="33"/>
                    <a:pt x="2167" y="22"/>
                    <a:pt x="2167" y="11"/>
                  </a:cubicBezTo>
                  <a:cubicBezTo>
                    <a:pt x="2167" y="0"/>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8"/>
            <p:cNvSpPr/>
            <p:nvPr/>
          </p:nvSpPr>
          <p:spPr>
            <a:xfrm>
              <a:off x="7470598" y="2809585"/>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8"/>
            <p:cNvSpPr/>
            <p:nvPr/>
          </p:nvSpPr>
          <p:spPr>
            <a:xfrm>
              <a:off x="7476906" y="2658266"/>
              <a:ext cx="2867" cy="138065"/>
            </a:xfrm>
            <a:custGeom>
              <a:avLst/>
              <a:gdLst/>
              <a:ahLst/>
              <a:cxnLst/>
              <a:rect l="l" t="t" r="r" b="b"/>
              <a:pathLst>
                <a:path w="45" h="2167" extrusionOk="0">
                  <a:moveTo>
                    <a:pt x="22" y="0"/>
                  </a:moveTo>
                  <a:cubicBezTo>
                    <a:pt x="11" y="0"/>
                    <a:pt x="0" y="0"/>
                    <a:pt x="0" y="11"/>
                  </a:cubicBezTo>
                  <a:lnTo>
                    <a:pt x="0" y="2144"/>
                  </a:lnTo>
                  <a:cubicBezTo>
                    <a:pt x="0" y="2155"/>
                    <a:pt x="11" y="2166"/>
                    <a:pt x="22" y="2166"/>
                  </a:cubicBezTo>
                  <a:cubicBezTo>
                    <a:pt x="33" y="2166"/>
                    <a:pt x="44" y="2155"/>
                    <a:pt x="44" y="2144"/>
                  </a:cubicBezTo>
                  <a:lnTo>
                    <a:pt x="44" y="11"/>
                  </a:lnTo>
                  <a:cubicBezTo>
                    <a:pt x="44" y="0"/>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8"/>
            <p:cNvSpPr/>
            <p:nvPr/>
          </p:nvSpPr>
          <p:spPr>
            <a:xfrm>
              <a:off x="7289823" y="2809585"/>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8"/>
            <p:cNvSpPr/>
            <p:nvPr/>
          </p:nvSpPr>
          <p:spPr>
            <a:xfrm>
              <a:off x="7318497" y="2815893"/>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8"/>
            <p:cNvSpPr/>
            <p:nvPr/>
          </p:nvSpPr>
          <p:spPr>
            <a:xfrm>
              <a:off x="7289823" y="2990340"/>
              <a:ext cx="15420" cy="15482"/>
            </a:xfrm>
            <a:custGeom>
              <a:avLst/>
              <a:gdLst/>
              <a:ahLst/>
              <a:cxnLst/>
              <a:rect l="l" t="t" r="r" b="b"/>
              <a:pathLst>
                <a:path w="242" h="243" extrusionOk="0">
                  <a:moveTo>
                    <a:pt x="121" y="1"/>
                  </a:moveTo>
                  <a:cubicBezTo>
                    <a:pt x="55" y="1"/>
                    <a:pt x="0" y="45"/>
                    <a:pt x="0" y="122"/>
                  </a:cubicBezTo>
                  <a:cubicBezTo>
                    <a:pt x="0" y="188"/>
                    <a:pt x="55" y="243"/>
                    <a:pt x="121" y="243"/>
                  </a:cubicBezTo>
                  <a:cubicBezTo>
                    <a:pt x="187" y="243"/>
                    <a:pt x="242" y="188"/>
                    <a:pt x="242" y="122"/>
                  </a:cubicBezTo>
                  <a:cubicBezTo>
                    <a:pt x="242" y="45"/>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8"/>
            <p:cNvSpPr/>
            <p:nvPr/>
          </p:nvSpPr>
          <p:spPr>
            <a:xfrm>
              <a:off x="7296131" y="2838320"/>
              <a:ext cx="2867" cy="138065"/>
            </a:xfrm>
            <a:custGeom>
              <a:avLst/>
              <a:gdLst/>
              <a:ahLst/>
              <a:cxnLst/>
              <a:rect l="l" t="t" r="r" b="b"/>
              <a:pathLst>
                <a:path w="45" h="2167" extrusionOk="0">
                  <a:moveTo>
                    <a:pt x="22" y="0"/>
                  </a:moveTo>
                  <a:cubicBezTo>
                    <a:pt x="11" y="0"/>
                    <a:pt x="0" y="11"/>
                    <a:pt x="0" y="22"/>
                  </a:cubicBezTo>
                  <a:lnTo>
                    <a:pt x="0" y="2156"/>
                  </a:lnTo>
                  <a:cubicBezTo>
                    <a:pt x="0" y="2156"/>
                    <a:pt x="11" y="2167"/>
                    <a:pt x="22" y="2167"/>
                  </a:cubicBezTo>
                  <a:cubicBezTo>
                    <a:pt x="33" y="2167"/>
                    <a:pt x="44" y="2156"/>
                    <a:pt x="44" y="2156"/>
                  </a:cubicBezTo>
                  <a:lnTo>
                    <a:pt x="44" y="22"/>
                  </a:lnTo>
                  <a:cubicBezTo>
                    <a:pt x="44" y="11"/>
                    <a:pt x="33" y="0"/>
                    <a:pt x="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8"/>
            <p:cNvSpPr/>
            <p:nvPr/>
          </p:nvSpPr>
          <p:spPr>
            <a:xfrm>
              <a:off x="7289823" y="3170395"/>
              <a:ext cx="15420" cy="15482"/>
            </a:xfrm>
            <a:custGeom>
              <a:avLst/>
              <a:gdLst/>
              <a:ahLst/>
              <a:cxnLst/>
              <a:rect l="l" t="t" r="r" b="b"/>
              <a:pathLst>
                <a:path w="242"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8"/>
            <p:cNvSpPr/>
            <p:nvPr/>
          </p:nvSpPr>
          <p:spPr>
            <a:xfrm>
              <a:off x="7296131" y="3019075"/>
              <a:ext cx="2867" cy="138065"/>
            </a:xfrm>
            <a:custGeom>
              <a:avLst/>
              <a:gdLst/>
              <a:ahLst/>
              <a:cxnLst/>
              <a:rect l="l" t="t" r="r" b="b"/>
              <a:pathLst>
                <a:path w="45" h="2167" extrusionOk="0">
                  <a:moveTo>
                    <a:pt x="22" y="1"/>
                  </a:moveTo>
                  <a:cubicBezTo>
                    <a:pt x="11" y="1"/>
                    <a:pt x="0" y="12"/>
                    <a:pt x="0" y="23"/>
                  </a:cubicBezTo>
                  <a:lnTo>
                    <a:pt x="0" y="2145"/>
                  </a:lnTo>
                  <a:cubicBezTo>
                    <a:pt x="0" y="2156"/>
                    <a:pt x="11" y="2167"/>
                    <a:pt x="22" y="2167"/>
                  </a:cubicBezTo>
                  <a:cubicBezTo>
                    <a:pt x="33" y="2167"/>
                    <a:pt x="44" y="2156"/>
                    <a:pt x="44" y="2145"/>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8"/>
            <p:cNvSpPr/>
            <p:nvPr/>
          </p:nvSpPr>
          <p:spPr>
            <a:xfrm>
              <a:off x="7109686" y="3170395"/>
              <a:ext cx="15484" cy="15482"/>
            </a:xfrm>
            <a:custGeom>
              <a:avLst/>
              <a:gdLst/>
              <a:ahLst/>
              <a:cxnLst/>
              <a:rect l="l" t="t" r="r" b="b"/>
              <a:pathLst>
                <a:path w="243" h="243" extrusionOk="0">
                  <a:moveTo>
                    <a:pt x="122" y="1"/>
                  </a:moveTo>
                  <a:cubicBezTo>
                    <a:pt x="45" y="1"/>
                    <a:pt x="1" y="56"/>
                    <a:pt x="1" y="122"/>
                  </a:cubicBezTo>
                  <a:cubicBezTo>
                    <a:pt x="1" y="188"/>
                    <a:pt x="45"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8"/>
            <p:cNvSpPr/>
            <p:nvPr/>
          </p:nvSpPr>
          <p:spPr>
            <a:xfrm>
              <a:off x="7138424" y="3176702"/>
              <a:ext cx="138145" cy="2867"/>
            </a:xfrm>
            <a:custGeom>
              <a:avLst/>
              <a:gdLst/>
              <a:ahLst/>
              <a:cxnLst/>
              <a:rect l="l" t="t" r="r" b="b"/>
              <a:pathLst>
                <a:path w="2168" h="45" extrusionOk="0">
                  <a:moveTo>
                    <a:pt x="12" y="1"/>
                  </a:moveTo>
                  <a:cubicBezTo>
                    <a:pt x="12" y="1"/>
                    <a:pt x="1" y="12"/>
                    <a:pt x="1" y="23"/>
                  </a:cubicBezTo>
                  <a:cubicBezTo>
                    <a:pt x="1" y="34"/>
                    <a:pt x="12" y="45"/>
                    <a:pt x="1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8"/>
            <p:cNvSpPr/>
            <p:nvPr/>
          </p:nvSpPr>
          <p:spPr>
            <a:xfrm>
              <a:off x="6928911" y="3170395"/>
              <a:ext cx="15484" cy="15482"/>
            </a:xfrm>
            <a:custGeom>
              <a:avLst/>
              <a:gdLst/>
              <a:ahLst/>
              <a:cxnLst/>
              <a:rect l="l" t="t" r="r" b="b"/>
              <a:pathLst>
                <a:path w="243" h="243" extrusionOk="0">
                  <a:moveTo>
                    <a:pt x="121" y="1"/>
                  </a:moveTo>
                  <a:cubicBezTo>
                    <a:pt x="56" y="1"/>
                    <a:pt x="1" y="56"/>
                    <a:pt x="1" y="122"/>
                  </a:cubicBezTo>
                  <a:cubicBezTo>
                    <a:pt x="1" y="188"/>
                    <a:pt x="56"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8"/>
            <p:cNvSpPr/>
            <p:nvPr/>
          </p:nvSpPr>
          <p:spPr>
            <a:xfrm>
              <a:off x="6957649" y="3176702"/>
              <a:ext cx="138081" cy="2867"/>
            </a:xfrm>
            <a:custGeom>
              <a:avLst/>
              <a:gdLst/>
              <a:ahLst/>
              <a:cxnLst/>
              <a:rect l="l" t="t" r="r" b="b"/>
              <a:pathLst>
                <a:path w="2167" h="45" extrusionOk="0">
                  <a:moveTo>
                    <a:pt x="22" y="1"/>
                  </a:moveTo>
                  <a:cubicBezTo>
                    <a:pt x="11" y="1"/>
                    <a:pt x="0" y="12"/>
                    <a:pt x="0" y="23"/>
                  </a:cubicBezTo>
                  <a:cubicBezTo>
                    <a:pt x="0" y="34"/>
                    <a:pt x="11" y="45"/>
                    <a:pt x="22"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8"/>
            <p:cNvSpPr/>
            <p:nvPr/>
          </p:nvSpPr>
          <p:spPr>
            <a:xfrm>
              <a:off x="6748136" y="3170395"/>
              <a:ext cx="15484" cy="15482"/>
            </a:xfrm>
            <a:custGeom>
              <a:avLst/>
              <a:gdLst/>
              <a:ahLst/>
              <a:cxnLst/>
              <a:rect l="l" t="t" r="r" b="b"/>
              <a:pathLst>
                <a:path w="243" h="243" extrusionOk="0">
                  <a:moveTo>
                    <a:pt x="121" y="1"/>
                  </a:moveTo>
                  <a:cubicBezTo>
                    <a:pt x="55" y="1"/>
                    <a:pt x="0" y="56"/>
                    <a:pt x="0" y="122"/>
                  </a:cubicBezTo>
                  <a:cubicBezTo>
                    <a:pt x="0" y="188"/>
                    <a:pt x="55" y="243"/>
                    <a:pt x="121" y="243"/>
                  </a:cubicBezTo>
                  <a:cubicBezTo>
                    <a:pt x="187" y="243"/>
                    <a:pt x="242" y="188"/>
                    <a:pt x="242" y="122"/>
                  </a:cubicBezTo>
                  <a:cubicBezTo>
                    <a:pt x="242" y="56"/>
                    <a:pt x="187" y="1"/>
                    <a:pt x="121"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8"/>
            <p:cNvSpPr/>
            <p:nvPr/>
          </p:nvSpPr>
          <p:spPr>
            <a:xfrm>
              <a:off x="6567999" y="3170395"/>
              <a:ext cx="15484" cy="15482"/>
            </a:xfrm>
            <a:custGeom>
              <a:avLst/>
              <a:gdLst/>
              <a:ahLst/>
              <a:cxnLst/>
              <a:rect l="l" t="t" r="r" b="b"/>
              <a:pathLst>
                <a:path w="243" h="243" extrusionOk="0">
                  <a:moveTo>
                    <a:pt x="122" y="1"/>
                  </a:moveTo>
                  <a:cubicBezTo>
                    <a:pt x="56" y="1"/>
                    <a:pt x="1" y="56"/>
                    <a:pt x="1" y="122"/>
                  </a:cubicBezTo>
                  <a:cubicBezTo>
                    <a:pt x="1" y="188"/>
                    <a:pt x="56" y="243"/>
                    <a:pt x="122" y="243"/>
                  </a:cubicBezTo>
                  <a:cubicBezTo>
                    <a:pt x="188" y="243"/>
                    <a:pt x="243" y="188"/>
                    <a:pt x="243" y="122"/>
                  </a:cubicBezTo>
                  <a:cubicBezTo>
                    <a:pt x="243" y="56"/>
                    <a:pt x="188" y="1"/>
                    <a:pt x="1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8"/>
            <p:cNvSpPr/>
            <p:nvPr/>
          </p:nvSpPr>
          <p:spPr>
            <a:xfrm>
              <a:off x="6596737" y="3176702"/>
              <a:ext cx="138145" cy="2867"/>
            </a:xfrm>
            <a:custGeom>
              <a:avLst/>
              <a:gdLst/>
              <a:ahLst/>
              <a:cxnLst/>
              <a:rect l="l" t="t" r="r" b="b"/>
              <a:pathLst>
                <a:path w="2168" h="45" extrusionOk="0">
                  <a:moveTo>
                    <a:pt x="23" y="1"/>
                  </a:moveTo>
                  <a:cubicBezTo>
                    <a:pt x="12" y="1"/>
                    <a:pt x="1" y="12"/>
                    <a:pt x="1" y="23"/>
                  </a:cubicBezTo>
                  <a:cubicBezTo>
                    <a:pt x="1" y="34"/>
                    <a:pt x="12" y="45"/>
                    <a:pt x="23" y="45"/>
                  </a:cubicBezTo>
                  <a:lnTo>
                    <a:pt x="2145" y="45"/>
                  </a:lnTo>
                  <a:cubicBezTo>
                    <a:pt x="2156" y="45"/>
                    <a:pt x="2167" y="34"/>
                    <a:pt x="2167" y="23"/>
                  </a:cubicBezTo>
                  <a:cubicBezTo>
                    <a:pt x="2167" y="12"/>
                    <a:pt x="2156" y="1"/>
                    <a:pt x="2145"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8"/>
            <p:cNvSpPr/>
            <p:nvPr/>
          </p:nvSpPr>
          <p:spPr>
            <a:xfrm>
              <a:off x="7650671" y="3351213"/>
              <a:ext cx="15484" cy="15482"/>
            </a:xfrm>
            <a:custGeom>
              <a:avLst/>
              <a:gdLst/>
              <a:ahLst/>
              <a:cxnLst/>
              <a:rect l="l" t="t" r="r" b="b"/>
              <a:pathLst>
                <a:path w="243" h="243" extrusionOk="0">
                  <a:moveTo>
                    <a:pt x="122" y="0"/>
                  </a:moveTo>
                  <a:cubicBezTo>
                    <a:pt x="56" y="0"/>
                    <a:pt x="1" y="55"/>
                    <a:pt x="1" y="121"/>
                  </a:cubicBezTo>
                  <a:cubicBezTo>
                    <a:pt x="1" y="187"/>
                    <a:pt x="56" y="242"/>
                    <a:pt x="122" y="242"/>
                  </a:cubicBezTo>
                  <a:cubicBezTo>
                    <a:pt x="199" y="242"/>
                    <a:pt x="243" y="187"/>
                    <a:pt x="243" y="121"/>
                  </a:cubicBezTo>
                  <a:cubicBezTo>
                    <a:pt x="243" y="55"/>
                    <a:pt x="199"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8"/>
            <p:cNvSpPr/>
            <p:nvPr/>
          </p:nvSpPr>
          <p:spPr>
            <a:xfrm>
              <a:off x="7470598"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8"/>
            <p:cNvSpPr/>
            <p:nvPr/>
          </p:nvSpPr>
          <p:spPr>
            <a:xfrm>
              <a:off x="7499336"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8"/>
            <p:cNvSpPr/>
            <p:nvPr/>
          </p:nvSpPr>
          <p:spPr>
            <a:xfrm>
              <a:off x="7289823" y="3351213"/>
              <a:ext cx="15420" cy="15482"/>
            </a:xfrm>
            <a:custGeom>
              <a:avLst/>
              <a:gdLst/>
              <a:ahLst/>
              <a:cxnLst/>
              <a:rect l="l" t="t" r="r" b="b"/>
              <a:pathLst>
                <a:path w="242"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8"/>
            <p:cNvSpPr/>
            <p:nvPr/>
          </p:nvSpPr>
          <p:spPr>
            <a:xfrm>
              <a:off x="7318497" y="3357521"/>
              <a:ext cx="138846" cy="2867"/>
            </a:xfrm>
            <a:custGeom>
              <a:avLst/>
              <a:gdLst/>
              <a:ahLst/>
              <a:cxnLst/>
              <a:rect l="l" t="t" r="r" b="b"/>
              <a:pathLst>
                <a:path w="2179" h="45" extrusionOk="0">
                  <a:moveTo>
                    <a:pt x="23" y="0"/>
                  </a:moveTo>
                  <a:cubicBezTo>
                    <a:pt x="12" y="0"/>
                    <a:pt x="1" y="11"/>
                    <a:pt x="1" y="22"/>
                  </a:cubicBezTo>
                  <a:cubicBezTo>
                    <a:pt x="1" y="33"/>
                    <a:pt x="12" y="44"/>
                    <a:pt x="23"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8"/>
            <p:cNvSpPr/>
            <p:nvPr/>
          </p:nvSpPr>
          <p:spPr>
            <a:xfrm>
              <a:off x="7109686" y="3351213"/>
              <a:ext cx="15484" cy="15482"/>
            </a:xfrm>
            <a:custGeom>
              <a:avLst/>
              <a:gdLst/>
              <a:ahLst/>
              <a:cxnLst/>
              <a:rect l="l" t="t" r="r" b="b"/>
              <a:pathLst>
                <a:path w="243" h="243" extrusionOk="0">
                  <a:moveTo>
                    <a:pt x="122" y="0"/>
                  </a:moveTo>
                  <a:cubicBezTo>
                    <a:pt x="45" y="0"/>
                    <a:pt x="1" y="55"/>
                    <a:pt x="1" y="121"/>
                  </a:cubicBezTo>
                  <a:cubicBezTo>
                    <a:pt x="1" y="187"/>
                    <a:pt x="45" y="242"/>
                    <a:pt x="122" y="242"/>
                  </a:cubicBezTo>
                  <a:cubicBezTo>
                    <a:pt x="188" y="242"/>
                    <a:pt x="243" y="187"/>
                    <a:pt x="243" y="121"/>
                  </a:cubicBezTo>
                  <a:cubicBezTo>
                    <a:pt x="243" y="55"/>
                    <a:pt x="188" y="0"/>
                    <a:pt x="122"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8"/>
            <p:cNvSpPr/>
            <p:nvPr/>
          </p:nvSpPr>
          <p:spPr>
            <a:xfrm>
              <a:off x="7138424" y="3357521"/>
              <a:ext cx="138145" cy="2867"/>
            </a:xfrm>
            <a:custGeom>
              <a:avLst/>
              <a:gdLst/>
              <a:ahLst/>
              <a:cxnLst/>
              <a:rect l="l" t="t" r="r" b="b"/>
              <a:pathLst>
                <a:path w="2168" h="45" extrusionOk="0">
                  <a:moveTo>
                    <a:pt x="12" y="0"/>
                  </a:moveTo>
                  <a:cubicBezTo>
                    <a:pt x="12" y="0"/>
                    <a:pt x="1" y="11"/>
                    <a:pt x="1" y="22"/>
                  </a:cubicBezTo>
                  <a:cubicBezTo>
                    <a:pt x="1" y="33"/>
                    <a:pt x="12" y="44"/>
                    <a:pt x="1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8"/>
            <p:cNvSpPr/>
            <p:nvPr/>
          </p:nvSpPr>
          <p:spPr>
            <a:xfrm>
              <a:off x="7115994" y="3199129"/>
              <a:ext cx="2166" cy="138129"/>
            </a:xfrm>
            <a:custGeom>
              <a:avLst/>
              <a:gdLst/>
              <a:ahLst/>
              <a:cxnLst/>
              <a:rect l="l" t="t" r="r" b="b"/>
              <a:pathLst>
                <a:path w="34" h="2168" extrusionOk="0">
                  <a:moveTo>
                    <a:pt x="23" y="1"/>
                  </a:moveTo>
                  <a:cubicBezTo>
                    <a:pt x="12" y="1"/>
                    <a:pt x="1" y="12"/>
                    <a:pt x="1" y="23"/>
                  </a:cubicBezTo>
                  <a:lnTo>
                    <a:pt x="1" y="2156"/>
                  </a:lnTo>
                  <a:cubicBezTo>
                    <a:pt x="1" y="2167"/>
                    <a:pt x="12" y="2167"/>
                    <a:pt x="23" y="2167"/>
                  </a:cubicBezTo>
                  <a:cubicBezTo>
                    <a:pt x="34" y="2167"/>
                    <a:pt x="34" y="2167"/>
                    <a:pt x="34" y="2156"/>
                  </a:cubicBezTo>
                  <a:lnTo>
                    <a:pt x="34" y="23"/>
                  </a:lnTo>
                  <a:cubicBezTo>
                    <a:pt x="34" y="12"/>
                    <a:pt x="34" y="1"/>
                    <a:pt x="23"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8"/>
            <p:cNvSpPr/>
            <p:nvPr/>
          </p:nvSpPr>
          <p:spPr>
            <a:xfrm>
              <a:off x="6928911" y="3351213"/>
              <a:ext cx="15484" cy="15482"/>
            </a:xfrm>
            <a:custGeom>
              <a:avLst/>
              <a:gdLst/>
              <a:ahLst/>
              <a:cxnLst/>
              <a:rect l="l" t="t" r="r" b="b"/>
              <a:pathLst>
                <a:path w="243" h="243" extrusionOk="0">
                  <a:moveTo>
                    <a:pt x="121" y="0"/>
                  </a:moveTo>
                  <a:cubicBezTo>
                    <a:pt x="56" y="0"/>
                    <a:pt x="1" y="55"/>
                    <a:pt x="1" y="121"/>
                  </a:cubicBezTo>
                  <a:cubicBezTo>
                    <a:pt x="1" y="187"/>
                    <a:pt x="56"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8"/>
            <p:cNvSpPr/>
            <p:nvPr/>
          </p:nvSpPr>
          <p:spPr>
            <a:xfrm>
              <a:off x="6957649" y="3357521"/>
              <a:ext cx="138081" cy="2867"/>
            </a:xfrm>
            <a:custGeom>
              <a:avLst/>
              <a:gdLst/>
              <a:ahLst/>
              <a:cxnLst/>
              <a:rect l="l" t="t" r="r" b="b"/>
              <a:pathLst>
                <a:path w="2167" h="45" extrusionOk="0">
                  <a:moveTo>
                    <a:pt x="22" y="0"/>
                  </a:moveTo>
                  <a:cubicBezTo>
                    <a:pt x="11" y="0"/>
                    <a:pt x="0" y="11"/>
                    <a:pt x="0" y="22"/>
                  </a:cubicBezTo>
                  <a:cubicBezTo>
                    <a:pt x="0" y="33"/>
                    <a:pt x="11" y="44"/>
                    <a:pt x="22" y="44"/>
                  </a:cubicBezTo>
                  <a:lnTo>
                    <a:pt x="2145" y="44"/>
                  </a:lnTo>
                  <a:cubicBezTo>
                    <a:pt x="2156" y="44"/>
                    <a:pt x="2167" y="33"/>
                    <a:pt x="2167" y="22"/>
                  </a:cubicBezTo>
                  <a:cubicBezTo>
                    <a:pt x="2167" y="11"/>
                    <a:pt x="2156" y="0"/>
                    <a:pt x="2145"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8"/>
            <p:cNvSpPr/>
            <p:nvPr/>
          </p:nvSpPr>
          <p:spPr>
            <a:xfrm>
              <a:off x="6935219"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8"/>
            <p:cNvSpPr/>
            <p:nvPr/>
          </p:nvSpPr>
          <p:spPr>
            <a:xfrm>
              <a:off x="6748136" y="3351213"/>
              <a:ext cx="15484" cy="15482"/>
            </a:xfrm>
            <a:custGeom>
              <a:avLst/>
              <a:gdLst/>
              <a:ahLst/>
              <a:cxnLst/>
              <a:rect l="l" t="t" r="r" b="b"/>
              <a:pathLst>
                <a:path w="243" h="243" extrusionOk="0">
                  <a:moveTo>
                    <a:pt x="121" y="0"/>
                  </a:moveTo>
                  <a:cubicBezTo>
                    <a:pt x="55" y="0"/>
                    <a:pt x="0" y="55"/>
                    <a:pt x="0" y="121"/>
                  </a:cubicBezTo>
                  <a:cubicBezTo>
                    <a:pt x="0" y="187"/>
                    <a:pt x="55" y="242"/>
                    <a:pt x="121" y="242"/>
                  </a:cubicBezTo>
                  <a:cubicBezTo>
                    <a:pt x="187" y="242"/>
                    <a:pt x="242" y="187"/>
                    <a:pt x="242" y="121"/>
                  </a:cubicBezTo>
                  <a:cubicBezTo>
                    <a:pt x="242" y="55"/>
                    <a:pt x="187" y="0"/>
                    <a:pt x="121"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8"/>
            <p:cNvSpPr/>
            <p:nvPr/>
          </p:nvSpPr>
          <p:spPr>
            <a:xfrm>
              <a:off x="6776874" y="3357521"/>
              <a:ext cx="138782" cy="2867"/>
            </a:xfrm>
            <a:custGeom>
              <a:avLst/>
              <a:gdLst/>
              <a:ahLst/>
              <a:cxnLst/>
              <a:rect l="l" t="t" r="r" b="b"/>
              <a:pathLst>
                <a:path w="2178" h="45" extrusionOk="0">
                  <a:moveTo>
                    <a:pt x="22" y="0"/>
                  </a:moveTo>
                  <a:cubicBezTo>
                    <a:pt x="11" y="0"/>
                    <a:pt x="0" y="11"/>
                    <a:pt x="0" y="22"/>
                  </a:cubicBezTo>
                  <a:cubicBezTo>
                    <a:pt x="0" y="33"/>
                    <a:pt x="11" y="44"/>
                    <a:pt x="22" y="44"/>
                  </a:cubicBezTo>
                  <a:lnTo>
                    <a:pt x="2156" y="44"/>
                  </a:lnTo>
                  <a:cubicBezTo>
                    <a:pt x="2167" y="44"/>
                    <a:pt x="2178" y="33"/>
                    <a:pt x="2178" y="22"/>
                  </a:cubicBezTo>
                  <a:cubicBezTo>
                    <a:pt x="2178" y="11"/>
                    <a:pt x="2167" y="0"/>
                    <a:pt x="2156" y="0"/>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8"/>
            <p:cNvSpPr/>
            <p:nvPr/>
          </p:nvSpPr>
          <p:spPr>
            <a:xfrm>
              <a:off x="6754445" y="3199129"/>
              <a:ext cx="2867" cy="138129"/>
            </a:xfrm>
            <a:custGeom>
              <a:avLst/>
              <a:gdLst/>
              <a:ahLst/>
              <a:cxnLst/>
              <a:rect l="l" t="t" r="r" b="b"/>
              <a:pathLst>
                <a:path w="45" h="2168" extrusionOk="0">
                  <a:moveTo>
                    <a:pt x="22" y="1"/>
                  </a:moveTo>
                  <a:cubicBezTo>
                    <a:pt x="11" y="1"/>
                    <a:pt x="0" y="12"/>
                    <a:pt x="0" y="23"/>
                  </a:cubicBezTo>
                  <a:lnTo>
                    <a:pt x="0" y="2156"/>
                  </a:lnTo>
                  <a:cubicBezTo>
                    <a:pt x="0" y="2167"/>
                    <a:pt x="11" y="2167"/>
                    <a:pt x="22" y="2167"/>
                  </a:cubicBezTo>
                  <a:cubicBezTo>
                    <a:pt x="33" y="2167"/>
                    <a:pt x="44" y="2167"/>
                    <a:pt x="44" y="2156"/>
                  </a:cubicBezTo>
                  <a:lnTo>
                    <a:pt x="44" y="23"/>
                  </a:lnTo>
                  <a:cubicBezTo>
                    <a:pt x="44" y="12"/>
                    <a:pt x="33" y="1"/>
                    <a:pt x="22" y="1"/>
                  </a:cubicBezTo>
                  <a:close/>
                </a:path>
              </a:pathLst>
            </a:custGeom>
            <a:solidFill>
              <a:srgbClr val="000D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8"/>
            <p:cNvSpPr/>
            <p:nvPr/>
          </p:nvSpPr>
          <p:spPr>
            <a:xfrm>
              <a:off x="5067767" y="1625852"/>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8"/>
            <p:cNvSpPr/>
            <p:nvPr/>
          </p:nvSpPr>
          <p:spPr>
            <a:xfrm>
              <a:off x="5260457" y="2566582"/>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8"/>
            <p:cNvSpPr/>
            <p:nvPr/>
          </p:nvSpPr>
          <p:spPr>
            <a:xfrm>
              <a:off x="7518261" y="1829098"/>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a:off x="6171874" y="3467495"/>
              <a:ext cx="2113997" cy="91859"/>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a:off x="6511288" y="2098415"/>
              <a:ext cx="1392409" cy="1409766"/>
            </a:xfrm>
            <a:custGeom>
              <a:avLst/>
              <a:gdLst/>
              <a:ahLst/>
              <a:cxnLst/>
              <a:rect l="l" t="t" r="r" b="b"/>
              <a:pathLst>
                <a:path w="21852" h="22127" extrusionOk="0">
                  <a:moveTo>
                    <a:pt x="7390" y="0"/>
                  </a:moveTo>
                  <a:cubicBezTo>
                    <a:pt x="3090" y="1826"/>
                    <a:pt x="0" y="6918"/>
                    <a:pt x="0" y="12911"/>
                  </a:cubicBezTo>
                  <a:cubicBezTo>
                    <a:pt x="0" y="15506"/>
                    <a:pt x="572" y="17926"/>
                    <a:pt x="1584" y="19993"/>
                  </a:cubicBezTo>
                  <a:cubicBezTo>
                    <a:pt x="2222" y="21302"/>
                    <a:pt x="3563" y="22127"/>
                    <a:pt x="5026" y="22127"/>
                  </a:cubicBezTo>
                  <a:lnTo>
                    <a:pt x="16826" y="22127"/>
                  </a:lnTo>
                  <a:cubicBezTo>
                    <a:pt x="18288" y="22127"/>
                    <a:pt x="19630" y="21302"/>
                    <a:pt x="20268" y="19993"/>
                  </a:cubicBezTo>
                  <a:cubicBezTo>
                    <a:pt x="21269" y="17926"/>
                    <a:pt x="21852" y="15506"/>
                    <a:pt x="21852" y="12911"/>
                  </a:cubicBezTo>
                  <a:cubicBezTo>
                    <a:pt x="21852" y="6918"/>
                    <a:pt x="18761" y="1826"/>
                    <a:pt x="144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a:off x="7006714" y="2543155"/>
              <a:ext cx="393152" cy="645408"/>
            </a:xfrm>
            <a:custGeom>
              <a:avLst/>
              <a:gdLst/>
              <a:ahLst/>
              <a:cxnLst/>
              <a:rect l="l" t="t" r="r" b="b"/>
              <a:pathLst>
                <a:path w="6170" h="10130" extrusionOk="0">
                  <a:moveTo>
                    <a:pt x="2925" y="1"/>
                  </a:moveTo>
                  <a:cubicBezTo>
                    <a:pt x="2618" y="1"/>
                    <a:pt x="2376" y="254"/>
                    <a:pt x="2376" y="551"/>
                  </a:cubicBezTo>
                  <a:lnTo>
                    <a:pt x="2376" y="562"/>
                  </a:lnTo>
                  <a:cubicBezTo>
                    <a:pt x="2376" y="804"/>
                    <a:pt x="2200" y="1024"/>
                    <a:pt x="1958" y="1090"/>
                  </a:cubicBezTo>
                  <a:cubicBezTo>
                    <a:pt x="1826" y="1123"/>
                    <a:pt x="1705" y="1167"/>
                    <a:pt x="1584" y="1221"/>
                  </a:cubicBezTo>
                  <a:cubicBezTo>
                    <a:pt x="1166" y="1419"/>
                    <a:pt x="836" y="1694"/>
                    <a:pt x="605" y="2046"/>
                  </a:cubicBezTo>
                  <a:cubicBezTo>
                    <a:pt x="374" y="2409"/>
                    <a:pt x="264" y="2827"/>
                    <a:pt x="264" y="3311"/>
                  </a:cubicBezTo>
                  <a:cubicBezTo>
                    <a:pt x="264" y="4345"/>
                    <a:pt x="825" y="5037"/>
                    <a:pt x="1969" y="5378"/>
                  </a:cubicBezTo>
                  <a:lnTo>
                    <a:pt x="3937" y="5983"/>
                  </a:lnTo>
                  <a:cubicBezTo>
                    <a:pt x="4190" y="6071"/>
                    <a:pt x="4377" y="6170"/>
                    <a:pt x="4498" y="6302"/>
                  </a:cubicBezTo>
                  <a:cubicBezTo>
                    <a:pt x="4619" y="6423"/>
                    <a:pt x="4674" y="6588"/>
                    <a:pt x="4674" y="6786"/>
                  </a:cubicBezTo>
                  <a:cubicBezTo>
                    <a:pt x="4674" y="7072"/>
                    <a:pt x="4542" y="7314"/>
                    <a:pt x="4267" y="7501"/>
                  </a:cubicBezTo>
                  <a:cubicBezTo>
                    <a:pt x="3992" y="7699"/>
                    <a:pt x="3640" y="7798"/>
                    <a:pt x="3222" y="7798"/>
                  </a:cubicBezTo>
                  <a:cubicBezTo>
                    <a:pt x="2782" y="7798"/>
                    <a:pt x="2398" y="7666"/>
                    <a:pt x="2079" y="7413"/>
                  </a:cubicBezTo>
                  <a:cubicBezTo>
                    <a:pt x="1859" y="7226"/>
                    <a:pt x="1694" y="7006"/>
                    <a:pt x="1584" y="6753"/>
                  </a:cubicBezTo>
                  <a:cubicBezTo>
                    <a:pt x="1496" y="6557"/>
                    <a:pt x="1294" y="6440"/>
                    <a:pt x="1080" y="6440"/>
                  </a:cubicBezTo>
                  <a:cubicBezTo>
                    <a:pt x="1054" y="6440"/>
                    <a:pt x="1027" y="6442"/>
                    <a:pt x="1001" y="6445"/>
                  </a:cubicBezTo>
                  <a:lnTo>
                    <a:pt x="550" y="6511"/>
                  </a:lnTo>
                  <a:cubicBezTo>
                    <a:pt x="220" y="6566"/>
                    <a:pt x="0" y="6907"/>
                    <a:pt x="110" y="7215"/>
                  </a:cubicBezTo>
                  <a:cubicBezTo>
                    <a:pt x="209" y="7501"/>
                    <a:pt x="341" y="7754"/>
                    <a:pt x="506" y="7985"/>
                  </a:cubicBezTo>
                  <a:cubicBezTo>
                    <a:pt x="792" y="8370"/>
                    <a:pt x="1155" y="8667"/>
                    <a:pt x="1606" y="8875"/>
                  </a:cubicBezTo>
                  <a:cubicBezTo>
                    <a:pt x="1727" y="8930"/>
                    <a:pt x="1848" y="8985"/>
                    <a:pt x="1980" y="9018"/>
                  </a:cubicBezTo>
                  <a:cubicBezTo>
                    <a:pt x="2211" y="9095"/>
                    <a:pt x="2376" y="9304"/>
                    <a:pt x="2376" y="9546"/>
                  </a:cubicBezTo>
                  <a:lnTo>
                    <a:pt x="2376" y="9590"/>
                  </a:lnTo>
                  <a:cubicBezTo>
                    <a:pt x="2376" y="9887"/>
                    <a:pt x="2618" y="10129"/>
                    <a:pt x="2925" y="10129"/>
                  </a:cubicBezTo>
                  <a:lnTo>
                    <a:pt x="3332" y="10129"/>
                  </a:lnTo>
                  <a:cubicBezTo>
                    <a:pt x="3640" y="10129"/>
                    <a:pt x="3882" y="9887"/>
                    <a:pt x="3882" y="9590"/>
                  </a:cubicBezTo>
                  <a:lnTo>
                    <a:pt x="3882" y="9568"/>
                  </a:lnTo>
                  <a:cubicBezTo>
                    <a:pt x="3882" y="9315"/>
                    <a:pt x="4047" y="9106"/>
                    <a:pt x="4289" y="9040"/>
                  </a:cubicBezTo>
                  <a:cubicBezTo>
                    <a:pt x="4443" y="8996"/>
                    <a:pt x="4586" y="8941"/>
                    <a:pt x="4729" y="8875"/>
                  </a:cubicBezTo>
                  <a:cubicBezTo>
                    <a:pt x="5180" y="8667"/>
                    <a:pt x="5532" y="8370"/>
                    <a:pt x="5785" y="7985"/>
                  </a:cubicBezTo>
                  <a:cubicBezTo>
                    <a:pt x="6038" y="7611"/>
                    <a:pt x="6170" y="7171"/>
                    <a:pt x="6170" y="6676"/>
                  </a:cubicBezTo>
                  <a:cubicBezTo>
                    <a:pt x="6170" y="6104"/>
                    <a:pt x="6016" y="5642"/>
                    <a:pt x="5708" y="5301"/>
                  </a:cubicBezTo>
                  <a:lnTo>
                    <a:pt x="5697" y="5301"/>
                  </a:lnTo>
                  <a:cubicBezTo>
                    <a:pt x="5389" y="4961"/>
                    <a:pt x="4883" y="4686"/>
                    <a:pt x="4179" y="4477"/>
                  </a:cubicBezTo>
                  <a:lnTo>
                    <a:pt x="2771" y="4081"/>
                  </a:lnTo>
                  <a:cubicBezTo>
                    <a:pt x="2420" y="3982"/>
                    <a:pt x="2156" y="3872"/>
                    <a:pt x="1991" y="3729"/>
                  </a:cubicBezTo>
                  <a:cubicBezTo>
                    <a:pt x="1837" y="3586"/>
                    <a:pt x="1749" y="3421"/>
                    <a:pt x="1749" y="3234"/>
                  </a:cubicBezTo>
                  <a:cubicBezTo>
                    <a:pt x="1749" y="3058"/>
                    <a:pt x="1815" y="2904"/>
                    <a:pt x="1925" y="2772"/>
                  </a:cubicBezTo>
                  <a:cubicBezTo>
                    <a:pt x="2046" y="2629"/>
                    <a:pt x="2200" y="2519"/>
                    <a:pt x="2398" y="2442"/>
                  </a:cubicBezTo>
                  <a:cubicBezTo>
                    <a:pt x="2571" y="2375"/>
                    <a:pt x="2761" y="2341"/>
                    <a:pt x="2968" y="2341"/>
                  </a:cubicBezTo>
                  <a:cubicBezTo>
                    <a:pt x="2997" y="2341"/>
                    <a:pt x="3027" y="2342"/>
                    <a:pt x="3057" y="2343"/>
                  </a:cubicBezTo>
                  <a:cubicBezTo>
                    <a:pt x="3310" y="2343"/>
                    <a:pt x="3541" y="2398"/>
                    <a:pt x="3750" y="2508"/>
                  </a:cubicBezTo>
                  <a:cubicBezTo>
                    <a:pt x="3959" y="2607"/>
                    <a:pt x="4135" y="2739"/>
                    <a:pt x="4278" y="2926"/>
                  </a:cubicBezTo>
                  <a:cubicBezTo>
                    <a:pt x="4333" y="2992"/>
                    <a:pt x="4388" y="3069"/>
                    <a:pt x="4421" y="3157"/>
                  </a:cubicBezTo>
                  <a:cubicBezTo>
                    <a:pt x="4526" y="3349"/>
                    <a:pt x="4715" y="3473"/>
                    <a:pt x="4922" y="3473"/>
                  </a:cubicBezTo>
                  <a:cubicBezTo>
                    <a:pt x="4953" y="3473"/>
                    <a:pt x="4984" y="3471"/>
                    <a:pt x="5015" y="3465"/>
                  </a:cubicBezTo>
                  <a:lnTo>
                    <a:pt x="5477" y="3377"/>
                  </a:lnTo>
                  <a:cubicBezTo>
                    <a:pt x="5829" y="3322"/>
                    <a:pt x="6038" y="2948"/>
                    <a:pt x="5884" y="2618"/>
                  </a:cubicBezTo>
                  <a:cubicBezTo>
                    <a:pt x="5785" y="2398"/>
                    <a:pt x="5653" y="2200"/>
                    <a:pt x="5510" y="2013"/>
                  </a:cubicBezTo>
                  <a:cubicBezTo>
                    <a:pt x="5235" y="1672"/>
                    <a:pt x="4894" y="1408"/>
                    <a:pt x="4487" y="1221"/>
                  </a:cubicBezTo>
                  <a:cubicBezTo>
                    <a:pt x="4410" y="1188"/>
                    <a:pt x="4333" y="1167"/>
                    <a:pt x="4256" y="1134"/>
                  </a:cubicBezTo>
                  <a:cubicBezTo>
                    <a:pt x="4036" y="1057"/>
                    <a:pt x="3882" y="859"/>
                    <a:pt x="3882" y="617"/>
                  </a:cubicBezTo>
                  <a:lnTo>
                    <a:pt x="3882" y="551"/>
                  </a:lnTo>
                  <a:cubicBezTo>
                    <a:pt x="3882" y="254"/>
                    <a:pt x="3629" y="1"/>
                    <a:pt x="33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a:off x="6554044" y="2208321"/>
              <a:ext cx="395255" cy="961422"/>
            </a:xfrm>
            <a:custGeom>
              <a:avLst/>
              <a:gdLst/>
              <a:ahLst/>
              <a:cxnLst/>
              <a:rect l="l" t="t" r="r" b="b"/>
              <a:pathLst>
                <a:path w="6203" h="15090" extrusionOk="0">
                  <a:moveTo>
                    <a:pt x="5322" y="1"/>
                  </a:moveTo>
                  <a:cubicBezTo>
                    <a:pt x="5153" y="1"/>
                    <a:pt x="4983" y="55"/>
                    <a:pt x="4839" y="167"/>
                  </a:cubicBezTo>
                  <a:cubicBezTo>
                    <a:pt x="3739" y="1036"/>
                    <a:pt x="2771" y="2157"/>
                    <a:pt x="1991" y="3510"/>
                  </a:cubicBezTo>
                  <a:cubicBezTo>
                    <a:pt x="693" y="5742"/>
                    <a:pt x="0" y="8404"/>
                    <a:pt x="0" y="11186"/>
                  </a:cubicBezTo>
                  <a:cubicBezTo>
                    <a:pt x="0" y="12297"/>
                    <a:pt x="110" y="13396"/>
                    <a:pt x="330" y="14474"/>
                  </a:cubicBezTo>
                  <a:cubicBezTo>
                    <a:pt x="407" y="14837"/>
                    <a:pt x="737" y="15090"/>
                    <a:pt x="1089" y="15090"/>
                  </a:cubicBezTo>
                  <a:cubicBezTo>
                    <a:pt x="1144" y="15090"/>
                    <a:pt x="1199" y="15079"/>
                    <a:pt x="1254" y="15068"/>
                  </a:cubicBezTo>
                  <a:cubicBezTo>
                    <a:pt x="1672" y="14980"/>
                    <a:pt x="1936" y="14573"/>
                    <a:pt x="1848" y="14155"/>
                  </a:cubicBezTo>
                  <a:cubicBezTo>
                    <a:pt x="1650" y="13187"/>
                    <a:pt x="1551" y="12187"/>
                    <a:pt x="1551" y="11186"/>
                  </a:cubicBezTo>
                  <a:cubicBezTo>
                    <a:pt x="1551" y="8679"/>
                    <a:pt x="2166" y="6292"/>
                    <a:pt x="3332" y="4291"/>
                  </a:cubicBezTo>
                  <a:cubicBezTo>
                    <a:pt x="4014" y="3114"/>
                    <a:pt x="4850" y="2135"/>
                    <a:pt x="5807" y="1388"/>
                  </a:cubicBezTo>
                  <a:cubicBezTo>
                    <a:pt x="6136" y="1124"/>
                    <a:pt x="6202" y="640"/>
                    <a:pt x="5939" y="299"/>
                  </a:cubicBezTo>
                  <a:cubicBezTo>
                    <a:pt x="5780" y="102"/>
                    <a:pt x="5552" y="1"/>
                    <a:pt x="532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a:off x="6858819" y="1644393"/>
              <a:ext cx="697288" cy="454079"/>
            </a:xfrm>
            <a:custGeom>
              <a:avLst/>
              <a:gdLst/>
              <a:ahLst/>
              <a:cxnLst/>
              <a:rect l="l" t="t" r="r" b="b"/>
              <a:pathLst>
                <a:path w="10943" h="7127" extrusionOk="0">
                  <a:moveTo>
                    <a:pt x="1826" y="0"/>
                  </a:moveTo>
                  <a:cubicBezTo>
                    <a:pt x="914" y="0"/>
                    <a:pt x="914" y="407"/>
                    <a:pt x="1" y="407"/>
                  </a:cubicBezTo>
                  <a:lnTo>
                    <a:pt x="1936" y="7126"/>
                  </a:lnTo>
                  <a:lnTo>
                    <a:pt x="8996" y="7126"/>
                  </a:lnTo>
                  <a:lnTo>
                    <a:pt x="10943" y="407"/>
                  </a:lnTo>
                  <a:cubicBezTo>
                    <a:pt x="10030" y="407"/>
                    <a:pt x="10030" y="0"/>
                    <a:pt x="9117" y="0"/>
                  </a:cubicBezTo>
                  <a:cubicBezTo>
                    <a:pt x="8205" y="0"/>
                    <a:pt x="8205" y="407"/>
                    <a:pt x="7292" y="407"/>
                  </a:cubicBezTo>
                  <a:cubicBezTo>
                    <a:pt x="6379" y="407"/>
                    <a:pt x="6379" y="0"/>
                    <a:pt x="5466" y="0"/>
                  </a:cubicBezTo>
                  <a:cubicBezTo>
                    <a:pt x="4565" y="0"/>
                    <a:pt x="4565" y="407"/>
                    <a:pt x="3652" y="407"/>
                  </a:cubicBezTo>
                  <a:cubicBezTo>
                    <a:pt x="2739" y="407"/>
                    <a:pt x="2739" y="0"/>
                    <a:pt x="18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8"/>
            <p:cNvSpPr/>
            <p:nvPr/>
          </p:nvSpPr>
          <p:spPr>
            <a:xfrm>
              <a:off x="6678745" y="3408237"/>
              <a:ext cx="1057497" cy="99965"/>
            </a:xfrm>
            <a:custGeom>
              <a:avLst/>
              <a:gdLst/>
              <a:ahLst/>
              <a:cxnLst/>
              <a:rect l="l" t="t" r="r" b="b"/>
              <a:pathLst>
                <a:path w="16596" h="1569" extrusionOk="0">
                  <a:moveTo>
                    <a:pt x="599" y="1"/>
                  </a:moveTo>
                  <a:cubicBezTo>
                    <a:pt x="448" y="1"/>
                    <a:pt x="299" y="67"/>
                    <a:pt x="198" y="194"/>
                  </a:cubicBezTo>
                  <a:cubicBezTo>
                    <a:pt x="1" y="425"/>
                    <a:pt x="56" y="788"/>
                    <a:pt x="308" y="953"/>
                  </a:cubicBezTo>
                  <a:cubicBezTo>
                    <a:pt x="924" y="1349"/>
                    <a:pt x="1639" y="1569"/>
                    <a:pt x="2398" y="1569"/>
                  </a:cubicBezTo>
                  <a:lnTo>
                    <a:pt x="14198" y="1569"/>
                  </a:lnTo>
                  <a:cubicBezTo>
                    <a:pt x="14957" y="1569"/>
                    <a:pt x="15671" y="1349"/>
                    <a:pt x="16287" y="953"/>
                  </a:cubicBezTo>
                  <a:cubicBezTo>
                    <a:pt x="16540" y="788"/>
                    <a:pt x="16595" y="425"/>
                    <a:pt x="16397" y="194"/>
                  </a:cubicBezTo>
                  <a:cubicBezTo>
                    <a:pt x="16290" y="67"/>
                    <a:pt x="16142" y="1"/>
                    <a:pt x="15993" y="1"/>
                  </a:cubicBezTo>
                  <a:cubicBezTo>
                    <a:pt x="15898" y="1"/>
                    <a:pt x="15802" y="28"/>
                    <a:pt x="15715" y="84"/>
                  </a:cubicBezTo>
                  <a:cubicBezTo>
                    <a:pt x="15265" y="370"/>
                    <a:pt x="14748" y="535"/>
                    <a:pt x="14198" y="535"/>
                  </a:cubicBezTo>
                  <a:lnTo>
                    <a:pt x="2398" y="535"/>
                  </a:lnTo>
                  <a:cubicBezTo>
                    <a:pt x="1848" y="535"/>
                    <a:pt x="1320" y="370"/>
                    <a:pt x="880" y="84"/>
                  </a:cubicBezTo>
                  <a:cubicBezTo>
                    <a:pt x="794" y="28"/>
                    <a:pt x="696" y="1"/>
                    <a:pt x="599"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8"/>
            <p:cNvSpPr/>
            <p:nvPr/>
          </p:nvSpPr>
          <p:spPr>
            <a:xfrm>
              <a:off x="7255478" y="1666119"/>
              <a:ext cx="96026" cy="327482"/>
            </a:xfrm>
            <a:custGeom>
              <a:avLst/>
              <a:gdLst/>
              <a:ahLst/>
              <a:cxnLst/>
              <a:rect l="l" t="t" r="r" b="b"/>
              <a:pathLst>
                <a:path w="1507" h="5140" extrusionOk="0">
                  <a:moveTo>
                    <a:pt x="506" y="0"/>
                  </a:moveTo>
                  <a:lnTo>
                    <a:pt x="22" y="4586"/>
                  </a:lnTo>
                  <a:cubicBezTo>
                    <a:pt x="0" y="4861"/>
                    <a:pt x="198" y="5103"/>
                    <a:pt x="473" y="5136"/>
                  </a:cubicBezTo>
                  <a:cubicBezTo>
                    <a:pt x="493" y="5138"/>
                    <a:pt x="513" y="5139"/>
                    <a:pt x="533" y="5139"/>
                  </a:cubicBezTo>
                  <a:cubicBezTo>
                    <a:pt x="782" y="5139"/>
                    <a:pt x="992" y="4951"/>
                    <a:pt x="1023" y="4696"/>
                  </a:cubicBezTo>
                  <a:lnTo>
                    <a:pt x="1507" y="33"/>
                  </a:lnTo>
                  <a:lnTo>
                    <a:pt x="1507" y="33"/>
                  </a:lnTo>
                  <a:cubicBezTo>
                    <a:pt x="1386" y="55"/>
                    <a:pt x="1243" y="77"/>
                    <a:pt x="1067" y="77"/>
                  </a:cubicBezTo>
                  <a:lnTo>
                    <a:pt x="1067" y="66"/>
                  </a:lnTo>
                  <a:cubicBezTo>
                    <a:pt x="825" y="66"/>
                    <a:pt x="660" y="44"/>
                    <a:pt x="506"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a:off x="7063425" y="1666119"/>
              <a:ext cx="96090" cy="327482"/>
            </a:xfrm>
            <a:custGeom>
              <a:avLst/>
              <a:gdLst/>
              <a:ahLst/>
              <a:cxnLst/>
              <a:rect l="l" t="t" r="r" b="b"/>
              <a:pathLst>
                <a:path w="1508" h="5140" extrusionOk="0">
                  <a:moveTo>
                    <a:pt x="1002" y="0"/>
                  </a:moveTo>
                  <a:cubicBezTo>
                    <a:pt x="848" y="44"/>
                    <a:pt x="672" y="66"/>
                    <a:pt x="441" y="66"/>
                  </a:cubicBezTo>
                  <a:cubicBezTo>
                    <a:pt x="265" y="66"/>
                    <a:pt x="122" y="55"/>
                    <a:pt x="1" y="22"/>
                  </a:cubicBezTo>
                  <a:lnTo>
                    <a:pt x="1" y="33"/>
                  </a:lnTo>
                  <a:lnTo>
                    <a:pt x="485" y="4696"/>
                  </a:lnTo>
                  <a:cubicBezTo>
                    <a:pt x="516" y="4941"/>
                    <a:pt x="727" y="5139"/>
                    <a:pt x="977" y="5139"/>
                  </a:cubicBezTo>
                  <a:cubicBezTo>
                    <a:pt x="996" y="5139"/>
                    <a:pt x="1015" y="5138"/>
                    <a:pt x="1035" y="5136"/>
                  </a:cubicBezTo>
                  <a:cubicBezTo>
                    <a:pt x="1310" y="5103"/>
                    <a:pt x="1508" y="4861"/>
                    <a:pt x="1486" y="4586"/>
                  </a:cubicBezTo>
                  <a:lnTo>
                    <a:pt x="1002" y="0"/>
                  </a:ln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a:off x="6958350" y="1673128"/>
              <a:ext cx="497589" cy="59571"/>
            </a:xfrm>
            <a:custGeom>
              <a:avLst/>
              <a:gdLst/>
              <a:ahLst/>
              <a:cxnLst/>
              <a:rect l="l" t="t" r="r" b="b"/>
              <a:pathLst>
                <a:path w="7809" h="935" extrusionOk="0">
                  <a:moveTo>
                    <a:pt x="264" y="0"/>
                  </a:moveTo>
                  <a:cubicBezTo>
                    <a:pt x="121" y="0"/>
                    <a:pt x="0" y="121"/>
                    <a:pt x="0" y="264"/>
                  </a:cubicBezTo>
                  <a:cubicBezTo>
                    <a:pt x="0" y="407"/>
                    <a:pt x="121" y="517"/>
                    <a:pt x="264" y="517"/>
                  </a:cubicBezTo>
                  <a:cubicBezTo>
                    <a:pt x="660" y="517"/>
                    <a:pt x="847" y="605"/>
                    <a:pt x="1067" y="704"/>
                  </a:cubicBezTo>
                  <a:cubicBezTo>
                    <a:pt x="1309" y="814"/>
                    <a:pt x="1573" y="935"/>
                    <a:pt x="2090" y="935"/>
                  </a:cubicBezTo>
                  <a:cubicBezTo>
                    <a:pt x="2596" y="935"/>
                    <a:pt x="2871" y="814"/>
                    <a:pt x="3102" y="704"/>
                  </a:cubicBezTo>
                  <a:cubicBezTo>
                    <a:pt x="3322" y="605"/>
                    <a:pt x="3508" y="517"/>
                    <a:pt x="3904" y="517"/>
                  </a:cubicBezTo>
                  <a:cubicBezTo>
                    <a:pt x="4311" y="517"/>
                    <a:pt x="4498" y="605"/>
                    <a:pt x="4718" y="704"/>
                  </a:cubicBezTo>
                  <a:cubicBezTo>
                    <a:pt x="4949" y="814"/>
                    <a:pt x="5224" y="935"/>
                    <a:pt x="5730" y="935"/>
                  </a:cubicBezTo>
                  <a:cubicBezTo>
                    <a:pt x="6247" y="935"/>
                    <a:pt x="6511" y="814"/>
                    <a:pt x="6753" y="704"/>
                  </a:cubicBezTo>
                  <a:cubicBezTo>
                    <a:pt x="6973" y="605"/>
                    <a:pt x="7160" y="517"/>
                    <a:pt x="7555" y="517"/>
                  </a:cubicBezTo>
                  <a:cubicBezTo>
                    <a:pt x="7698" y="517"/>
                    <a:pt x="7808" y="407"/>
                    <a:pt x="7808" y="264"/>
                  </a:cubicBezTo>
                  <a:cubicBezTo>
                    <a:pt x="7808" y="121"/>
                    <a:pt x="7698" y="0"/>
                    <a:pt x="7555" y="0"/>
                  </a:cubicBezTo>
                  <a:cubicBezTo>
                    <a:pt x="7039" y="0"/>
                    <a:pt x="6775" y="121"/>
                    <a:pt x="6533" y="231"/>
                  </a:cubicBezTo>
                  <a:cubicBezTo>
                    <a:pt x="6324" y="330"/>
                    <a:pt x="6137" y="418"/>
                    <a:pt x="5730" y="418"/>
                  </a:cubicBezTo>
                  <a:cubicBezTo>
                    <a:pt x="5334" y="418"/>
                    <a:pt x="5147" y="330"/>
                    <a:pt x="4927" y="231"/>
                  </a:cubicBezTo>
                  <a:cubicBezTo>
                    <a:pt x="4685" y="121"/>
                    <a:pt x="4421" y="0"/>
                    <a:pt x="3904" y="0"/>
                  </a:cubicBezTo>
                  <a:cubicBezTo>
                    <a:pt x="3399" y="0"/>
                    <a:pt x="3124" y="121"/>
                    <a:pt x="2893" y="231"/>
                  </a:cubicBezTo>
                  <a:cubicBezTo>
                    <a:pt x="2673" y="330"/>
                    <a:pt x="2486" y="418"/>
                    <a:pt x="2090" y="418"/>
                  </a:cubicBezTo>
                  <a:cubicBezTo>
                    <a:pt x="1683" y="418"/>
                    <a:pt x="1496" y="330"/>
                    <a:pt x="1276" y="231"/>
                  </a:cubicBezTo>
                  <a:cubicBezTo>
                    <a:pt x="1045" y="121"/>
                    <a:pt x="770" y="0"/>
                    <a:pt x="264"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a:off x="6909285" y="2098415"/>
              <a:ext cx="597120" cy="52627"/>
            </a:xfrm>
            <a:custGeom>
              <a:avLst/>
              <a:gdLst/>
              <a:ahLst/>
              <a:cxnLst/>
              <a:rect l="l" t="t" r="r" b="b"/>
              <a:pathLst>
                <a:path w="9371" h="826" extrusionOk="0">
                  <a:moveTo>
                    <a:pt x="1144" y="0"/>
                  </a:moveTo>
                  <a:cubicBezTo>
                    <a:pt x="759" y="165"/>
                    <a:pt x="374" y="363"/>
                    <a:pt x="1" y="583"/>
                  </a:cubicBezTo>
                  <a:cubicBezTo>
                    <a:pt x="89" y="726"/>
                    <a:pt x="254" y="825"/>
                    <a:pt x="440" y="825"/>
                  </a:cubicBezTo>
                  <a:lnTo>
                    <a:pt x="506" y="825"/>
                  </a:lnTo>
                  <a:lnTo>
                    <a:pt x="4685" y="308"/>
                  </a:lnTo>
                  <a:lnTo>
                    <a:pt x="8864" y="825"/>
                  </a:lnTo>
                  <a:lnTo>
                    <a:pt x="8930" y="825"/>
                  </a:lnTo>
                  <a:cubicBezTo>
                    <a:pt x="9117" y="825"/>
                    <a:pt x="9271" y="737"/>
                    <a:pt x="9370" y="583"/>
                  </a:cubicBezTo>
                  <a:cubicBezTo>
                    <a:pt x="8996" y="363"/>
                    <a:pt x="8611" y="165"/>
                    <a:pt x="821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a:off x="7099172" y="2051777"/>
              <a:ext cx="132538" cy="572903"/>
            </a:xfrm>
            <a:custGeom>
              <a:avLst/>
              <a:gdLst/>
              <a:ahLst/>
              <a:cxnLst/>
              <a:rect l="l" t="t" r="r" b="b"/>
              <a:pathLst>
                <a:path w="2080" h="8992" extrusionOk="0">
                  <a:moveTo>
                    <a:pt x="1492" y="1"/>
                  </a:moveTo>
                  <a:cubicBezTo>
                    <a:pt x="1316" y="1"/>
                    <a:pt x="1147" y="89"/>
                    <a:pt x="1046" y="248"/>
                  </a:cubicBezTo>
                  <a:cubicBezTo>
                    <a:pt x="1002" y="325"/>
                    <a:pt x="1" y="2041"/>
                    <a:pt x="408" y="4284"/>
                  </a:cubicBezTo>
                  <a:cubicBezTo>
                    <a:pt x="848" y="6671"/>
                    <a:pt x="276" y="8276"/>
                    <a:pt x="265" y="8287"/>
                  </a:cubicBezTo>
                  <a:cubicBezTo>
                    <a:pt x="166" y="8551"/>
                    <a:pt x="298" y="8859"/>
                    <a:pt x="573" y="8958"/>
                  </a:cubicBezTo>
                  <a:cubicBezTo>
                    <a:pt x="628" y="8980"/>
                    <a:pt x="694" y="8991"/>
                    <a:pt x="749" y="8991"/>
                  </a:cubicBezTo>
                  <a:cubicBezTo>
                    <a:pt x="958" y="8991"/>
                    <a:pt x="1156" y="8859"/>
                    <a:pt x="1233" y="8650"/>
                  </a:cubicBezTo>
                  <a:cubicBezTo>
                    <a:pt x="1265" y="8573"/>
                    <a:pt x="1914" y="6792"/>
                    <a:pt x="1430" y="4097"/>
                  </a:cubicBezTo>
                  <a:cubicBezTo>
                    <a:pt x="1090" y="2250"/>
                    <a:pt x="1936" y="798"/>
                    <a:pt x="1936" y="776"/>
                  </a:cubicBezTo>
                  <a:cubicBezTo>
                    <a:pt x="2079" y="534"/>
                    <a:pt x="2002" y="215"/>
                    <a:pt x="1760" y="73"/>
                  </a:cubicBezTo>
                  <a:cubicBezTo>
                    <a:pt x="1675" y="24"/>
                    <a:pt x="1582" y="1"/>
                    <a:pt x="14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8"/>
            <p:cNvSpPr/>
            <p:nvPr/>
          </p:nvSpPr>
          <p:spPr>
            <a:xfrm>
              <a:off x="7160853" y="2052159"/>
              <a:ext cx="136042" cy="487719"/>
            </a:xfrm>
            <a:custGeom>
              <a:avLst/>
              <a:gdLst/>
              <a:ahLst/>
              <a:cxnLst/>
              <a:rect l="l" t="t" r="r" b="b"/>
              <a:pathLst>
                <a:path w="2135" h="7655" extrusionOk="0">
                  <a:moveTo>
                    <a:pt x="517" y="1"/>
                  </a:moveTo>
                  <a:cubicBezTo>
                    <a:pt x="232" y="1"/>
                    <a:pt x="1" y="231"/>
                    <a:pt x="12" y="517"/>
                  </a:cubicBezTo>
                  <a:cubicBezTo>
                    <a:pt x="12" y="594"/>
                    <a:pt x="45" y="2420"/>
                    <a:pt x="594" y="4091"/>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0"/>
                    <a:pt x="814" y="1"/>
                    <a:pt x="528"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8"/>
            <p:cNvSpPr/>
            <p:nvPr/>
          </p:nvSpPr>
          <p:spPr>
            <a:xfrm>
              <a:off x="7099172" y="2037123"/>
              <a:ext cx="132538" cy="572839"/>
            </a:xfrm>
            <a:custGeom>
              <a:avLst/>
              <a:gdLst/>
              <a:ahLst/>
              <a:cxnLst/>
              <a:rect l="l" t="t" r="r" b="b"/>
              <a:pathLst>
                <a:path w="2080" h="8991" extrusionOk="0">
                  <a:moveTo>
                    <a:pt x="1494" y="0"/>
                  </a:moveTo>
                  <a:cubicBezTo>
                    <a:pt x="1318" y="0"/>
                    <a:pt x="1148" y="91"/>
                    <a:pt x="1046" y="259"/>
                  </a:cubicBezTo>
                  <a:cubicBezTo>
                    <a:pt x="1002" y="325"/>
                    <a:pt x="1" y="2040"/>
                    <a:pt x="408" y="4283"/>
                  </a:cubicBezTo>
                  <a:cubicBezTo>
                    <a:pt x="848" y="6681"/>
                    <a:pt x="276" y="8275"/>
                    <a:pt x="265" y="8286"/>
                  </a:cubicBezTo>
                  <a:cubicBezTo>
                    <a:pt x="166" y="8561"/>
                    <a:pt x="298" y="8858"/>
                    <a:pt x="573" y="8957"/>
                  </a:cubicBezTo>
                  <a:cubicBezTo>
                    <a:pt x="628" y="8979"/>
                    <a:pt x="694" y="8990"/>
                    <a:pt x="749" y="8990"/>
                  </a:cubicBezTo>
                  <a:cubicBezTo>
                    <a:pt x="958" y="8990"/>
                    <a:pt x="1156" y="8858"/>
                    <a:pt x="1233" y="8649"/>
                  </a:cubicBezTo>
                  <a:cubicBezTo>
                    <a:pt x="1265" y="8583"/>
                    <a:pt x="1914" y="6791"/>
                    <a:pt x="1430" y="4097"/>
                  </a:cubicBezTo>
                  <a:cubicBezTo>
                    <a:pt x="1090" y="2249"/>
                    <a:pt x="1936" y="797"/>
                    <a:pt x="1936" y="786"/>
                  </a:cubicBezTo>
                  <a:cubicBezTo>
                    <a:pt x="2079" y="533"/>
                    <a:pt x="2002" y="215"/>
                    <a:pt x="1760" y="72"/>
                  </a:cubicBezTo>
                  <a:cubicBezTo>
                    <a:pt x="1675" y="24"/>
                    <a:pt x="1584" y="0"/>
                    <a:pt x="1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a:off x="7160853" y="2037441"/>
              <a:ext cx="136042" cy="487719"/>
            </a:xfrm>
            <a:custGeom>
              <a:avLst/>
              <a:gdLst/>
              <a:ahLst/>
              <a:cxnLst/>
              <a:rect l="l" t="t" r="r" b="b"/>
              <a:pathLst>
                <a:path w="2135" h="7655" extrusionOk="0">
                  <a:moveTo>
                    <a:pt x="517" y="1"/>
                  </a:moveTo>
                  <a:cubicBezTo>
                    <a:pt x="232" y="1"/>
                    <a:pt x="1" y="232"/>
                    <a:pt x="12" y="517"/>
                  </a:cubicBezTo>
                  <a:cubicBezTo>
                    <a:pt x="12" y="594"/>
                    <a:pt x="45" y="2420"/>
                    <a:pt x="594" y="4092"/>
                  </a:cubicBezTo>
                  <a:cubicBezTo>
                    <a:pt x="1078" y="5576"/>
                    <a:pt x="990" y="7083"/>
                    <a:pt x="990" y="7094"/>
                  </a:cubicBezTo>
                  <a:cubicBezTo>
                    <a:pt x="968" y="7380"/>
                    <a:pt x="1188" y="7633"/>
                    <a:pt x="1474" y="7644"/>
                  </a:cubicBezTo>
                  <a:lnTo>
                    <a:pt x="1507" y="7644"/>
                  </a:lnTo>
                  <a:lnTo>
                    <a:pt x="1507" y="7655"/>
                  </a:lnTo>
                  <a:cubicBezTo>
                    <a:pt x="1782" y="7655"/>
                    <a:pt x="2002" y="7446"/>
                    <a:pt x="2024" y="7171"/>
                  </a:cubicBezTo>
                  <a:cubicBezTo>
                    <a:pt x="2024" y="7094"/>
                    <a:pt x="2134" y="5444"/>
                    <a:pt x="1573" y="3762"/>
                  </a:cubicBezTo>
                  <a:cubicBezTo>
                    <a:pt x="1078" y="2255"/>
                    <a:pt x="1045" y="539"/>
                    <a:pt x="1045" y="506"/>
                  </a:cubicBezTo>
                  <a:cubicBezTo>
                    <a:pt x="1045" y="221"/>
                    <a:pt x="814" y="1"/>
                    <a:pt x="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a:off x="7096368" y="3391162"/>
              <a:ext cx="802426" cy="128954"/>
            </a:xfrm>
            <a:custGeom>
              <a:avLst/>
              <a:gdLst/>
              <a:ahLst/>
              <a:cxnLst/>
              <a:rect l="l" t="t" r="r" b="b"/>
              <a:pathLst>
                <a:path w="12593" h="2024" extrusionOk="0">
                  <a:moveTo>
                    <a:pt x="1024" y="0"/>
                  </a:moveTo>
                  <a:cubicBezTo>
                    <a:pt x="463" y="0"/>
                    <a:pt x="1" y="451"/>
                    <a:pt x="1" y="1012"/>
                  </a:cubicBezTo>
                  <a:cubicBezTo>
                    <a:pt x="1" y="1573"/>
                    <a:pt x="463" y="2023"/>
                    <a:pt x="1024" y="2023"/>
                  </a:cubicBezTo>
                  <a:lnTo>
                    <a:pt x="11581" y="2023"/>
                  </a:lnTo>
                  <a:cubicBezTo>
                    <a:pt x="12142" y="2023"/>
                    <a:pt x="12593" y="1573"/>
                    <a:pt x="12593" y="1012"/>
                  </a:cubicBezTo>
                  <a:cubicBezTo>
                    <a:pt x="12593" y="451"/>
                    <a:pt x="12142" y="0"/>
                    <a:pt x="11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a:off x="7511251" y="3391162"/>
              <a:ext cx="253733" cy="128954"/>
            </a:xfrm>
            <a:custGeom>
              <a:avLst/>
              <a:gdLst/>
              <a:ahLst/>
              <a:cxnLst/>
              <a:rect l="l" t="t" r="r" b="b"/>
              <a:pathLst>
                <a:path w="3982" h="2024" extrusionOk="0">
                  <a:moveTo>
                    <a:pt x="0" y="0"/>
                  </a:moveTo>
                  <a:lnTo>
                    <a:pt x="0" y="2023"/>
                  </a:lnTo>
                  <a:lnTo>
                    <a:pt x="3981" y="2023"/>
                  </a:lnTo>
                  <a:lnTo>
                    <a:pt x="39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a:off x="7794998" y="3391162"/>
              <a:ext cx="52633" cy="128954"/>
            </a:xfrm>
            <a:custGeom>
              <a:avLst/>
              <a:gdLst/>
              <a:ahLst/>
              <a:cxnLst/>
              <a:rect l="l" t="t" r="r" b="b"/>
              <a:pathLst>
                <a:path w="826" h="2024" extrusionOk="0">
                  <a:moveTo>
                    <a:pt x="1" y="0"/>
                  </a:moveTo>
                  <a:lnTo>
                    <a:pt x="1" y="2023"/>
                  </a:lnTo>
                  <a:lnTo>
                    <a:pt x="826" y="2023"/>
                  </a:lnTo>
                  <a:lnTo>
                    <a:pt x="8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a:off x="7147536" y="3391162"/>
              <a:ext cx="52633" cy="128954"/>
            </a:xfrm>
            <a:custGeom>
              <a:avLst/>
              <a:gdLst/>
              <a:ahLst/>
              <a:cxnLst/>
              <a:rect l="l" t="t" r="r" b="b"/>
              <a:pathLst>
                <a:path w="826" h="2024" extrusionOk="0">
                  <a:moveTo>
                    <a:pt x="1" y="0"/>
                  </a:moveTo>
                  <a:lnTo>
                    <a:pt x="1" y="2023"/>
                  </a:lnTo>
                  <a:lnTo>
                    <a:pt x="825" y="2023"/>
                  </a:lnTo>
                  <a:lnTo>
                    <a:pt x="8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8"/>
            <p:cNvSpPr/>
            <p:nvPr/>
          </p:nvSpPr>
          <p:spPr>
            <a:xfrm>
              <a:off x="7130012" y="3400910"/>
              <a:ext cx="735839" cy="25294"/>
            </a:xfrm>
            <a:custGeom>
              <a:avLst/>
              <a:gdLst/>
              <a:ahLst/>
              <a:cxnLst/>
              <a:rect l="l" t="t" r="r" b="b"/>
              <a:pathLst>
                <a:path w="11548" h="397" extrusionOk="0">
                  <a:moveTo>
                    <a:pt x="199" y="1"/>
                  </a:moveTo>
                  <a:cubicBezTo>
                    <a:pt x="89" y="1"/>
                    <a:pt x="1" y="89"/>
                    <a:pt x="1" y="199"/>
                  </a:cubicBezTo>
                  <a:cubicBezTo>
                    <a:pt x="1" y="309"/>
                    <a:pt x="89" y="397"/>
                    <a:pt x="199" y="397"/>
                  </a:cubicBezTo>
                  <a:lnTo>
                    <a:pt x="11350" y="397"/>
                  </a:lnTo>
                  <a:cubicBezTo>
                    <a:pt x="11460" y="397"/>
                    <a:pt x="11548" y="309"/>
                    <a:pt x="11548" y="199"/>
                  </a:cubicBezTo>
                  <a:cubicBezTo>
                    <a:pt x="11548" y="89"/>
                    <a:pt x="11460" y="1"/>
                    <a:pt x="1135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8"/>
            <p:cNvSpPr/>
            <p:nvPr/>
          </p:nvSpPr>
          <p:spPr>
            <a:xfrm>
              <a:off x="7125106" y="3506037"/>
              <a:ext cx="745651" cy="14080"/>
            </a:xfrm>
            <a:custGeom>
              <a:avLst/>
              <a:gdLst/>
              <a:ahLst/>
              <a:cxnLst/>
              <a:rect l="l" t="t" r="r" b="b"/>
              <a:pathLst>
                <a:path w="11702" h="221" extrusionOk="0">
                  <a:moveTo>
                    <a:pt x="111" y="1"/>
                  </a:moveTo>
                  <a:cubicBezTo>
                    <a:pt x="45" y="1"/>
                    <a:pt x="1" y="56"/>
                    <a:pt x="1" y="111"/>
                  </a:cubicBezTo>
                  <a:cubicBezTo>
                    <a:pt x="1" y="176"/>
                    <a:pt x="45" y="220"/>
                    <a:pt x="111" y="220"/>
                  </a:cubicBezTo>
                  <a:lnTo>
                    <a:pt x="11592" y="220"/>
                  </a:lnTo>
                  <a:cubicBezTo>
                    <a:pt x="11647" y="220"/>
                    <a:pt x="11702" y="176"/>
                    <a:pt x="11702" y="111"/>
                  </a:cubicBezTo>
                  <a:cubicBezTo>
                    <a:pt x="11702" y="56"/>
                    <a:pt x="11647" y="1"/>
                    <a:pt x="11592" y="1"/>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a:off x="6993396" y="3261505"/>
              <a:ext cx="801661" cy="129719"/>
            </a:xfrm>
            <a:custGeom>
              <a:avLst/>
              <a:gdLst/>
              <a:ahLst/>
              <a:cxnLst/>
              <a:rect l="l" t="t" r="r" b="b"/>
              <a:pathLst>
                <a:path w="12581" h="2036" extrusionOk="0">
                  <a:moveTo>
                    <a:pt x="1012" y="1"/>
                  </a:moveTo>
                  <a:cubicBezTo>
                    <a:pt x="451" y="1"/>
                    <a:pt x="0" y="451"/>
                    <a:pt x="0" y="1012"/>
                  </a:cubicBezTo>
                  <a:cubicBezTo>
                    <a:pt x="0" y="1573"/>
                    <a:pt x="451" y="2035"/>
                    <a:pt x="1012" y="2035"/>
                  </a:cubicBezTo>
                  <a:lnTo>
                    <a:pt x="11569" y="2035"/>
                  </a:lnTo>
                  <a:cubicBezTo>
                    <a:pt x="12130" y="2035"/>
                    <a:pt x="12581" y="1573"/>
                    <a:pt x="12581" y="1012"/>
                  </a:cubicBezTo>
                  <a:cubicBezTo>
                    <a:pt x="12581" y="451"/>
                    <a:pt x="12130" y="1"/>
                    <a:pt x="11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a:off x="7407515" y="3261505"/>
              <a:ext cx="253733" cy="129719"/>
            </a:xfrm>
            <a:custGeom>
              <a:avLst/>
              <a:gdLst/>
              <a:ahLst/>
              <a:cxnLst/>
              <a:rect l="l" t="t" r="r" b="b"/>
              <a:pathLst>
                <a:path w="3982" h="2036" extrusionOk="0">
                  <a:moveTo>
                    <a:pt x="1" y="1"/>
                  </a:moveTo>
                  <a:lnTo>
                    <a:pt x="1" y="2035"/>
                  </a:lnTo>
                  <a:lnTo>
                    <a:pt x="3982" y="2035"/>
                  </a:lnTo>
                  <a:lnTo>
                    <a:pt x="39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a:off x="7691325" y="3261505"/>
              <a:ext cx="52633" cy="129719"/>
            </a:xfrm>
            <a:custGeom>
              <a:avLst/>
              <a:gdLst/>
              <a:ahLst/>
              <a:cxnLst/>
              <a:rect l="l" t="t" r="r" b="b"/>
              <a:pathLst>
                <a:path w="826"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a:off x="7043863" y="3261505"/>
              <a:ext cx="52569" cy="129719"/>
            </a:xfrm>
            <a:custGeom>
              <a:avLst/>
              <a:gdLst/>
              <a:ahLst/>
              <a:cxnLst/>
              <a:rect l="l" t="t" r="r" b="b"/>
              <a:pathLst>
                <a:path w="825" h="2036" extrusionOk="0">
                  <a:moveTo>
                    <a:pt x="0" y="1"/>
                  </a:moveTo>
                  <a:lnTo>
                    <a:pt x="0" y="2035"/>
                  </a:lnTo>
                  <a:lnTo>
                    <a:pt x="825" y="2035"/>
                  </a:lnTo>
                  <a:lnTo>
                    <a:pt x="8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a:off x="7026339" y="3271317"/>
              <a:ext cx="735839" cy="25995"/>
            </a:xfrm>
            <a:custGeom>
              <a:avLst/>
              <a:gdLst/>
              <a:ahLst/>
              <a:cxnLst/>
              <a:rect l="l" t="t" r="r" b="b"/>
              <a:pathLst>
                <a:path w="11548" h="408" extrusionOk="0">
                  <a:moveTo>
                    <a:pt x="198" y="1"/>
                  </a:moveTo>
                  <a:cubicBezTo>
                    <a:pt x="88" y="1"/>
                    <a:pt x="0" y="88"/>
                    <a:pt x="0" y="198"/>
                  </a:cubicBezTo>
                  <a:cubicBezTo>
                    <a:pt x="0" y="308"/>
                    <a:pt x="88" y="407"/>
                    <a:pt x="198" y="407"/>
                  </a:cubicBezTo>
                  <a:lnTo>
                    <a:pt x="11349" y="407"/>
                  </a:lnTo>
                  <a:cubicBezTo>
                    <a:pt x="11459" y="407"/>
                    <a:pt x="11547" y="308"/>
                    <a:pt x="11547" y="198"/>
                  </a:cubicBezTo>
                  <a:cubicBezTo>
                    <a:pt x="11547" y="88"/>
                    <a:pt x="11459" y="1"/>
                    <a:pt x="1134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8"/>
            <p:cNvSpPr/>
            <p:nvPr/>
          </p:nvSpPr>
          <p:spPr>
            <a:xfrm>
              <a:off x="7021433" y="3377145"/>
              <a:ext cx="745651" cy="14080"/>
            </a:xfrm>
            <a:custGeom>
              <a:avLst/>
              <a:gdLst/>
              <a:ahLst/>
              <a:cxnLst/>
              <a:rect l="l" t="t" r="r" b="b"/>
              <a:pathLst>
                <a:path w="11702" h="221" extrusionOk="0">
                  <a:moveTo>
                    <a:pt x="110" y="0"/>
                  </a:moveTo>
                  <a:cubicBezTo>
                    <a:pt x="55" y="0"/>
                    <a:pt x="0" y="44"/>
                    <a:pt x="0" y="110"/>
                  </a:cubicBezTo>
                  <a:cubicBezTo>
                    <a:pt x="0" y="165"/>
                    <a:pt x="55" y="220"/>
                    <a:pt x="110" y="220"/>
                  </a:cubicBezTo>
                  <a:lnTo>
                    <a:pt x="11591" y="220"/>
                  </a:lnTo>
                  <a:cubicBezTo>
                    <a:pt x="11657" y="220"/>
                    <a:pt x="11701" y="165"/>
                    <a:pt x="11701" y="110"/>
                  </a:cubicBezTo>
                  <a:cubicBezTo>
                    <a:pt x="11701" y="44"/>
                    <a:pt x="11657" y="0"/>
                    <a:pt x="11591"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a:off x="6538624" y="3008499"/>
              <a:ext cx="712708" cy="495046"/>
            </a:xfrm>
            <a:custGeom>
              <a:avLst/>
              <a:gdLst/>
              <a:ahLst/>
              <a:cxnLst/>
              <a:rect l="l" t="t" r="r" b="b"/>
              <a:pathLst>
                <a:path w="11185" h="7770" extrusionOk="0">
                  <a:moveTo>
                    <a:pt x="10025" y="0"/>
                  </a:moveTo>
                  <a:cubicBezTo>
                    <a:pt x="9834" y="0"/>
                    <a:pt x="9641" y="54"/>
                    <a:pt x="9469" y="167"/>
                  </a:cubicBezTo>
                  <a:lnTo>
                    <a:pt x="605" y="5907"/>
                  </a:lnTo>
                  <a:cubicBezTo>
                    <a:pt x="132" y="6204"/>
                    <a:pt x="0" y="6831"/>
                    <a:pt x="308" y="7304"/>
                  </a:cubicBezTo>
                  <a:cubicBezTo>
                    <a:pt x="505" y="7607"/>
                    <a:pt x="833" y="7770"/>
                    <a:pt x="1168" y="7770"/>
                  </a:cubicBezTo>
                  <a:cubicBezTo>
                    <a:pt x="1356" y="7770"/>
                    <a:pt x="1546" y="7718"/>
                    <a:pt x="1716" y="7612"/>
                  </a:cubicBezTo>
                  <a:lnTo>
                    <a:pt x="10568" y="1871"/>
                  </a:lnTo>
                  <a:cubicBezTo>
                    <a:pt x="11041" y="1563"/>
                    <a:pt x="11184" y="936"/>
                    <a:pt x="10876" y="463"/>
                  </a:cubicBezTo>
                  <a:cubicBezTo>
                    <a:pt x="10681" y="163"/>
                    <a:pt x="10357" y="0"/>
                    <a:pt x="10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a:off x="6870734" y="3056220"/>
              <a:ext cx="283172" cy="246695"/>
            </a:xfrm>
            <a:custGeom>
              <a:avLst/>
              <a:gdLst/>
              <a:ahLst/>
              <a:cxnLst/>
              <a:rect l="l" t="t" r="r" b="b"/>
              <a:pathLst>
                <a:path w="4444" h="3872" extrusionOk="0">
                  <a:moveTo>
                    <a:pt x="3344" y="0"/>
                  </a:moveTo>
                  <a:lnTo>
                    <a:pt x="1" y="2167"/>
                  </a:lnTo>
                  <a:lnTo>
                    <a:pt x="1100" y="3871"/>
                  </a:lnTo>
                  <a:lnTo>
                    <a:pt x="4444" y="1705"/>
                  </a:lnTo>
                  <a:lnTo>
                    <a:pt x="33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a:off x="7109686" y="3011366"/>
              <a:ext cx="113613" cy="137428"/>
            </a:xfrm>
            <a:custGeom>
              <a:avLst/>
              <a:gdLst/>
              <a:ahLst/>
              <a:cxnLst/>
              <a:rect l="l" t="t" r="r" b="b"/>
              <a:pathLst>
                <a:path w="1783" h="2157" extrusionOk="0">
                  <a:moveTo>
                    <a:pt x="683" y="1"/>
                  </a:moveTo>
                  <a:lnTo>
                    <a:pt x="1" y="451"/>
                  </a:lnTo>
                  <a:lnTo>
                    <a:pt x="1100" y="2156"/>
                  </a:lnTo>
                  <a:lnTo>
                    <a:pt x="1782" y="1705"/>
                  </a:lnTo>
                  <a:lnTo>
                    <a:pt x="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a:off x="6559652" y="3014743"/>
              <a:ext cx="625093" cy="412284"/>
            </a:xfrm>
            <a:custGeom>
              <a:avLst/>
              <a:gdLst/>
              <a:ahLst/>
              <a:cxnLst/>
              <a:rect l="l" t="t" r="r" b="b"/>
              <a:pathLst>
                <a:path w="9810" h="6471" extrusionOk="0">
                  <a:moveTo>
                    <a:pt x="9581" y="1"/>
                  </a:moveTo>
                  <a:cubicBezTo>
                    <a:pt x="9543" y="1"/>
                    <a:pt x="9504" y="12"/>
                    <a:pt x="9469" y="36"/>
                  </a:cubicBezTo>
                  <a:lnTo>
                    <a:pt x="121" y="6095"/>
                  </a:lnTo>
                  <a:cubicBezTo>
                    <a:pt x="22" y="6161"/>
                    <a:pt x="0" y="6282"/>
                    <a:pt x="55" y="6381"/>
                  </a:cubicBezTo>
                  <a:cubicBezTo>
                    <a:pt x="97" y="6437"/>
                    <a:pt x="161" y="6471"/>
                    <a:pt x="228" y="6471"/>
                  </a:cubicBezTo>
                  <a:cubicBezTo>
                    <a:pt x="266" y="6471"/>
                    <a:pt x="305" y="6460"/>
                    <a:pt x="341" y="6436"/>
                  </a:cubicBezTo>
                  <a:lnTo>
                    <a:pt x="9689" y="376"/>
                  </a:lnTo>
                  <a:cubicBezTo>
                    <a:pt x="9787" y="310"/>
                    <a:pt x="9809" y="190"/>
                    <a:pt x="9754" y="91"/>
                  </a:cubicBezTo>
                  <a:cubicBezTo>
                    <a:pt x="9712" y="34"/>
                    <a:pt x="9648" y="1"/>
                    <a:pt x="958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a:off x="6611456" y="3098653"/>
              <a:ext cx="630063" cy="411965"/>
            </a:xfrm>
            <a:custGeom>
              <a:avLst/>
              <a:gdLst/>
              <a:ahLst/>
              <a:cxnLst/>
              <a:rect l="l" t="t" r="r" b="b"/>
              <a:pathLst>
                <a:path w="9888" h="6466" extrusionOk="0">
                  <a:moveTo>
                    <a:pt x="9757" y="0"/>
                  </a:moveTo>
                  <a:cubicBezTo>
                    <a:pt x="9738" y="0"/>
                    <a:pt x="9719" y="5"/>
                    <a:pt x="9700" y="16"/>
                  </a:cubicBezTo>
                  <a:lnTo>
                    <a:pt x="67" y="6263"/>
                  </a:lnTo>
                  <a:cubicBezTo>
                    <a:pt x="12" y="6296"/>
                    <a:pt x="1" y="6362"/>
                    <a:pt x="34" y="6417"/>
                  </a:cubicBezTo>
                  <a:cubicBezTo>
                    <a:pt x="56" y="6446"/>
                    <a:pt x="92" y="6465"/>
                    <a:pt x="131" y="6465"/>
                  </a:cubicBezTo>
                  <a:cubicBezTo>
                    <a:pt x="150" y="6465"/>
                    <a:pt x="169" y="6461"/>
                    <a:pt x="188" y="6450"/>
                  </a:cubicBezTo>
                  <a:lnTo>
                    <a:pt x="9821" y="203"/>
                  </a:lnTo>
                  <a:cubicBezTo>
                    <a:pt x="9865" y="170"/>
                    <a:pt x="9887" y="104"/>
                    <a:pt x="9854" y="49"/>
                  </a:cubicBezTo>
                  <a:cubicBezTo>
                    <a:pt x="9832" y="20"/>
                    <a:pt x="9796" y="0"/>
                    <a:pt x="975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8"/>
            <p:cNvSpPr/>
            <p:nvPr/>
          </p:nvSpPr>
          <p:spPr>
            <a:xfrm>
              <a:off x="6902276" y="2003610"/>
              <a:ext cx="611139" cy="132713"/>
            </a:xfrm>
            <a:custGeom>
              <a:avLst/>
              <a:gdLst/>
              <a:ahLst/>
              <a:cxnLst/>
              <a:rect l="l" t="t" r="r" b="b"/>
              <a:pathLst>
                <a:path w="9591" h="2083" extrusionOk="0">
                  <a:moveTo>
                    <a:pt x="9036" y="0"/>
                  </a:moveTo>
                  <a:cubicBezTo>
                    <a:pt x="9016" y="0"/>
                    <a:pt x="8995" y="1"/>
                    <a:pt x="8974" y="4"/>
                  </a:cubicBezTo>
                  <a:lnTo>
                    <a:pt x="484" y="1059"/>
                  </a:lnTo>
                  <a:cubicBezTo>
                    <a:pt x="199" y="1092"/>
                    <a:pt x="1" y="1345"/>
                    <a:pt x="34" y="1631"/>
                  </a:cubicBezTo>
                  <a:cubicBezTo>
                    <a:pt x="67" y="1895"/>
                    <a:pt x="298" y="2082"/>
                    <a:pt x="550" y="2082"/>
                  </a:cubicBezTo>
                  <a:lnTo>
                    <a:pt x="616" y="2082"/>
                  </a:lnTo>
                  <a:lnTo>
                    <a:pt x="9106" y="1026"/>
                  </a:lnTo>
                  <a:cubicBezTo>
                    <a:pt x="9392" y="993"/>
                    <a:pt x="9590" y="741"/>
                    <a:pt x="9557" y="455"/>
                  </a:cubicBezTo>
                  <a:cubicBezTo>
                    <a:pt x="9516" y="190"/>
                    <a:pt x="9296" y="0"/>
                    <a:pt x="903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8"/>
            <p:cNvSpPr/>
            <p:nvPr/>
          </p:nvSpPr>
          <p:spPr>
            <a:xfrm>
              <a:off x="6902276" y="2003610"/>
              <a:ext cx="611139" cy="132713"/>
            </a:xfrm>
            <a:custGeom>
              <a:avLst/>
              <a:gdLst/>
              <a:ahLst/>
              <a:cxnLst/>
              <a:rect l="l" t="t" r="r" b="b"/>
              <a:pathLst>
                <a:path w="9591" h="2083" extrusionOk="0">
                  <a:moveTo>
                    <a:pt x="554" y="0"/>
                  </a:moveTo>
                  <a:cubicBezTo>
                    <a:pt x="295" y="0"/>
                    <a:pt x="74" y="190"/>
                    <a:pt x="34" y="455"/>
                  </a:cubicBezTo>
                  <a:cubicBezTo>
                    <a:pt x="1" y="741"/>
                    <a:pt x="199" y="993"/>
                    <a:pt x="484" y="1026"/>
                  </a:cubicBezTo>
                  <a:lnTo>
                    <a:pt x="8974" y="2082"/>
                  </a:lnTo>
                  <a:lnTo>
                    <a:pt x="9040" y="2082"/>
                  </a:lnTo>
                  <a:cubicBezTo>
                    <a:pt x="9304" y="2082"/>
                    <a:pt x="9524" y="1895"/>
                    <a:pt x="9557" y="1631"/>
                  </a:cubicBezTo>
                  <a:cubicBezTo>
                    <a:pt x="9590" y="1345"/>
                    <a:pt x="9392" y="1092"/>
                    <a:pt x="9106" y="1059"/>
                  </a:cubicBezTo>
                  <a:lnTo>
                    <a:pt x="616" y="4"/>
                  </a:lnTo>
                  <a:cubicBezTo>
                    <a:pt x="596" y="1"/>
                    <a:pt x="575"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8"/>
            <p:cNvSpPr/>
            <p:nvPr/>
          </p:nvSpPr>
          <p:spPr>
            <a:xfrm>
              <a:off x="7143330" y="2013740"/>
              <a:ext cx="55436" cy="100156"/>
            </a:xfrm>
            <a:custGeom>
              <a:avLst/>
              <a:gdLst/>
              <a:ahLst/>
              <a:cxnLst/>
              <a:rect l="l" t="t" r="r" b="b"/>
              <a:pathLst>
                <a:path w="870" h="1572" extrusionOk="0">
                  <a:moveTo>
                    <a:pt x="479" y="0"/>
                  </a:moveTo>
                  <a:cubicBezTo>
                    <a:pt x="319" y="0"/>
                    <a:pt x="170" y="105"/>
                    <a:pt x="133" y="274"/>
                  </a:cubicBezTo>
                  <a:cubicBezTo>
                    <a:pt x="122" y="285"/>
                    <a:pt x="1" y="769"/>
                    <a:pt x="34" y="1241"/>
                  </a:cubicBezTo>
                  <a:cubicBezTo>
                    <a:pt x="56" y="1428"/>
                    <a:pt x="210" y="1571"/>
                    <a:pt x="397" y="1571"/>
                  </a:cubicBezTo>
                  <a:lnTo>
                    <a:pt x="419" y="1571"/>
                  </a:lnTo>
                  <a:cubicBezTo>
                    <a:pt x="616" y="1549"/>
                    <a:pt x="759" y="1384"/>
                    <a:pt x="748" y="1186"/>
                  </a:cubicBezTo>
                  <a:cubicBezTo>
                    <a:pt x="726" y="834"/>
                    <a:pt x="814" y="450"/>
                    <a:pt x="814" y="450"/>
                  </a:cubicBezTo>
                  <a:cubicBezTo>
                    <a:pt x="869" y="252"/>
                    <a:pt x="759" y="65"/>
                    <a:pt x="561" y="10"/>
                  </a:cubicBezTo>
                  <a:cubicBezTo>
                    <a:pt x="534" y="3"/>
                    <a:pt x="506" y="0"/>
                    <a:pt x="479"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8"/>
            <p:cNvSpPr/>
            <p:nvPr/>
          </p:nvSpPr>
          <p:spPr>
            <a:xfrm>
              <a:off x="7188189" y="2019092"/>
              <a:ext cx="54735" cy="99710"/>
            </a:xfrm>
            <a:custGeom>
              <a:avLst/>
              <a:gdLst/>
              <a:ahLst/>
              <a:cxnLst/>
              <a:rect l="l" t="t" r="r" b="b"/>
              <a:pathLst>
                <a:path w="859" h="1565" extrusionOk="0">
                  <a:moveTo>
                    <a:pt x="465" y="0"/>
                  </a:moveTo>
                  <a:cubicBezTo>
                    <a:pt x="305" y="0"/>
                    <a:pt x="167" y="110"/>
                    <a:pt x="121" y="267"/>
                  </a:cubicBezTo>
                  <a:cubicBezTo>
                    <a:pt x="121" y="289"/>
                    <a:pt x="0" y="761"/>
                    <a:pt x="33" y="1234"/>
                  </a:cubicBezTo>
                  <a:cubicBezTo>
                    <a:pt x="44" y="1421"/>
                    <a:pt x="198" y="1564"/>
                    <a:pt x="385" y="1564"/>
                  </a:cubicBezTo>
                  <a:lnTo>
                    <a:pt x="407" y="1564"/>
                  </a:lnTo>
                  <a:cubicBezTo>
                    <a:pt x="605" y="1553"/>
                    <a:pt x="748" y="1377"/>
                    <a:pt x="737" y="1179"/>
                  </a:cubicBezTo>
                  <a:cubicBezTo>
                    <a:pt x="715" y="827"/>
                    <a:pt x="803" y="454"/>
                    <a:pt x="814" y="443"/>
                  </a:cubicBezTo>
                  <a:cubicBezTo>
                    <a:pt x="858" y="256"/>
                    <a:pt x="748" y="58"/>
                    <a:pt x="561" y="14"/>
                  </a:cubicBezTo>
                  <a:cubicBezTo>
                    <a:pt x="529" y="5"/>
                    <a:pt x="496" y="0"/>
                    <a:pt x="465"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640;p38">
            <a:extLst>
              <a:ext uri="{FF2B5EF4-FFF2-40B4-BE49-F238E27FC236}">
                <a16:creationId xmlns:a16="http://schemas.microsoft.com/office/drawing/2014/main" id="{9E45A6E6-DF7E-15EB-8757-4FE393F4CDAA}"/>
              </a:ext>
            </a:extLst>
          </p:cNvPr>
          <p:cNvSpPr txBox="1">
            <a:spLocks/>
          </p:cNvSpPr>
          <p:nvPr/>
        </p:nvSpPr>
        <p:spPr>
          <a:xfrm>
            <a:off x="646673" y="3271897"/>
            <a:ext cx="4913205" cy="29194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700"/>
              <a:buFont typeface="Manrope Medium"/>
              <a:buNone/>
              <a:defRPr sz="4200" b="0" i="0" u="none" strike="noStrike" cap="none">
                <a:solidFill>
                  <a:schemeClr val="dk1"/>
                </a:solidFill>
                <a:latin typeface="Manrope Medium"/>
                <a:ea typeface="Manrope Medium"/>
                <a:cs typeface="Manrope Medium"/>
                <a:sym typeface="Manrope Medium"/>
              </a:defRPr>
            </a:lvl1pPr>
            <a:lvl2pPr marR="0" lvl="1"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2pPr>
            <a:lvl3pPr marR="0" lvl="2"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3pPr>
            <a:lvl4pPr marR="0" lvl="3"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4pPr>
            <a:lvl5pPr marR="0" lvl="4"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5pPr>
            <a:lvl6pPr marR="0" lvl="5"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6pPr>
            <a:lvl7pPr marR="0" lvl="6"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7pPr>
            <a:lvl8pPr marR="0" lvl="7"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8pPr>
            <a:lvl9pPr marR="0" lvl="8"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9pPr>
          </a:lstStyle>
          <a:p>
            <a:r>
              <a:rPr lang="en-US" sz="1600" b="1" dirty="0">
                <a:solidFill>
                  <a:schemeClr val="lt2"/>
                </a:solidFill>
              </a:rPr>
              <a:t>Bank </a:t>
            </a:r>
            <a:r>
              <a:rPr lang="en-US" sz="1600" b="1" dirty="0" err="1">
                <a:solidFill>
                  <a:schemeClr val="lt2"/>
                </a:solidFill>
              </a:rPr>
              <a:t>Muamalat</a:t>
            </a:r>
            <a:r>
              <a:rPr lang="en-US" sz="1600" b="1" dirty="0">
                <a:solidFill>
                  <a:schemeClr val="lt2"/>
                </a:solidFill>
              </a:rPr>
              <a:t> - Business Intelligence Analyst</a:t>
            </a:r>
          </a:p>
          <a:p>
            <a:endParaRPr lang="en-US" sz="1600" dirty="0">
              <a:solidFill>
                <a:schemeClr val="lt2"/>
              </a:solidFill>
            </a:endParaRPr>
          </a:p>
        </p:txBody>
      </p:sp>
      <p:sp>
        <p:nvSpPr>
          <p:cNvPr id="3" name="Google Shape;1640;p38">
            <a:extLst>
              <a:ext uri="{FF2B5EF4-FFF2-40B4-BE49-F238E27FC236}">
                <a16:creationId xmlns:a16="http://schemas.microsoft.com/office/drawing/2014/main" id="{B17A6445-90C4-47B9-DD89-05580CB7192C}"/>
              </a:ext>
            </a:extLst>
          </p:cNvPr>
          <p:cNvSpPr txBox="1">
            <a:spLocks/>
          </p:cNvSpPr>
          <p:nvPr/>
        </p:nvSpPr>
        <p:spPr>
          <a:xfrm>
            <a:off x="646674" y="3407728"/>
            <a:ext cx="4744476" cy="31222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700"/>
              <a:buFont typeface="Manrope Medium"/>
              <a:buNone/>
              <a:defRPr sz="4200" b="0" i="0" u="none" strike="noStrike" cap="none">
                <a:solidFill>
                  <a:schemeClr val="dk1"/>
                </a:solidFill>
                <a:latin typeface="Manrope Medium"/>
                <a:ea typeface="Manrope Medium"/>
                <a:cs typeface="Manrope Medium"/>
                <a:sym typeface="Manrope Medium"/>
              </a:defRPr>
            </a:lvl1pPr>
            <a:lvl2pPr marR="0" lvl="1"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2pPr>
            <a:lvl3pPr marR="0" lvl="2"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3pPr>
            <a:lvl4pPr marR="0" lvl="3"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4pPr>
            <a:lvl5pPr marR="0" lvl="4"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5pPr>
            <a:lvl6pPr marR="0" lvl="5"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6pPr>
            <a:lvl7pPr marR="0" lvl="6"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7pPr>
            <a:lvl8pPr marR="0" lvl="7"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8pPr>
            <a:lvl9pPr marR="0" lvl="8" algn="l" rtl="0">
              <a:lnSpc>
                <a:spcPct val="100000"/>
              </a:lnSpc>
              <a:spcBef>
                <a:spcPts val="0"/>
              </a:spcBef>
              <a:spcAft>
                <a:spcPts val="0"/>
              </a:spcAft>
              <a:buClr>
                <a:schemeClr val="dk1"/>
              </a:buClr>
              <a:buSzPts val="4700"/>
              <a:buFont typeface="Manrope Medium"/>
              <a:buNone/>
              <a:defRPr sz="4700" b="0" i="0" u="none" strike="noStrike" cap="none">
                <a:solidFill>
                  <a:schemeClr val="dk1"/>
                </a:solidFill>
                <a:latin typeface="Manrope Medium"/>
                <a:ea typeface="Manrope Medium"/>
                <a:cs typeface="Manrope Medium"/>
                <a:sym typeface="Manrope Medium"/>
              </a:defRPr>
            </a:lvl9pPr>
          </a:lstStyle>
          <a:p>
            <a:r>
              <a:rPr lang="en-US" sz="1600" b="1" dirty="0">
                <a:solidFill>
                  <a:schemeClr val="lt2"/>
                </a:solidFill>
              </a:rPr>
              <a:t>Project Based Internship</a:t>
            </a:r>
          </a:p>
        </p:txBody>
      </p:sp>
      <p:sp>
        <p:nvSpPr>
          <p:cNvPr id="4" name="Google Shape;1641;p38">
            <a:extLst>
              <a:ext uri="{FF2B5EF4-FFF2-40B4-BE49-F238E27FC236}">
                <a16:creationId xmlns:a16="http://schemas.microsoft.com/office/drawing/2014/main" id="{A856474C-A8F3-B1B0-C25A-D6958A217659}"/>
              </a:ext>
            </a:extLst>
          </p:cNvPr>
          <p:cNvSpPr txBox="1">
            <a:spLocks/>
          </p:cNvSpPr>
          <p:nvPr/>
        </p:nvSpPr>
        <p:spPr>
          <a:xfrm>
            <a:off x="1150138" y="4536689"/>
            <a:ext cx="4129433" cy="3673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1pPr>
            <a:lvl2pPr marL="914400" marR="0" lvl="1"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2pPr>
            <a:lvl3pPr marL="1371600" marR="0" lvl="2"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3pPr>
            <a:lvl4pPr marL="1828800" marR="0" lvl="3"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4pPr>
            <a:lvl5pPr marL="2286000" marR="0" lvl="4"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5pPr>
            <a:lvl6pPr marL="2743200" marR="0" lvl="5"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6pPr>
            <a:lvl7pPr marL="3200400" marR="0" lvl="6"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7pPr>
            <a:lvl8pPr marL="3657600" marR="0" lvl="7"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8pPr>
            <a:lvl9pPr marL="4114800" marR="0" lvl="8" indent="-304800" algn="l" rtl="0">
              <a:lnSpc>
                <a:spcPct val="100000"/>
              </a:lnSpc>
              <a:spcBef>
                <a:spcPts val="0"/>
              </a:spcBef>
              <a:spcAft>
                <a:spcPts val="0"/>
              </a:spcAft>
              <a:buClr>
                <a:schemeClr val="dk1"/>
              </a:buClr>
              <a:buSzPts val="1400"/>
              <a:buFont typeface="Inter"/>
              <a:buNone/>
              <a:defRPr sz="1400" b="0" i="0" u="none" strike="noStrike" cap="none">
                <a:solidFill>
                  <a:schemeClr val="dk1"/>
                </a:solidFill>
                <a:latin typeface="Inter"/>
                <a:ea typeface="Inter"/>
                <a:cs typeface="Inter"/>
                <a:sym typeface="Inter"/>
              </a:defRPr>
            </a:lvl9pPr>
          </a:lstStyle>
          <a:p>
            <a:pPr marL="0" indent="0"/>
            <a:r>
              <a:rPr lang="en-US" dirty="0"/>
              <a:t>Presented by: </a:t>
            </a:r>
            <a:r>
              <a:rPr lang="en-US" b="1" dirty="0"/>
              <a:t>Agil Tri Widianto</a:t>
            </a:r>
          </a:p>
        </p:txBody>
      </p:sp>
      <p:sp>
        <p:nvSpPr>
          <p:cNvPr id="6" name="Google Shape;59;p13">
            <a:extLst>
              <a:ext uri="{FF2B5EF4-FFF2-40B4-BE49-F238E27FC236}">
                <a16:creationId xmlns:a16="http://schemas.microsoft.com/office/drawing/2014/main" id="{8C06B901-A9E1-BA92-96F1-E76D6EADF0E7}"/>
              </a:ext>
            </a:extLst>
          </p:cNvPr>
          <p:cNvSpPr txBox="1"/>
          <p:nvPr/>
        </p:nvSpPr>
        <p:spPr>
          <a:xfrm>
            <a:off x="6909530" y="78126"/>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000" dirty="0">
                <a:solidFill>
                  <a:schemeClr val="tx1"/>
                </a:solidFill>
                <a:latin typeface="Rubik SemiBold"/>
                <a:ea typeface="Rubik SemiBold"/>
                <a:cs typeface="Rubik SemiBold"/>
                <a:sym typeface="Rubik SemiBold"/>
              </a:rPr>
              <a:t>X</a:t>
            </a:r>
          </a:p>
        </p:txBody>
      </p:sp>
      <p:pic>
        <p:nvPicPr>
          <p:cNvPr id="8" name="Picture 7">
            <a:extLst>
              <a:ext uri="{FF2B5EF4-FFF2-40B4-BE49-F238E27FC236}">
                <a16:creationId xmlns:a16="http://schemas.microsoft.com/office/drawing/2014/main" id="{B4285C2B-75D3-06A8-EAEB-6BBDF794A4A9}"/>
              </a:ext>
            </a:extLst>
          </p:cNvPr>
          <p:cNvPicPr>
            <a:picLocks noChangeAspect="1"/>
          </p:cNvPicPr>
          <p:nvPr/>
        </p:nvPicPr>
        <p:blipFill>
          <a:blip r:embed="rId3"/>
          <a:stretch>
            <a:fillRect/>
          </a:stretch>
        </p:blipFill>
        <p:spPr>
          <a:xfrm>
            <a:off x="5391150" y="57985"/>
            <a:ext cx="1588958" cy="625818"/>
          </a:xfrm>
          <a:prstGeom prst="rect">
            <a:avLst/>
          </a:prstGeom>
        </p:spPr>
      </p:pic>
      <p:pic>
        <p:nvPicPr>
          <p:cNvPr id="12" name="Picture 11">
            <a:extLst>
              <a:ext uri="{FF2B5EF4-FFF2-40B4-BE49-F238E27FC236}">
                <a16:creationId xmlns:a16="http://schemas.microsoft.com/office/drawing/2014/main" id="{5F7C0EEB-746F-2AF7-95F9-D5F62B7A6A24}"/>
              </a:ext>
            </a:extLst>
          </p:cNvPr>
          <p:cNvPicPr>
            <a:picLocks noChangeAspect="1"/>
          </p:cNvPicPr>
          <p:nvPr/>
        </p:nvPicPr>
        <p:blipFill>
          <a:blip r:embed="rId4"/>
          <a:stretch>
            <a:fillRect/>
          </a:stretch>
        </p:blipFill>
        <p:spPr>
          <a:xfrm>
            <a:off x="7342838" y="184492"/>
            <a:ext cx="1541878" cy="4337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E43F1A72-CA8C-C4CC-F56D-A7FE485A07A3}"/>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EE8AF480-B14A-8E47-1A73-612ED983B8A0}"/>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Findings</a:t>
            </a:r>
            <a:endParaRPr sz="2800" b="1" dirty="0"/>
          </a:p>
        </p:txBody>
      </p:sp>
      <p:sp>
        <p:nvSpPr>
          <p:cNvPr id="1731" name="Google Shape;1731;p39">
            <a:extLst>
              <a:ext uri="{FF2B5EF4-FFF2-40B4-BE49-F238E27FC236}">
                <a16:creationId xmlns:a16="http://schemas.microsoft.com/office/drawing/2014/main" id="{99FCFA98-A4DD-FFF4-1F4A-002E224C1B98}"/>
              </a:ext>
            </a:extLst>
          </p:cNvPr>
          <p:cNvSpPr txBox="1"/>
          <p:nvPr/>
        </p:nvSpPr>
        <p:spPr>
          <a:xfrm>
            <a:off x="412433" y="888925"/>
            <a:ext cx="6216967" cy="1976595"/>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•The categories with the highest sales by value were:</a:t>
            </a:r>
          </a:p>
          <a:p>
            <a:pPr lvl="0" algn="just"/>
            <a:r>
              <a:rPr lang="en-US" sz="1800" dirty="0">
                <a:solidFill>
                  <a:schemeClr val="dk1"/>
                </a:solidFill>
                <a:latin typeface="Manrope SemiBold" panose="020B0604020202020204" charset="0"/>
                <a:ea typeface="Inter"/>
                <a:cs typeface="Inter"/>
                <a:sym typeface="Inter"/>
              </a:rPr>
              <a:t>    Robots: $743.5K</a:t>
            </a:r>
          </a:p>
          <a:p>
            <a:pPr lvl="0" algn="just"/>
            <a:r>
              <a:rPr lang="en-US" sz="1800" dirty="0">
                <a:solidFill>
                  <a:schemeClr val="dk1"/>
                </a:solidFill>
                <a:latin typeface="Manrope SemiBold" panose="020B0604020202020204" charset="0"/>
                <a:ea typeface="Inter"/>
                <a:cs typeface="Inter"/>
                <a:sym typeface="Inter"/>
              </a:rPr>
              <a:t>    Drones: $477.4K</a:t>
            </a:r>
          </a:p>
          <a:p>
            <a:pPr lvl="0" algn="just"/>
            <a:r>
              <a:rPr lang="en-US" sz="1800" dirty="0">
                <a:solidFill>
                  <a:schemeClr val="dk1"/>
                </a:solidFill>
                <a:latin typeface="Manrope SemiBold" panose="020B0604020202020204" charset="0"/>
                <a:ea typeface="Inter"/>
                <a:cs typeface="Inter"/>
                <a:sym typeface="Inter"/>
              </a:rPr>
              <a:t>•The categories with the highest quantity:</a:t>
            </a:r>
          </a:p>
          <a:p>
            <a:pPr lvl="0" algn="just"/>
            <a:r>
              <a:rPr lang="en-US" sz="1800" dirty="0">
                <a:solidFill>
                  <a:schemeClr val="dk1"/>
                </a:solidFill>
                <a:latin typeface="Manrope SemiBold" panose="020B0604020202020204" charset="0"/>
                <a:ea typeface="Inter"/>
                <a:cs typeface="Inter"/>
                <a:sym typeface="Inter"/>
              </a:rPr>
              <a:t>    eBooks: 3.1K units</a:t>
            </a:r>
          </a:p>
          <a:p>
            <a:pPr lvl="0" algn="just"/>
            <a:r>
              <a:rPr lang="en-US" sz="1800" dirty="0">
                <a:solidFill>
                  <a:schemeClr val="dk1"/>
                </a:solidFill>
                <a:latin typeface="Manrope SemiBold" panose="020B0604020202020204" charset="0"/>
                <a:ea typeface="Inter"/>
                <a:cs typeface="Inter"/>
                <a:sym typeface="Inter"/>
              </a:rPr>
              <a:t>    Training Videos: 2.1K units</a:t>
            </a:r>
            <a:endParaRPr sz="1800" dirty="0">
              <a:solidFill>
                <a:schemeClr val="dk1"/>
              </a:solidFill>
              <a:latin typeface="Manrope SemiBold" panose="020B0604020202020204" charset="0"/>
              <a:ea typeface="Inter"/>
              <a:cs typeface="Inter"/>
              <a:sym typeface="Inter"/>
            </a:endParaRPr>
          </a:p>
        </p:txBody>
      </p:sp>
      <p:pic>
        <p:nvPicPr>
          <p:cNvPr id="3" name="Picture 2">
            <a:extLst>
              <a:ext uri="{FF2B5EF4-FFF2-40B4-BE49-F238E27FC236}">
                <a16:creationId xmlns:a16="http://schemas.microsoft.com/office/drawing/2014/main" id="{8C6F2271-94DB-BB52-6568-A621D70868EC}"/>
              </a:ext>
            </a:extLst>
          </p:cNvPr>
          <p:cNvPicPr>
            <a:picLocks noChangeAspect="1"/>
          </p:cNvPicPr>
          <p:nvPr/>
        </p:nvPicPr>
        <p:blipFill>
          <a:blip r:embed="rId3"/>
          <a:stretch>
            <a:fillRect/>
          </a:stretch>
        </p:blipFill>
        <p:spPr>
          <a:xfrm>
            <a:off x="2141595" y="2865520"/>
            <a:ext cx="4860760" cy="1945680"/>
          </a:xfrm>
          <a:prstGeom prst="rect">
            <a:avLst/>
          </a:prstGeom>
        </p:spPr>
      </p:pic>
      <p:pic>
        <p:nvPicPr>
          <p:cNvPr id="4" name="Picture 3">
            <a:extLst>
              <a:ext uri="{FF2B5EF4-FFF2-40B4-BE49-F238E27FC236}">
                <a16:creationId xmlns:a16="http://schemas.microsoft.com/office/drawing/2014/main" id="{3BFF982A-1BE1-9272-C0CC-FEFCC3D6F445}"/>
              </a:ext>
            </a:extLst>
          </p:cNvPr>
          <p:cNvPicPr>
            <a:picLocks noChangeAspect="1"/>
          </p:cNvPicPr>
          <p:nvPr/>
        </p:nvPicPr>
        <p:blipFill>
          <a:blip r:embed="rId4"/>
          <a:stretch>
            <a:fillRect/>
          </a:stretch>
        </p:blipFill>
        <p:spPr>
          <a:xfrm>
            <a:off x="0" y="0"/>
            <a:ext cx="1588958" cy="625818"/>
          </a:xfrm>
          <a:prstGeom prst="rect">
            <a:avLst/>
          </a:prstGeom>
        </p:spPr>
      </p:pic>
    </p:spTree>
    <p:extLst>
      <p:ext uri="{BB962C8B-B14F-4D97-AF65-F5344CB8AC3E}">
        <p14:creationId xmlns:p14="http://schemas.microsoft.com/office/powerpoint/2010/main" val="312992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D1436064-2814-E4B4-C709-179E4BC1B43B}"/>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C7AB09D8-8AD1-0909-776F-2BBC8C8DFCD9}"/>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Findings</a:t>
            </a:r>
            <a:endParaRPr sz="2800" b="1" dirty="0"/>
          </a:p>
        </p:txBody>
      </p:sp>
      <p:sp>
        <p:nvSpPr>
          <p:cNvPr id="1731" name="Google Shape;1731;p39">
            <a:extLst>
              <a:ext uri="{FF2B5EF4-FFF2-40B4-BE49-F238E27FC236}">
                <a16:creationId xmlns:a16="http://schemas.microsoft.com/office/drawing/2014/main" id="{2DB02AAC-FF8D-EE2B-CA5B-4C2C55A693C6}"/>
              </a:ext>
            </a:extLst>
          </p:cNvPr>
          <p:cNvSpPr txBox="1"/>
          <p:nvPr/>
        </p:nvSpPr>
        <p:spPr>
          <a:xfrm>
            <a:off x="260334" y="888925"/>
            <a:ext cx="8623282" cy="953911"/>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•City with the largest sales contribution: Washington: $55,382 (308 orders)</a:t>
            </a:r>
          </a:p>
          <a:p>
            <a:pPr lvl="0" algn="just"/>
            <a:r>
              <a:rPr lang="en-US" sz="1800" dirty="0">
                <a:solidFill>
                  <a:schemeClr val="dk1"/>
                </a:solidFill>
                <a:latin typeface="Manrope SemiBold" panose="020B0604020202020204" charset="0"/>
                <a:ea typeface="Inter"/>
                <a:cs typeface="Inter"/>
                <a:sym typeface="Inter"/>
              </a:rPr>
              <a:t>•The year with the highest total sales (revenue) was 2020</a:t>
            </a:r>
            <a:endParaRPr sz="1800" dirty="0">
              <a:solidFill>
                <a:schemeClr val="dk1"/>
              </a:solidFill>
              <a:latin typeface="Manrope SemiBold" panose="020B0604020202020204" charset="0"/>
              <a:ea typeface="Inter"/>
              <a:cs typeface="Inter"/>
              <a:sym typeface="Inter"/>
            </a:endParaRPr>
          </a:p>
        </p:txBody>
      </p:sp>
      <p:pic>
        <p:nvPicPr>
          <p:cNvPr id="3" name="Picture 2">
            <a:extLst>
              <a:ext uri="{FF2B5EF4-FFF2-40B4-BE49-F238E27FC236}">
                <a16:creationId xmlns:a16="http://schemas.microsoft.com/office/drawing/2014/main" id="{F5227957-3CA3-2248-3DD9-FE857E9AB43E}"/>
              </a:ext>
            </a:extLst>
          </p:cNvPr>
          <p:cNvPicPr>
            <a:picLocks noChangeAspect="1"/>
          </p:cNvPicPr>
          <p:nvPr/>
        </p:nvPicPr>
        <p:blipFill>
          <a:blip r:embed="rId3"/>
          <a:stretch>
            <a:fillRect/>
          </a:stretch>
        </p:blipFill>
        <p:spPr>
          <a:xfrm>
            <a:off x="536115" y="1682830"/>
            <a:ext cx="4132138" cy="2433652"/>
          </a:xfrm>
          <a:prstGeom prst="rect">
            <a:avLst/>
          </a:prstGeom>
        </p:spPr>
      </p:pic>
      <p:pic>
        <p:nvPicPr>
          <p:cNvPr id="6" name="Picture 5">
            <a:extLst>
              <a:ext uri="{FF2B5EF4-FFF2-40B4-BE49-F238E27FC236}">
                <a16:creationId xmlns:a16="http://schemas.microsoft.com/office/drawing/2014/main" id="{D9764B87-1BF7-429F-CEFD-D6A089AA7369}"/>
              </a:ext>
            </a:extLst>
          </p:cNvPr>
          <p:cNvPicPr>
            <a:picLocks noChangeAspect="1"/>
          </p:cNvPicPr>
          <p:nvPr/>
        </p:nvPicPr>
        <p:blipFill>
          <a:blip r:embed="rId4"/>
          <a:stretch>
            <a:fillRect/>
          </a:stretch>
        </p:blipFill>
        <p:spPr>
          <a:xfrm>
            <a:off x="4944034" y="1682830"/>
            <a:ext cx="3906900" cy="969232"/>
          </a:xfrm>
          <a:prstGeom prst="rect">
            <a:avLst/>
          </a:prstGeom>
        </p:spPr>
      </p:pic>
      <p:pic>
        <p:nvPicPr>
          <p:cNvPr id="7" name="Picture 6">
            <a:extLst>
              <a:ext uri="{FF2B5EF4-FFF2-40B4-BE49-F238E27FC236}">
                <a16:creationId xmlns:a16="http://schemas.microsoft.com/office/drawing/2014/main" id="{7BED4CDE-AD47-5851-F765-2C8536B43FD2}"/>
              </a:ext>
            </a:extLst>
          </p:cNvPr>
          <p:cNvPicPr>
            <a:picLocks noChangeAspect="1"/>
          </p:cNvPicPr>
          <p:nvPr/>
        </p:nvPicPr>
        <p:blipFill>
          <a:blip r:embed="rId5"/>
          <a:stretch>
            <a:fillRect/>
          </a:stretch>
        </p:blipFill>
        <p:spPr>
          <a:xfrm>
            <a:off x="0" y="0"/>
            <a:ext cx="1588958" cy="625818"/>
          </a:xfrm>
          <a:prstGeom prst="rect">
            <a:avLst/>
          </a:prstGeom>
        </p:spPr>
      </p:pic>
    </p:spTree>
    <p:extLst>
      <p:ext uri="{BB962C8B-B14F-4D97-AF65-F5344CB8AC3E}">
        <p14:creationId xmlns:p14="http://schemas.microsoft.com/office/powerpoint/2010/main" val="9748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91081040-2F40-EDC3-1880-E5001FA6A083}"/>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A129B1C5-D856-EFA5-6497-AF5728CAF936}"/>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Findings</a:t>
            </a:r>
            <a:endParaRPr sz="2800" b="1" dirty="0"/>
          </a:p>
        </p:txBody>
      </p:sp>
      <p:sp>
        <p:nvSpPr>
          <p:cNvPr id="1731" name="Google Shape;1731;p39">
            <a:extLst>
              <a:ext uri="{FF2B5EF4-FFF2-40B4-BE49-F238E27FC236}">
                <a16:creationId xmlns:a16="http://schemas.microsoft.com/office/drawing/2014/main" id="{BAA06CDB-112E-6DE7-6682-24FCC08C234B}"/>
              </a:ext>
            </a:extLst>
          </p:cNvPr>
          <p:cNvSpPr txBox="1"/>
          <p:nvPr/>
        </p:nvSpPr>
        <p:spPr>
          <a:xfrm>
            <a:off x="532725" y="1072806"/>
            <a:ext cx="4039250" cy="1445201"/>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•Product with highest sales:           </a:t>
            </a:r>
          </a:p>
          <a:p>
            <a:pPr lvl="0" algn="just"/>
            <a:r>
              <a:rPr lang="en-US" sz="1800" dirty="0">
                <a:solidFill>
                  <a:schemeClr val="dk1"/>
                </a:solidFill>
                <a:latin typeface="Manrope SemiBold" panose="020B0604020202020204" charset="0"/>
                <a:ea typeface="Inter"/>
                <a:cs typeface="Inter"/>
                <a:sym typeface="Inter"/>
              </a:rPr>
              <a:t>    MICR-23K Robot: $157K</a:t>
            </a:r>
          </a:p>
          <a:p>
            <a:pPr lvl="0" algn="just"/>
            <a:r>
              <a:rPr lang="en-US" sz="1800" dirty="0">
                <a:solidFill>
                  <a:schemeClr val="dk1"/>
                </a:solidFill>
                <a:latin typeface="Manrope SemiBold" panose="020B0604020202020204" charset="0"/>
                <a:ea typeface="Inter"/>
                <a:cs typeface="Inter"/>
                <a:sym typeface="Inter"/>
              </a:rPr>
              <a:t>•Product with highest quantity:  </a:t>
            </a:r>
          </a:p>
          <a:p>
            <a:pPr lvl="0" algn="just"/>
            <a:r>
              <a:rPr lang="en-US" sz="1800" dirty="0">
                <a:solidFill>
                  <a:schemeClr val="dk1"/>
                </a:solidFill>
                <a:latin typeface="Manrope SemiBold" panose="020B0604020202020204" charset="0"/>
                <a:ea typeface="Inter"/>
                <a:cs typeface="Inter"/>
                <a:sym typeface="Inter"/>
              </a:rPr>
              <a:t>   Sleepy Eye Blueprint: 312 units</a:t>
            </a:r>
            <a:endParaRPr sz="1800" dirty="0">
              <a:solidFill>
                <a:schemeClr val="dk1"/>
              </a:solidFill>
              <a:latin typeface="Manrope SemiBold" panose="020B0604020202020204" charset="0"/>
              <a:ea typeface="Inter"/>
              <a:cs typeface="Inter"/>
              <a:sym typeface="Inter"/>
            </a:endParaRPr>
          </a:p>
        </p:txBody>
      </p:sp>
      <p:pic>
        <p:nvPicPr>
          <p:cNvPr id="3" name="Picture 2">
            <a:extLst>
              <a:ext uri="{FF2B5EF4-FFF2-40B4-BE49-F238E27FC236}">
                <a16:creationId xmlns:a16="http://schemas.microsoft.com/office/drawing/2014/main" id="{9A38360A-B0E1-B1AF-D647-65DEAA3B3A54}"/>
              </a:ext>
            </a:extLst>
          </p:cNvPr>
          <p:cNvPicPr>
            <a:picLocks noChangeAspect="1"/>
          </p:cNvPicPr>
          <p:nvPr/>
        </p:nvPicPr>
        <p:blipFill>
          <a:blip r:embed="rId3"/>
          <a:stretch>
            <a:fillRect/>
          </a:stretch>
        </p:blipFill>
        <p:spPr>
          <a:xfrm>
            <a:off x="5025789" y="1072806"/>
            <a:ext cx="3585410" cy="3324750"/>
          </a:xfrm>
          <a:prstGeom prst="rect">
            <a:avLst/>
          </a:prstGeom>
        </p:spPr>
      </p:pic>
      <p:pic>
        <p:nvPicPr>
          <p:cNvPr id="4" name="Picture 3">
            <a:extLst>
              <a:ext uri="{FF2B5EF4-FFF2-40B4-BE49-F238E27FC236}">
                <a16:creationId xmlns:a16="http://schemas.microsoft.com/office/drawing/2014/main" id="{A2E61767-1ACB-9CDD-E02D-6B7DEB71D01C}"/>
              </a:ext>
            </a:extLst>
          </p:cNvPr>
          <p:cNvPicPr>
            <a:picLocks noChangeAspect="1"/>
          </p:cNvPicPr>
          <p:nvPr/>
        </p:nvPicPr>
        <p:blipFill>
          <a:blip r:embed="rId4"/>
          <a:stretch>
            <a:fillRect/>
          </a:stretch>
        </p:blipFill>
        <p:spPr>
          <a:xfrm>
            <a:off x="0" y="0"/>
            <a:ext cx="1588958" cy="625818"/>
          </a:xfrm>
          <a:prstGeom prst="rect">
            <a:avLst/>
          </a:prstGeom>
        </p:spPr>
      </p:pic>
    </p:spTree>
    <p:extLst>
      <p:ext uri="{BB962C8B-B14F-4D97-AF65-F5344CB8AC3E}">
        <p14:creationId xmlns:p14="http://schemas.microsoft.com/office/powerpoint/2010/main" val="113995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60876162-AD54-A334-1212-42487CFF3713}"/>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A4DB7093-B1F0-E3F5-A32A-851CDB1F0D5E}"/>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Findings</a:t>
            </a:r>
            <a:endParaRPr sz="2800" b="1" dirty="0"/>
          </a:p>
        </p:txBody>
      </p:sp>
      <p:sp>
        <p:nvSpPr>
          <p:cNvPr id="1731" name="Google Shape;1731;p39">
            <a:extLst>
              <a:ext uri="{FF2B5EF4-FFF2-40B4-BE49-F238E27FC236}">
                <a16:creationId xmlns:a16="http://schemas.microsoft.com/office/drawing/2014/main" id="{871E1A65-1BE3-34FF-E053-8D5CF4C5580D}"/>
              </a:ext>
            </a:extLst>
          </p:cNvPr>
          <p:cNvSpPr txBox="1"/>
          <p:nvPr/>
        </p:nvSpPr>
        <p:spPr>
          <a:xfrm>
            <a:off x="421053" y="888925"/>
            <a:ext cx="8009672" cy="1050164"/>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•Monthly trends (sales and quantity) fluctuate, with peaks or highest in Q1 in January ($165,957) and Q3 in September ($164,722). The worst decline occurred in Q4 in October ($126,493).</a:t>
            </a:r>
            <a:endParaRPr sz="1800" dirty="0">
              <a:solidFill>
                <a:schemeClr val="dk1"/>
              </a:solidFill>
              <a:latin typeface="Manrope SemiBold" panose="020B0604020202020204" charset="0"/>
              <a:ea typeface="Inter"/>
              <a:cs typeface="Inter"/>
              <a:sym typeface="Inter"/>
            </a:endParaRPr>
          </a:p>
        </p:txBody>
      </p:sp>
      <p:pic>
        <p:nvPicPr>
          <p:cNvPr id="3" name="Picture 2">
            <a:extLst>
              <a:ext uri="{FF2B5EF4-FFF2-40B4-BE49-F238E27FC236}">
                <a16:creationId xmlns:a16="http://schemas.microsoft.com/office/drawing/2014/main" id="{9BC1BDB3-F18A-B737-D08B-3076148BBDC8}"/>
              </a:ext>
            </a:extLst>
          </p:cNvPr>
          <p:cNvPicPr>
            <a:picLocks noChangeAspect="1"/>
          </p:cNvPicPr>
          <p:nvPr/>
        </p:nvPicPr>
        <p:blipFill>
          <a:blip r:embed="rId3"/>
          <a:stretch>
            <a:fillRect/>
          </a:stretch>
        </p:blipFill>
        <p:spPr>
          <a:xfrm>
            <a:off x="1925003" y="2043798"/>
            <a:ext cx="5293944" cy="2866248"/>
          </a:xfrm>
          <a:prstGeom prst="rect">
            <a:avLst/>
          </a:prstGeom>
        </p:spPr>
      </p:pic>
      <p:pic>
        <p:nvPicPr>
          <p:cNvPr id="4" name="Picture 3">
            <a:extLst>
              <a:ext uri="{FF2B5EF4-FFF2-40B4-BE49-F238E27FC236}">
                <a16:creationId xmlns:a16="http://schemas.microsoft.com/office/drawing/2014/main" id="{4D3D7FE6-302C-6EE1-3F2A-FA7116E4C7C8}"/>
              </a:ext>
            </a:extLst>
          </p:cNvPr>
          <p:cNvPicPr>
            <a:picLocks noChangeAspect="1"/>
          </p:cNvPicPr>
          <p:nvPr/>
        </p:nvPicPr>
        <p:blipFill>
          <a:blip r:embed="rId4"/>
          <a:stretch>
            <a:fillRect/>
          </a:stretch>
        </p:blipFill>
        <p:spPr>
          <a:xfrm>
            <a:off x="0" y="0"/>
            <a:ext cx="1588958" cy="625818"/>
          </a:xfrm>
          <a:prstGeom prst="rect">
            <a:avLst/>
          </a:prstGeom>
        </p:spPr>
      </p:pic>
    </p:spTree>
    <p:extLst>
      <p:ext uri="{BB962C8B-B14F-4D97-AF65-F5344CB8AC3E}">
        <p14:creationId xmlns:p14="http://schemas.microsoft.com/office/powerpoint/2010/main" val="4205335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48BACF41-746C-6945-80A0-4CAD5BA5BDE5}"/>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78DC6B8A-FB15-7EF0-8ACE-29FBA32D6345}"/>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Insight</a:t>
            </a:r>
            <a:endParaRPr sz="2800" b="1" dirty="0"/>
          </a:p>
        </p:txBody>
      </p:sp>
      <p:sp>
        <p:nvSpPr>
          <p:cNvPr id="1731" name="Google Shape;1731;p39">
            <a:extLst>
              <a:ext uri="{FF2B5EF4-FFF2-40B4-BE49-F238E27FC236}">
                <a16:creationId xmlns:a16="http://schemas.microsoft.com/office/drawing/2014/main" id="{0C30A05C-960F-2C12-8757-5986DABFA4F1}"/>
              </a:ext>
            </a:extLst>
          </p:cNvPr>
          <p:cNvSpPr txBox="1"/>
          <p:nvPr/>
        </p:nvSpPr>
        <p:spPr>
          <a:xfrm>
            <a:off x="264642" y="888925"/>
            <a:ext cx="8446221" cy="3406349"/>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•High-priced categories such as Robots and Drones generate large sales despite lower quantities.</a:t>
            </a:r>
          </a:p>
          <a:p>
            <a:pPr lvl="0" algn="just"/>
            <a:r>
              <a:rPr lang="en-US" sz="1800" dirty="0">
                <a:solidFill>
                  <a:schemeClr val="dk1"/>
                </a:solidFill>
                <a:latin typeface="Manrope SemiBold" panose="020B0604020202020204" charset="0"/>
                <a:ea typeface="Inter"/>
                <a:cs typeface="Inter"/>
                <a:sym typeface="Inter"/>
              </a:rPr>
              <a:t>•Low-priced categories such as eBooks and Blueprints sell well in units but contribute little to total revenue.</a:t>
            </a:r>
          </a:p>
          <a:p>
            <a:pPr lvl="0" algn="just"/>
            <a:r>
              <a:rPr lang="en-US" sz="1800" dirty="0">
                <a:solidFill>
                  <a:schemeClr val="dk1"/>
                </a:solidFill>
                <a:latin typeface="Manrope SemiBold" panose="020B0604020202020204" charset="0"/>
                <a:ea typeface="Inter"/>
                <a:cs typeface="Inter"/>
                <a:sym typeface="Inter"/>
              </a:rPr>
              <a:t>•Big cities such as Washington and Houston dominate sales, indicating strong market potential in urban areas.</a:t>
            </a:r>
          </a:p>
          <a:p>
            <a:pPr lvl="0" algn="just"/>
            <a:r>
              <a:rPr lang="en-US" sz="1800" dirty="0">
                <a:solidFill>
                  <a:schemeClr val="dk1"/>
                </a:solidFill>
                <a:latin typeface="Manrope SemiBold" panose="020B0604020202020204" charset="0"/>
                <a:ea typeface="Inter"/>
                <a:cs typeface="Inter"/>
                <a:sym typeface="Inter"/>
              </a:rPr>
              <a:t>•Popular products are not necessarily the most profitable, for example: Sleepy Eye Blueprint sells very well but is not in the top 5 sales values.</a:t>
            </a:r>
          </a:p>
          <a:p>
            <a:pPr lvl="0" algn="just"/>
            <a:r>
              <a:rPr lang="en-US" sz="1800" dirty="0">
                <a:solidFill>
                  <a:schemeClr val="dk1"/>
                </a:solidFill>
                <a:latin typeface="Manrope SemiBold" panose="020B0604020202020204" charset="0"/>
                <a:ea typeface="Inter"/>
                <a:cs typeface="Inter"/>
                <a:sym typeface="Inter"/>
              </a:rPr>
              <a:t>•The decline in sales in the final quarter of the year (Q4) needs to be considered, there is a potential that the end-of-year campaign has not been maximized.</a:t>
            </a:r>
            <a:endParaRPr sz="1800" dirty="0">
              <a:solidFill>
                <a:schemeClr val="dk1"/>
              </a:solidFill>
              <a:latin typeface="Manrope SemiBold" panose="020B0604020202020204" charset="0"/>
              <a:ea typeface="Inter"/>
              <a:cs typeface="Inter"/>
              <a:sym typeface="Inter"/>
            </a:endParaRPr>
          </a:p>
        </p:txBody>
      </p:sp>
      <p:pic>
        <p:nvPicPr>
          <p:cNvPr id="2" name="Picture 1">
            <a:extLst>
              <a:ext uri="{FF2B5EF4-FFF2-40B4-BE49-F238E27FC236}">
                <a16:creationId xmlns:a16="http://schemas.microsoft.com/office/drawing/2014/main" id="{E92AB467-AA5B-6F0E-8419-D11667F88A50}"/>
              </a:ext>
            </a:extLst>
          </p:cNvPr>
          <p:cNvPicPr>
            <a:picLocks noChangeAspect="1"/>
          </p:cNvPicPr>
          <p:nvPr/>
        </p:nvPicPr>
        <p:blipFill>
          <a:blip r:embed="rId3"/>
          <a:stretch>
            <a:fillRect/>
          </a:stretch>
        </p:blipFill>
        <p:spPr>
          <a:xfrm>
            <a:off x="0" y="0"/>
            <a:ext cx="1588958" cy="625818"/>
          </a:xfrm>
          <a:prstGeom prst="rect">
            <a:avLst/>
          </a:prstGeom>
        </p:spPr>
      </p:pic>
    </p:spTree>
    <p:extLst>
      <p:ext uri="{BB962C8B-B14F-4D97-AF65-F5344CB8AC3E}">
        <p14:creationId xmlns:p14="http://schemas.microsoft.com/office/powerpoint/2010/main" val="273386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6317F894-145B-4F3D-D42D-4B4383E9359E}"/>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C9AAE716-9854-9472-FEE1-095EB70E3BBB}"/>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Business Recommendations</a:t>
            </a:r>
            <a:endParaRPr sz="2800" b="1" dirty="0"/>
          </a:p>
        </p:txBody>
      </p:sp>
      <p:sp>
        <p:nvSpPr>
          <p:cNvPr id="1731" name="Google Shape;1731;p39">
            <a:extLst>
              <a:ext uri="{FF2B5EF4-FFF2-40B4-BE49-F238E27FC236}">
                <a16:creationId xmlns:a16="http://schemas.microsoft.com/office/drawing/2014/main" id="{4DC4F90D-B81E-974E-8F35-665E114821F1}"/>
              </a:ext>
            </a:extLst>
          </p:cNvPr>
          <p:cNvSpPr txBox="1"/>
          <p:nvPr/>
        </p:nvSpPr>
        <p:spPr>
          <a:xfrm>
            <a:off x="348864" y="1061081"/>
            <a:ext cx="8446221" cy="3406349"/>
          </a:xfrm>
          <a:prstGeom prst="rect">
            <a:avLst/>
          </a:prstGeom>
          <a:noFill/>
          <a:ln>
            <a:noFill/>
          </a:ln>
        </p:spPr>
        <p:txBody>
          <a:bodyPr spcFirstLastPara="1" wrap="square" lIns="91425" tIns="91425" rIns="0" bIns="91425" anchor="t" anchorCtr="0">
            <a:noAutofit/>
          </a:bodyPr>
          <a:lstStyle/>
          <a:p>
            <a:pPr lvl="0" algn="just"/>
            <a:r>
              <a:rPr lang="en-US" sz="1800" b="1" dirty="0">
                <a:solidFill>
                  <a:schemeClr val="dk1"/>
                </a:solidFill>
                <a:latin typeface="Manrope SemiBold" panose="020B0604020202020204" charset="0"/>
                <a:ea typeface="Inter"/>
                <a:cs typeface="Inter"/>
                <a:sym typeface="Inter"/>
              </a:rPr>
              <a:t>A. Product Strategy</a:t>
            </a:r>
          </a:p>
          <a:p>
            <a:pPr lvl="0" algn="just"/>
            <a:r>
              <a:rPr lang="en-US" sz="1800" dirty="0">
                <a:solidFill>
                  <a:schemeClr val="dk1"/>
                </a:solidFill>
                <a:latin typeface="Manrope SemiBold" panose="020B0604020202020204" charset="0"/>
                <a:ea typeface="Inter"/>
                <a:cs typeface="Inter"/>
                <a:sym typeface="Inter"/>
              </a:rPr>
              <a:t>	•Increase stock and promotion for top performer products, such as 	    MICR-23K Robot and RNW-75 Robot.</a:t>
            </a:r>
          </a:p>
          <a:p>
            <a:pPr lvl="0" algn="just"/>
            <a:r>
              <a:rPr lang="en-US" sz="1800" dirty="0">
                <a:solidFill>
                  <a:schemeClr val="dk1"/>
                </a:solidFill>
                <a:latin typeface="Manrope SemiBold" panose="020B0604020202020204" charset="0"/>
                <a:ea typeface="Inter"/>
                <a:cs typeface="Inter"/>
                <a:sym typeface="Inter"/>
              </a:rPr>
              <a:t>	•Develop product bundling: combine high quantity products     </a:t>
            </a:r>
          </a:p>
          <a:p>
            <a:pPr lvl="0" algn="just"/>
            <a:r>
              <a:rPr lang="en-US" sz="1800" dirty="0">
                <a:solidFill>
                  <a:schemeClr val="dk1"/>
                </a:solidFill>
                <a:latin typeface="Manrope SemiBold" panose="020B0604020202020204" charset="0"/>
                <a:ea typeface="Inter"/>
                <a:cs typeface="Inter"/>
                <a:sym typeface="Inter"/>
              </a:rPr>
              <a:t>                       (eBooks, Training Videos) with high-value products    	   	</a:t>
            </a:r>
          </a:p>
          <a:p>
            <a:pPr lvl="0" algn="just"/>
            <a:r>
              <a:rPr lang="en-US" sz="1800" dirty="0">
                <a:solidFill>
                  <a:schemeClr val="dk1"/>
                </a:solidFill>
                <a:latin typeface="Manrope SemiBold" panose="020B0604020202020204" charset="0"/>
                <a:ea typeface="Inter"/>
                <a:cs typeface="Inter"/>
                <a:sym typeface="Inter"/>
              </a:rPr>
              <a:t>                       (Robots/Drones) to increase average order value.</a:t>
            </a:r>
          </a:p>
          <a:p>
            <a:pPr lvl="0" algn="just"/>
            <a:endParaRPr lang="en-US" sz="1800" dirty="0">
              <a:solidFill>
                <a:schemeClr val="dk1"/>
              </a:solidFill>
              <a:latin typeface="Manrope SemiBold" panose="020B0604020202020204" charset="0"/>
              <a:ea typeface="Inter"/>
              <a:cs typeface="Inter"/>
              <a:sym typeface="Inter"/>
            </a:endParaRPr>
          </a:p>
          <a:p>
            <a:pPr lvl="0" algn="just"/>
            <a:r>
              <a:rPr lang="en-US" sz="1800" b="1" dirty="0">
                <a:solidFill>
                  <a:schemeClr val="dk1"/>
                </a:solidFill>
                <a:latin typeface="Manrope SemiBold" panose="020B0604020202020204" charset="0"/>
                <a:ea typeface="Inter"/>
                <a:cs typeface="Inter"/>
                <a:sym typeface="Inter"/>
              </a:rPr>
              <a:t>B. Regional Strategy</a:t>
            </a:r>
          </a:p>
          <a:p>
            <a:pPr lvl="0" algn="just"/>
            <a:r>
              <a:rPr lang="en-US" sz="1800" dirty="0">
                <a:solidFill>
                  <a:schemeClr val="dk1"/>
                </a:solidFill>
                <a:latin typeface="Manrope SemiBold" panose="020B0604020202020204" charset="0"/>
                <a:ea typeface="Inter"/>
                <a:cs typeface="Inter"/>
                <a:sym typeface="Inter"/>
              </a:rPr>
              <a:t>	•Marketing focus in top cities (Washington, Houston) that have  	 </a:t>
            </a:r>
          </a:p>
          <a:p>
            <a:pPr lvl="0" algn="just"/>
            <a:r>
              <a:rPr lang="en-US" sz="1800" dirty="0">
                <a:solidFill>
                  <a:schemeClr val="dk1"/>
                </a:solidFill>
                <a:latin typeface="Manrope SemiBold" panose="020B0604020202020204" charset="0"/>
                <a:ea typeface="Inter"/>
                <a:cs typeface="Inter"/>
                <a:sym typeface="Inter"/>
              </a:rPr>
              <a:t>                        proven to have high demand.</a:t>
            </a:r>
            <a:endParaRPr sz="1800" dirty="0">
              <a:solidFill>
                <a:schemeClr val="dk1"/>
              </a:solidFill>
              <a:latin typeface="Manrope SemiBold" panose="020B0604020202020204" charset="0"/>
              <a:ea typeface="Inter"/>
              <a:cs typeface="Inter"/>
              <a:sym typeface="Inter"/>
            </a:endParaRPr>
          </a:p>
        </p:txBody>
      </p:sp>
      <p:pic>
        <p:nvPicPr>
          <p:cNvPr id="2" name="Picture 1">
            <a:extLst>
              <a:ext uri="{FF2B5EF4-FFF2-40B4-BE49-F238E27FC236}">
                <a16:creationId xmlns:a16="http://schemas.microsoft.com/office/drawing/2014/main" id="{E193018D-D379-7BA8-6C42-88A8C72FACB7}"/>
              </a:ext>
            </a:extLst>
          </p:cNvPr>
          <p:cNvPicPr>
            <a:picLocks noChangeAspect="1"/>
          </p:cNvPicPr>
          <p:nvPr/>
        </p:nvPicPr>
        <p:blipFill>
          <a:blip r:embed="rId3"/>
          <a:stretch>
            <a:fillRect/>
          </a:stretch>
        </p:blipFill>
        <p:spPr>
          <a:xfrm>
            <a:off x="0" y="0"/>
            <a:ext cx="1588958" cy="625818"/>
          </a:xfrm>
          <a:prstGeom prst="rect">
            <a:avLst/>
          </a:prstGeom>
        </p:spPr>
      </p:pic>
    </p:spTree>
    <p:extLst>
      <p:ext uri="{BB962C8B-B14F-4D97-AF65-F5344CB8AC3E}">
        <p14:creationId xmlns:p14="http://schemas.microsoft.com/office/powerpoint/2010/main" val="2396102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EDDB2E78-B98E-22B6-AB9A-38AAA6C13D39}"/>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A2C09B79-79C3-8718-B221-AE008F4D9A89}"/>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Business Recommendations</a:t>
            </a:r>
            <a:endParaRPr sz="2800" b="1" dirty="0"/>
          </a:p>
        </p:txBody>
      </p:sp>
      <p:sp>
        <p:nvSpPr>
          <p:cNvPr id="1731" name="Google Shape;1731;p39">
            <a:extLst>
              <a:ext uri="{FF2B5EF4-FFF2-40B4-BE49-F238E27FC236}">
                <a16:creationId xmlns:a16="http://schemas.microsoft.com/office/drawing/2014/main" id="{04230D62-C84E-E9E3-47B5-E6636098EBA3}"/>
              </a:ext>
            </a:extLst>
          </p:cNvPr>
          <p:cNvSpPr txBox="1"/>
          <p:nvPr/>
        </p:nvSpPr>
        <p:spPr>
          <a:xfrm>
            <a:off x="348889" y="1022337"/>
            <a:ext cx="8446221" cy="1682825"/>
          </a:xfrm>
          <a:prstGeom prst="rect">
            <a:avLst/>
          </a:prstGeom>
          <a:noFill/>
          <a:ln>
            <a:noFill/>
          </a:ln>
        </p:spPr>
        <p:txBody>
          <a:bodyPr spcFirstLastPara="1" wrap="square" lIns="91425" tIns="91425" rIns="0" bIns="91425" anchor="t" anchorCtr="0">
            <a:noAutofit/>
          </a:bodyPr>
          <a:lstStyle/>
          <a:p>
            <a:pPr lvl="0" algn="just"/>
            <a:r>
              <a:rPr lang="en-US" sz="1800" b="1" dirty="0">
                <a:solidFill>
                  <a:schemeClr val="dk1"/>
                </a:solidFill>
                <a:latin typeface="Manrope SemiBold" panose="020B0604020202020204" charset="0"/>
                <a:ea typeface="Inter"/>
                <a:cs typeface="Inter"/>
                <a:sym typeface="Inter"/>
              </a:rPr>
              <a:t>C. Time/Season Strategy</a:t>
            </a:r>
          </a:p>
          <a:p>
            <a:pPr lvl="0" algn="just"/>
            <a:r>
              <a:rPr lang="en-US" sz="1800" dirty="0">
                <a:solidFill>
                  <a:schemeClr val="dk1"/>
                </a:solidFill>
                <a:latin typeface="Manrope SemiBold" panose="020B0604020202020204" charset="0"/>
                <a:ea typeface="Inter"/>
                <a:cs typeface="Inter"/>
                <a:sym typeface="Inter"/>
              </a:rPr>
              <a:t>	•Launch promotions around October–November, as data shows a   </a:t>
            </a:r>
          </a:p>
          <a:p>
            <a:pPr lvl="0" algn="just"/>
            <a:r>
              <a:rPr lang="en-US" sz="1800" dirty="0">
                <a:solidFill>
                  <a:schemeClr val="dk1"/>
                </a:solidFill>
                <a:latin typeface="Manrope SemiBold" panose="020B0604020202020204" charset="0"/>
                <a:ea typeface="Inter"/>
                <a:cs typeface="Inter"/>
                <a:sym typeface="Inter"/>
              </a:rPr>
              <a:t>                       significant decline during Q4.</a:t>
            </a:r>
          </a:p>
          <a:p>
            <a:pPr lvl="0" algn="just"/>
            <a:r>
              <a:rPr lang="en-US" sz="1800" dirty="0">
                <a:solidFill>
                  <a:schemeClr val="dk1"/>
                </a:solidFill>
                <a:latin typeface="Manrope SemiBold" panose="020B0604020202020204" charset="0"/>
                <a:ea typeface="Inter"/>
                <a:cs typeface="Inter"/>
                <a:sym typeface="Inter"/>
              </a:rPr>
              <a:t>	•Create loyalty programs or end-of-year discounts to drive sales </a:t>
            </a:r>
          </a:p>
          <a:p>
            <a:pPr lvl="0" algn="just"/>
            <a:r>
              <a:rPr lang="en-US" sz="1800" dirty="0">
                <a:solidFill>
                  <a:schemeClr val="dk1"/>
                </a:solidFill>
                <a:latin typeface="Manrope SemiBold" panose="020B0604020202020204" charset="0"/>
                <a:ea typeface="Inter"/>
                <a:cs typeface="Inter"/>
                <a:sym typeface="Inter"/>
              </a:rPr>
              <a:t>                       around Christmas and New Year.</a:t>
            </a:r>
            <a:endParaRPr sz="1800" dirty="0">
              <a:solidFill>
                <a:schemeClr val="dk1"/>
              </a:solidFill>
              <a:latin typeface="Manrope SemiBold" panose="020B0604020202020204" charset="0"/>
              <a:ea typeface="Inter"/>
              <a:cs typeface="Inter"/>
              <a:sym typeface="Inter"/>
            </a:endParaRPr>
          </a:p>
        </p:txBody>
      </p:sp>
      <p:pic>
        <p:nvPicPr>
          <p:cNvPr id="2" name="Picture 1">
            <a:extLst>
              <a:ext uri="{FF2B5EF4-FFF2-40B4-BE49-F238E27FC236}">
                <a16:creationId xmlns:a16="http://schemas.microsoft.com/office/drawing/2014/main" id="{0017D786-2A47-DC9E-6E9A-55B632B1597E}"/>
              </a:ext>
            </a:extLst>
          </p:cNvPr>
          <p:cNvPicPr>
            <a:picLocks noChangeAspect="1"/>
          </p:cNvPicPr>
          <p:nvPr/>
        </p:nvPicPr>
        <p:blipFill>
          <a:blip r:embed="rId3"/>
          <a:stretch>
            <a:fillRect/>
          </a:stretch>
        </p:blipFill>
        <p:spPr>
          <a:xfrm>
            <a:off x="0" y="0"/>
            <a:ext cx="1588958" cy="625818"/>
          </a:xfrm>
          <a:prstGeom prst="rect">
            <a:avLst/>
          </a:prstGeom>
        </p:spPr>
      </p:pic>
    </p:spTree>
    <p:extLst>
      <p:ext uri="{BB962C8B-B14F-4D97-AF65-F5344CB8AC3E}">
        <p14:creationId xmlns:p14="http://schemas.microsoft.com/office/powerpoint/2010/main" val="304419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C8561AA4-7D3C-6DCB-A9F9-643FAE7B09FA}"/>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67E29969-46AB-1360-03BD-8ECBAE8331A7}"/>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Important Links:</a:t>
            </a:r>
            <a:endParaRPr sz="2800" b="1" dirty="0"/>
          </a:p>
        </p:txBody>
      </p:sp>
      <p:sp>
        <p:nvSpPr>
          <p:cNvPr id="1731" name="Google Shape;1731;p39">
            <a:extLst>
              <a:ext uri="{FF2B5EF4-FFF2-40B4-BE49-F238E27FC236}">
                <a16:creationId xmlns:a16="http://schemas.microsoft.com/office/drawing/2014/main" id="{5E9F58EF-D43C-4FF2-9AA1-3B6ADAD6A96B}"/>
              </a:ext>
            </a:extLst>
          </p:cNvPr>
          <p:cNvSpPr txBox="1"/>
          <p:nvPr/>
        </p:nvSpPr>
        <p:spPr>
          <a:xfrm>
            <a:off x="348889" y="1022338"/>
            <a:ext cx="8446221" cy="878652"/>
          </a:xfrm>
          <a:prstGeom prst="rect">
            <a:avLst/>
          </a:prstGeom>
          <a:noFill/>
          <a:ln>
            <a:noFill/>
          </a:ln>
        </p:spPr>
        <p:txBody>
          <a:bodyPr spcFirstLastPara="1" wrap="square" lIns="91425" tIns="91425" rIns="0" bIns="91425" anchor="t" anchorCtr="0">
            <a:noAutofit/>
          </a:bodyPr>
          <a:lstStyle/>
          <a:p>
            <a:pPr lvl="0" algn="just"/>
            <a:r>
              <a:rPr lang="en-US" sz="1800" b="1" dirty="0" err="1">
                <a:solidFill>
                  <a:schemeClr val="dk1"/>
                </a:solidFill>
                <a:latin typeface="Manrope SemiBold" panose="020B0604020202020204" charset="0"/>
                <a:ea typeface="Inter"/>
                <a:cs typeface="Inter"/>
                <a:sym typeface="Inter"/>
              </a:rPr>
              <a:t>Github</a:t>
            </a:r>
            <a:r>
              <a:rPr lang="en-US" sz="1800" b="1" dirty="0">
                <a:solidFill>
                  <a:schemeClr val="dk1"/>
                </a:solidFill>
                <a:latin typeface="Manrope SemiBold" panose="020B0604020202020204" charset="0"/>
                <a:ea typeface="Inter"/>
                <a:cs typeface="Inter"/>
                <a:sym typeface="Inter"/>
              </a:rPr>
              <a:t> link for final submission file:</a:t>
            </a:r>
          </a:p>
          <a:p>
            <a:pPr lvl="0" algn="just"/>
            <a:r>
              <a:rPr lang="en-US" sz="1800" dirty="0">
                <a:solidFill>
                  <a:schemeClr val="dk1"/>
                </a:solidFill>
                <a:latin typeface="Manrope SemiBold" panose="020B0604020202020204" charset="0"/>
                <a:ea typeface="Inter"/>
                <a:cs typeface="Inter"/>
                <a:sym typeface="Inter"/>
              </a:rPr>
              <a:t>https://github.com/agiltriwidianto/FinalTask_BankMuamalat_BI-Analys_Agil-Tri-Widianto</a:t>
            </a:r>
            <a:endParaRPr sz="1800" dirty="0">
              <a:solidFill>
                <a:schemeClr val="dk1"/>
              </a:solidFill>
              <a:latin typeface="Manrope SemiBold" panose="020B0604020202020204" charset="0"/>
              <a:ea typeface="Inter"/>
              <a:cs typeface="Inter"/>
              <a:sym typeface="Inter"/>
            </a:endParaRPr>
          </a:p>
        </p:txBody>
      </p:sp>
      <p:sp>
        <p:nvSpPr>
          <p:cNvPr id="2" name="Google Shape;1731;p39">
            <a:extLst>
              <a:ext uri="{FF2B5EF4-FFF2-40B4-BE49-F238E27FC236}">
                <a16:creationId xmlns:a16="http://schemas.microsoft.com/office/drawing/2014/main" id="{2CFF00F1-EC0C-162D-DDE2-11559D8EA680}"/>
              </a:ext>
            </a:extLst>
          </p:cNvPr>
          <p:cNvSpPr txBox="1"/>
          <p:nvPr/>
        </p:nvSpPr>
        <p:spPr>
          <a:xfrm>
            <a:off x="348864" y="2034403"/>
            <a:ext cx="8446221" cy="1058778"/>
          </a:xfrm>
          <a:prstGeom prst="rect">
            <a:avLst/>
          </a:prstGeom>
          <a:noFill/>
          <a:ln>
            <a:noFill/>
          </a:ln>
        </p:spPr>
        <p:txBody>
          <a:bodyPr spcFirstLastPara="1" wrap="square" lIns="91425" tIns="91425" rIns="0" bIns="91425" anchor="t" anchorCtr="0">
            <a:noAutofit/>
          </a:bodyPr>
          <a:lstStyle/>
          <a:p>
            <a:pPr lvl="0" algn="just"/>
            <a:r>
              <a:rPr lang="en-US" sz="1800" b="1" dirty="0">
                <a:solidFill>
                  <a:schemeClr val="dk1"/>
                </a:solidFill>
                <a:latin typeface="Manrope SemiBold" panose="020B0604020202020204" charset="0"/>
                <a:ea typeface="Inter"/>
                <a:cs typeface="Inter"/>
                <a:sym typeface="Inter"/>
              </a:rPr>
              <a:t>Presentation Video Link:</a:t>
            </a:r>
          </a:p>
          <a:p>
            <a:pPr lvl="0" algn="just"/>
            <a:r>
              <a:rPr lang="en-US" sz="1800" dirty="0">
                <a:solidFill>
                  <a:schemeClr val="dk1"/>
                </a:solidFill>
                <a:latin typeface="Manrope SemiBold" panose="020B0604020202020204" charset="0"/>
                <a:ea typeface="Inter"/>
                <a:cs typeface="Inter"/>
                <a:sym typeface="Inter"/>
                <a:hlinkClick r:id="rId3"/>
              </a:rPr>
              <a:t>https://drive.google.com/drive/folders/18vYTAv5Jl9TXLcboR0ewKG0jPmrt_JQX?usp=sharing</a:t>
            </a:r>
            <a:r>
              <a:rPr lang="en-US" sz="1800" dirty="0">
                <a:solidFill>
                  <a:schemeClr val="dk1"/>
                </a:solidFill>
                <a:latin typeface="Manrope SemiBold" panose="020B0604020202020204" charset="0"/>
                <a:ea typeface="Inter"/>
                <a:cs typeface="Inter"/>
                <a:sym typeface="Inter"/>
              </a:rPr>
              <a:t> </a:t>
            </a:r>
            <a:endParaRPr sz="1800" dirty="0">
              <a:solidFill>
                <a:schemeClr val="dk1"/>
              </a:solidFill>
              <a:latin typeface="Manrope SemiBold" panose="020B0604020202020204" charset="0"/>
              <a:ea typeface="Inter"/>
              <a:cs typeface="Inter"/>
              <a:sym typeface="Inter"/>
            </a:endParaRPr>
          </a:p>
        </p:txBody>
      </p:sp>
      <p:pic>
        <p:nvPicPr>
          <p:cNvPr id="3" name="Picture 2">
            <a:extLst>
              <a:ext uri="{FF2B5EF4-FFF2-40B4-BE49-F238E27FC236}">
                <a16:creationId xmlns:a16="http://schemas.microsoft.com/office/drawing/2014/main" id="{9FF68BBD-EC7C-A4D7-6CCA-E95CE5965B64}"/>
              </a:ext>
            </a:extLst>
          </p:cNvPr>
          <p:cNvPicPr>
            <a:picLocks noChangeAspect="1"/>
          </p:cNvPicPr>
          <p:nvPr/>
        </p:nvPicPr>
        <p:blipFill>
          <a:blip r:embed="rId4"/>
          <a:stretch>
            <a:fillRect/>
          </a:stretch>
        </p:blipFill>
        <p:spPr>
          <a:xfrm>
            <a:off x="0" y="0"/>
            <a:ext cx="1588958" cy="625818"/>
          </a:xfrm>
          <a:prstGeom prst="rect">
            <a:avLst/>
          </a:prstGeom>
        </p:spPr>
      </p:pic>
    </p:spTree>
    <p:extLst>
      <p:ext uri="{BB962C8B-B14F-4D97-AF65-F5344CB8AC3E}">
        <p14:creationId xmlns:p14="http://schemas.microsoft.com/office/powerpoint/2010/main" val="3672301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3"/>
        <p:cNvGrpSpPr/>
        <p:nvPr/>
      </p:nvGrpSpPr>
      <p:grpSpPr>
        <a:xfrm>
          <a:off x="0" y="0"/>
          <a:ext cx="0" cy="0"/>
          <a:chOff x="0" y="0"/>
          <a:chExt cx="0" cy="0"/>
        </a:xfrm>
      </p:grpSpPr>
      <p:sp>
        <p:nvSpPr>
          <p:cNvPr id="1834" name="Google Shape;1834;p42"/>
          <p:cNvSpPr txBox="1">
            <a:spLocks noGrp="1"/>
          </p:cNvSpPr>
          <p:nvPr>
            <p:ph type="title"/>
          </p:nvPr>
        </p:nvSpPr>
        <p:spPr>
          <a:xfrm>
            <a:off x="1975127" y="1739247"/>
            <a:ext cx="4966001" cy="131054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b="1" dirty="0"/>
              <a:t>THANK </a:t>
            </a:r>
            <a:r>
              <a:rPr lang="en" sz="5400" b="1" dirty="0">
                <a:solidFill>
                  <a:schemeClr val="lt2"/>
                </a:solidFill>
              </a:rPr>
              <a:t>YOU</a:t>
            </a:r>
            <a:endParaRPr sz="5400" b="1" dirty="0">
              <a:solidFill>
                <a:schemeClr val="lt2"/>
              </a:solidFill>
            </a:endParaRPr>
          </a:p>
        </p:txBody>
      </p:sp>
      <p:pic>
        <p:nvPicPr>
          <p:cNvPr id="4" name="Picture 3">
            <a:extLst>
              <a:ext uri="{FF2B5EF4-FFF2-40B4-BE49-F238E27FC236}">
                <a16:creationId xmlns:a16="http://schemas.microsoft.com/office/drawing/2014/main" id="{3163D710-FCDD-CAD1-655D-898F093B2145}"/>
              </a:ext>
            </a:extLst>
          </p:cNvPr>
          <p:cNvPicPr>
            <a:picLocks noChangeAspect="1"/>
          </p:cNvPicPr>
          <p:nvPr/>
        </p:nvPicPr>
        <p:blipFill>
          <a:blip r:embed="rId3"/>
          <a:stretch>
            <a:fillRect/>
          </a:stretch>
        </p:blipFill>
        <p:spPr>
          <a:xfrm>
            <a:off x="2694285" y="2923859"/>
            <a:ext cx="1588958" cy="625818"/>
          </a:xfrm>
          <a:prstGeom prst="rect">
            <a:avLst/>
          </a:prstGeom>
        </p:spPr>
      </p:pic>
      <p:pic>
        <p:nvPicPr>
          <p:cNvPr id="5" name="Picture 4">
            <a:extLst>
              <a:ext uri="{FF2B5EF4-FFF2-40B4-BE49-F238E27FC236}">
                <a16:creationId xmlns:a16="http://schemas.microsoft.com/office/drawing/2014/main" id="{3F3EC9AB-BD64-3425-ABC2-4E1427661723}"/>
              </a:ext>
            </a:extLst>
          </p:cNvPr>
          <p:cNvPicPr>
            <a:picLocks noChangeAspect="1"/>
          </p:cNvPicPr>
          <p:nvPr/>
        </p:nvPicPr>
        <p:blipFill>
          <a:blip r:embed="rId4"/>
          <a:stretch>
            <a:fillRect/>
          </a:stretch>
        </p:blipFill>
        <p:spPr>
          <a:xfrm>
            <a:off x="4726550" y="3020341"/>
            <a:ext cx="1536325" cy="432854"/>
          </a:xfrm>
          <a:prstGeom prst="rect">
            <a:avLst/>
          </a:prstGeom>
        </p:spPr>
      </p:pic>
      <p:pic>
        <p:nvPicPr>
          <p:cNvPr id="6" name="Picture 5">
            <a:extLst>
              <a:ext uri="{FF2B5EF4-FFF2-40B4-BE49-F238E27FC236}">
                <a16:creationId xmlns:a16="http://schemas.microsoft.com/office/drawing/2014/main" id="{40361581-3452-295C-2692-087935EEC2F6}"/>
              </a:ext>
            </a:extLst>
          </p:cNvPr>
          <p:cNvPicPr>
            <a:picLocks noChangeAspect="1"/>
          </p:cNvPicPr>
          <p:nvPr/>
        </p:nvPicPr>
        <p:blipFill>
          <a:blip r:embed="rId5"/>
          <a:stretch>
            <a:fillRect/>
          </a:stretch>
        </p:blipFill>
        <p:spPr>
          <a:xfrm>
            <a:off x="4118885" y="2891685"/>
            <a:ext cx="719390" cy="816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4"/>
        <p:cNvGrpSpPr/>
        <p:nvPr/>
      </p:nvGrpSpPr>
      <p:grpSpPr>
        <a:xfrm>
          <a:off x="0" y="0"/>
          <a:ext cx="0" cy="0"/>
          <a:chOff x="0" y="0"/>
          <a:chExt cx="0" cy="0"/>
        </a:xfrm>
      </p:grpSpPr>
      <p:grpSp>
        <p:nvGrpSpPr>
          <p:cNvPr id="1755" name="Google Shape;1755;p41"/>
          <p:cNvGrpSpPr/>
          <p:nvPr/>
        </p:nvGrpSpPr>
        <p:grpSpPr>
          <a:xfrm rot="-5400000">
            <a:off x="3259416" y="-2023375"/>
            <a:ext cx="2750618" cy="2741916"/>
            <a:chOff x="2724182" y="-1866850"/>
            <a:chExt cx="2750618" cy="2741916"/>
          </a:xfrm>
        </p:grpSpPr>
        <p:sp>
          <p:nvSpPr>
            <p:cNvPr id="1756" name="Google Shape;1756;p41"/>
            <p:cNvSpPr/>
            <p:nvPr/>
          </p:nvSpPr>
          <p:spPr>
            <a:xfrm>
              <a:off x="2822200" y="-18668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7" name="Google Shape;1757;p41"/>
            <p:cNvGrpSpPr/>
            <p:nvPr/>
          </p:nvGrpSpPr>
          <p:grpSpPr>
            <a:xfrm rot="-5400000" flipH="1">
              <a:off x="2724854" y="-1701422"/>
              <a:ext cx="2575817" cy="2577160"/>
              <a:chOff x="1550275" y="1493275"/>
              <a:chExt cx="1582100" cy="1582925"/>
            </a:xfrm>
          </p:grpSpPr>
          <p:sp>
            <p:nvSpPr>
              <p:cNvPr id="1758" name="Google Shape;1758;p4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1"/>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1"/>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1"/>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72" name="Google Shape;1772;p41"/>
          <p:cNvSpPr txBox="1">
            <a:spLocks noGrp="1"/>
          </p:cNvSpPr>
          <p:nvPr>
            <p:ph type="title"/>
          </p:nvPr>
        </p:nvSpPr>
        <p:spPr>
          <a:xfrm>
            <a:off x="4702586" y="496562"/>
            <a:ext cx="3634694" cy="70126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800" b="1" dirty="0"/>
              <a:t>About Me</a:t>
            </a:r>
            <a:endParaRPr sz="4800" b="1" dirty="0"/>
          </a:p>
        </p:txBody>
      </p:sp>
      <p:sp>
        <p:nvSpPr>
          <p:cNvPr id="1773" name="Google Shape;1773;p41"/>
          <p:cNvSpPr txBox="1">
            <a:spLocks noGrp="1"/>
          </p:cNvSpPr>
          <p:nvPr>
            <p:ph type="subTitle" idx="1"/>
          </p:nvPr>
        </p:nvSpPr>
        <p:spPr>
          <a:xfrm>
            <a:off x="2645301" y="1274875"/>
            <a:ext cx="5775130" cy="1809617"/>
          </a:xfrm>
          <a:prstGeom prst="rect">
            <a:avLst/>
          </a:prstGeom>
        </p:spPr>
        <p:txBody>
          <a:bodyPr spcFirstLastPara="1" wrap="square" lIns="91425" tIns="91425" rIns="182875" bIns="91425" anchor="t" anchorCtr="0">
            <a:noAutofit/>
          </a:bodyPr>
          <a:lstStyle/>
          <a:p>
            <a:pPr marL="0" lvl="0" indent="0"/>
            <a:r>
              <a:rPr lang="en-US" dirty="0"/>
              <a:t>I am a graduate of Biology Education from Surabaya State University. Currently, I am interested in changing careers to data analysis, data administration, or other relevant fields. I have good communication skills, am able to work in a team, adapt quickly, and have effective time management. I am also developing skills in data processing using spreadsheets, Microsoft Excel and other data processing tools such as SQL, Power BI and Tableau.</a:t>
            </a:r>
            <a:endParaRPr dirty="0"/>
          </a:p>
        </p:txBody>
      </p:sp>
      <p:cxnSp>
        <p:nvCxnSpPr>
          <p:cNvPr id="1774" name="Google Shape;1774;p41"/>
          <p:cNvCxnSpPr/>
          <p:nvPr/>
        </p:nvCxnSpPr>
        <p:spPr>
          <a:xfrm>
            <a:off x="5351798" y="1290456"/>
            <a:ext cx="2908200" cy="0"/>
          </a:xfrm>
          <a:prstGeom prst="straightConnector1">
            <a:avLst/>
          </a:prstGeom>
          <a:noFill/>
          <a:ln w="28575" cap="flat" cmpd="sng">
            <a:solidFill>
              <a:schemeClr val="dk1"/>
            </a:solidFill>
            <a:prstDash val="solid"/>
            <a:round/>
            <a:headEnd type="none" w="med" len="med"/>
            <a:tailEnd type="none" w="med" len="med"/>
          </a:ln>
        </p:spPr>
      </p:cxnSp>
      <p:pic>
        <p:nvPicPr>
          <p:cNvPr id="5" name="Picture 4">
            <a:extLst>
              <a:ext uri="{FF2B5EF4-FFF2-40B4-BE49-F238E27FC236}">
                <a16:creationId xmlns:a16="http://schemas.microsoft.com/office/drawing/2014/main" id="{05F350AA-C829-53A1-D4BB-BD8F57ACE3A1}"/>
              </a:ext>
            </a:extLst>
          </p:cNvPr>
          <p:cNvPicPr>
            <a:picLocks noChangeAspect="1"/>
          </p:cNvPicPr>
          <p:nvPr/>
        </p:nvPicPr>
        <p:blipFill>
          <a:blip r:embed="rId3"/>
          <a:stretch>
            <a:fillRect/>
          </a:stretch>
        </p:blipFill>
        <p:spPr>
          <a:xfrm>
            <a:off x="541270" y="850791"/>
            <a:ext cx="1613414" cy="242011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Graphic 6" descr="Envelope with solid fill">
            <a:extLst>
              <a:ext uri="{FF2B5EF4-FFF2-40B4-BE49-F238E27FC236}">
                <a16:creationId xmlns:a16="http://schemas.microsoft.com/office/drawing/2014/main" id="{E14996CA-75F1-8181-6F68-0DCDF2222C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683" y="3457325"/>
            <a:ext cx="334046" cy="334046"/>
          </a:xfrm>
          <a:prstGeom prst="rect">
            <a:avLst/>
          </a:prstGeom>
        </p:spPr>
      </p:pic>
      <p:sp>
        <p:nvSpPr>
          <p:cNvPr id="8" name="TextBox 7">
            <a:extLst>
              <a:ext uri="{FF2B5EF4-FFF2-40B4-BE49-F238E27FC236}">
                <a16:creationId xmlns:a16="http://schemas.microsoft.com/office/drawing/2014/main" id="{2C3480F8-4B64-F0FD-D287-AD4E2E995E43}"/>
              </a:ext>
            </a:extLst>
          </p:cNvPr>
          <p:cNvSpPr txBox="1"/>
          <p:nvPr/>
        </p:nvSpPr>
        <p:spPr>
          <a:xfrm>
            <a:off x="749256" y="3457325"/>
            <a:ext cx="2318263" cy="307777"/>
          </a:xfrm>
          <a:prstGeom prst="rect">
            <a:avLst/>
          </a:prstGeom>
          <a:noFill/>
        </p:spPr>
        <p:txBody>
          <a:bodyPr wrap="none" rtlCol="0">
            <a:spAutoFit/>
          </a:bodyPr>
          <a:lstStyle/>
          <a:p>
            <a:r>
              <a:rPr lang="en-US" dirty="0"/>
              <a:t>agilwidianto92@gmail.com</a:t>
            </a:r>
          </a:p>
        </p:txBody>
      </p:sp>
      <p:pic>
        <p:nvPicPr>
          <p:cNvPr id="1026" name="Picture 2" descr="LinkedIn - Unduh dan instal gratis di ...">
            <a:extLst>
              <a:ext uri="{FF2B5EF4-FFF2-40B4-BE49-F238E27FC236}">
                <a16:creationId xmlns:a16="http://schemas.microsoft.com/office/drawing/2014/main" id="{46A6583C-834B-642C-2DC6-2766061014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244" y="3855545"/>
            <a:ext cx="274925" cy="26459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1731DCD-0C85-D651-5B33-065877BC1F43}"/>
              </a:ext>
            </a:extLst>
          </p:cNvPr>
          <p:cNvSpPr txBox="1"/>
          <p:nvPr/>
        </p:nvSpPr>
        <p:spPr>
          <a:xfrm>
            <a:off x="749256" y="3812366"/>
            <a:ext cx="4602542" cy="307777"/>
          </a:xfrm>
          <a:prstGeom prst="rect">
            <a:avLst/>
          </a:prstGeom>
          <a:noFill/>
        </p:spPr>
        <p:txBody>
          <a:bodyPr wrap="none" rtlCol="0">
            <a:spAutoFit/>
          </a:bodyPr>
          <a:lstStyle/>
          <a:p>
            <a:r>
              <a:rPr lang="en-US" dirty="0"/>
              <a:t>https://www.linkedin.com/in/agil-tri-widianto-888077320/</a:t>
            </a:r>
          </a:p>
        </p:txBody>
      </p:sp>
      <p:pic>
        <p:nvPicPr>
          <p:cNvPr id="2" name="Picture 1">
            <a:extLst>
              <a:ext uri="{FF2B5EF4-FFF2-40B4-BE49-F238E27FC236}">
                <a16:creationId xmlns:a16="http://schemas.microsoft.com/office/drawing/2014/main" id="{BA0A48DA-2255-AC90-296F-57351A93FF7C}"/>
              </a:ext>
            </a:extLst>
          </p:cNvPr>
          <p:cNvPicPr>
            <a:picLocks noChangeAspect="1"/>
          </p:cNvPicPr>
          <p:nvPr/>
        </p:nvPicPr>
        <p:blipFill>
          <a:blip r:embed="rId7"/>
          <a:stretch>
            <a:fillRect/>
          </a:stretch>
        </p:blipFill>
        <p:spPr>
          <a:xfrm>
            <a:off x="70903" y="42529"/>
            <a:ext cx="1591194" cy="62184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4"/>
        <p:cNvGrpSpPr/>
        <p:nvPr/>
      </p:nvGrpSpPr>
      <p:grpSpPr>
        <a:xfrm>
          <a:off x="0" y="0"/>
          <a:ext cx="0" cy="0"/>
          <a:chOff x="0" y="0"/>
          <a:chExt cx="0" cy="0"/>
        </a:xfrm>
      </p:grpSpPr>
      <p:sp>
        <p:nvSpPr>
          <p:cNvPr id="1955" name="Google Shape;1955;p44"/>
          <p:cNvSpPr txBox="1">
            <a:spLocks noGrp="1"/>
          </p:cNvSpPr>
          <p:nvPr>
            <p:ph type="title"/>
          </p:nvPr>
        </p:nvSpPr>
        <p:spPr>
          <a:xfrm>
            <a:off x="713250" y="751513"/>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Case Study</a:t>
            </a:r>
            <a:endParaRPr b="1" dirty="0"/>
          </a:p>
        </p:txBody>
      </p:sp>
      <p:sp>
        <p:nvSpPr>
          <p:cNvPr id="3" name="Subtitle 2">
            <a:extLst>
              <a:ext uri="{FF2B5EF4-FFF2-40B4-BE49-F238E27FC236}">
                <a16:creationId xmlns:a16="http://schemas.microsoft.com/office/drawing/2014/main" id="{67769D12-7A02-FB28-7A9A-18A418D6E6EF}"/>
              </a:ext>
            </a:extLst>
          </p:cNvPr>
          <p:cNvSpPr>
            <a:spLocks noGrp="1"/>
          </p:cNvSpPr>
          <p:nvPr>
            <p:ph type="subTitle" idx="2"/>
          </p:nvPr>
        </p:nvSpPr>
        <p:spPr>
          <a:xfrm>
            <a:off x="1216551" y="1734825"/>
            <a:ext cx="6513464" cy="2770500"/>
          </a:xfrm>
        </p:spPr>
        <p:txBody>
          <a:bodyPr/>
          <a:lstStyle/>
          <a:p>
            <a:r>
              <a:rPr lang="en-US" dirty="0"/>
              <a:t>	As a Business Intelligence Analyst at PT Sejahtera Bersama, I will analyze the sales data from January 2020 to December 2021. Based on the available detailed transaction data, this analysis will lead to strategic recommendations that the company can implement to maintain or improve its sales performance in the future</a:t>
            </a:r>
          </a:p>
        </p:txBody>
      </p:sp>
      <p:pic>
        <p:nvPicPr>
          <p:cNvPr id="2" name="Picture 1">
            <a:extLst>
              <a:ext uri="{FF2B5EF4-FFF2-40B4-BE49-F238E27FC236}">
                <a16:creationId xmlns:a16="http://schemas.microsoft.com/office/drawing/2014/main" id="{08CE0103-4D31-32F9-0788-B2DFA15CA25C}"/>
              </a:ext>
            </a:extLst>
          </p:cNvPr>
          <p:cNvPicPr>
            <a:picLocks noChangeAspect="1"/>
          </p:cNvPicPr>
          <p:nvPr/>
        </p:nvPicPr>
        <p:blipFill>
          <a:blip r:embed="rId3"/>
          <a:stretch>
            <a:fillRect/>
          </a:stretch>
        </p:blipFill>
        <p:spPr>
          <a:xfrm>
            <a:off x="7475567" y="16329"/>
            <a:ext cx="1591194" cy="6218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7"/>
        <p:cNvGrpSpPr/>
        <p:nvPr/>
      </p:nvGrpSpPr>
      <p:grpSpPr>
        <a:xfrm>
          <a:off x="0" y="0"/>
          <a:ext cx="0" cy="0"/>
          <a:chOff x="0" y="0"/>
          <a:chExt cx="0" cy="0"/>
        </a:xfrm>
      </p:grpSpPr>
      <p:sp>
        <p:nvSpPr>
          <p:cNvPr id="1738" name="Google Shape;1738;p40"/>
          <p:cNvSpPr txBox="1">
            <a:spLocks noGrp="1"/>
          </p:cNvSpPr>
          <p:nvPr>
            <p:ph type="title"/>
          </p:nvPr>
        </p:nvSpPr>
        <p:spPr>
          <a:xfrm>
            <a:off x="713250" y="220987"/>
            <a:ext cx="7717500" cy="708000"/>
          </a:xfrm>
          <a:prstGeom prst="rect">
            <a:avLst/>
          </a:prstGeom>
        </p:spPr>
        <p:txBody>
          <a:bodyPr spcFirstLastPara="1" wrap="square" lIns="91425" tIns="91425" rIns="91425" bIns="91425" anchor="t" anchorCtr="0">
            <a:noAutofit/>
          </a:bodyPr>
          <a:lstStyle/>
          <a:p>
            <a:pPr lvl="0"/>
            <a:r>
              <a:rPr lang="en-US" sz="2800" b="1" dirty="0"/>
              <a:t>Collect and </a:t>
            </a:r>
            <a:r>
              <a:rPr lang="en-US" sz="2800" b="1" dirty="0" err="1"/>
              <a:t>SetUp</a:t>
            </a:r>
            <a:r>
              <a:rPr lang="en-US" sz="2800" b="1" dirty="0"/>
              <a:t> Data Sets</a:t>
            </a:r>
            <a:endParaRPr sz="2800" b="1" dirty="0"/>
          </a:p>
        </p:txBody>
      </p:sp>
      <p:sp>
        <p:nvSpPr>
          <p:cNvPr id="1739" name="Google Shape;1739;p40"/>
          <p:cNvSpPr txBox="1">
            <a:spLocks noGrp="1"/>
          </p:cNvSpPr>
          <p:nvPr>
            <p:ph type="subTitle" idx="1"/>
          </p:nvPr>
        </p:nvSpPr>
        <p:spPr>
          <a:xfrm>
            <a:off x="447163" y="1134302"/>
            <a:ext cx="7983587" cy="785100"/>
          </a:xfrm>
          <a:prstGeom prst="rect">
            <a:avLst/>
          </a:prstGeom>
        </p:spPr>
        <p:txBody>
          <a:bodyPr spcFirstLastPara="1" wrap="square" lIns="91425" tIns="91425" rIns="91425" bIns="91425" anchor="t" anchorCtr="0">
            <a:noAutofit/>
          </a:bodyPr>
          <a:lstStyle/>
          <a:p>
            <a:pPr marL="342900" lvl="0" indent="-342900">
              <a:buFont typeface="Wingdings" panose="05000000000000000000" pitchFamily="2" charset="2"/>
              <a:buChar char="§"/>
            </a:pPr>
            <a:r>
              <a:rPr lang="en-US" sz="1800" dirty="0"/>
              <a:t>The dataset used is PT Sejahtera Bersama sales data for the period January 2020 to December 2021. The dataset consists of four main tables, namely Products, </a:t>
            </a:r>
            <a:r>
              <a:rPr lang="en-US" sz="1800" dirty="0" err="1"/>
              <a:t>ProductCategory</a:t>
            </a:r>
            <a:r>
              <a:rPr lang="en-US" sz="1800" dirty="0"/>
              <a:t>, Orders, Customers.</a:t>
            </a:r>
            <a:endParaRPr sz="1800" dirty="0"/>
          </a:p>
        </p:txBody>
      </p:sp>
      <p:sp>
        <p:nvSpPr>
          <p:cNvPr id="16" name="Google Shape;1739;p40">
            <a:extLst>
              <a:ext uri="{FF2B5EF4-FFF2-40B4-BE49-F238E27FC236}">
                <a16:creationId xmlns:a16="http://schemas.microsoft.com/office/drawing/2014/main" id="{D6C5CF47-AC5D-32D5-97B7-F7EE893B3BF8}"/>
              </a:ext>
            </a:extLst>
          </p:cNvPr>
          <p:cNvSpPr txBox="1">
            <a:spLocks/>
          </p:cNvSpPr>
          <p:nvPr/>
        </p:nvSpPr>
        <p:spPr>
          <a:xfrm>
            <a:off x="467215" y="1972505"/>
            <a:ext cx="7983587" cy="78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90000"/>
              </a:lnSpc>
              <a:spcBef>
                <a:spcPts val="0"/>
              </a:spcBef>
              <a:spcAft>
                <a:spcPts val="0"/>
              </a:spcAft>
              <a:buClr>
                <a:schemeClr val="dk1"/>
              </a:buClr>
              <a:buSzPts val="2400"/>
              <a:buFont typeface="Manrope SemiBold"/>
              <a:buNone/>
              <a:defRPr sz="2200" b="0" i="0" u="none" strike="noStrike" cap="none">
                <a:solidFill>
                  <a:schemeClr val="dk1"/>
                </a:solidFill>
                <a:latin typeface="Manrope SemiBold"/>
                <a:ea typeface="Manrope SemiBold"/>
                <a:cs typeface="Manrope SemiBold"/>
                <a:sym typeface="Manrope SemiBold"/>
              </a:defRPr>
            </a:lvl1pPr>
            <a:lvl2pPr marL="914400" marR="0" lvl="1"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2pPr>
            <a:lvl3pPr marL="1371600" marR="0" lvl="2"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3pPr>
            <a:lvl4pPr marL="1828800" marR="0" lvl="3"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4pPr>
            <a:lvl5pPr marL="2286000" marR="0" lvl="4"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5pPr>
            <a:lvl6pPr marL="2743200" marR="0" lvl="5"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6pPr>
            <a:lvl7pPr marL="3200400" marR="0" lvl="6"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7pPr>
            <a:lvl8pPr marL="3657600" marR="0" lvl="7"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8pPr>
            <a:lvl9pPr marL="4114800" marR="0" lvl="8" indent="-304800" algn="l" rtl="0">
              <a:lnSpc>
                <a:spcPct val="90000"/>
              </a:lnSpc>
              <a:spcBef>
                <a:spcPts val="0"/>
              </a:spcBef>
              <a:spcAft>
                <a:spcPts val="0"/>
              </a:spcAft>
              <a:buClr>
                <a:schemeClr val="dk1"/>
              </a:buClr>
              <a:buSzPts val="2400"/>
              <a:buFont typeface="Manrope SemiBold"/>
              <a:buNone/>
              <a:defRPr sz="2400" b="0" i="0" u="none" strike="noStrike" cap="none">
                <a:solidFill>
                  <a:schemeClr val="dk1"/>
                </a:solidFill>
                <a:latin typeface="Manrope SemiBold"/>
                <a:ea typeface="Manrope SemiBold"/>
                <a:cs typeface="Manrope SemiBold"/>
                <a:sym typeface="Manrope SemiBold"/>
              </a:defRPr>
            </a:lvl9pPr>
          </a:lstStyle>
          <a:p>
            <a:pPr marL="342900" indent="-342900">
              <a:buFont typeface="Wingdings" panose="05000000000000000000" pitchFamily="2" charset="2"/>
              <a:buChar char="§"/>
            </a:pPr>
            <a:r>
              <a:rPr lang="en-US" sz="1800" dirty="0"/>
              <a:t>Upload to Google </a:t>
            </a:r>
            <a:r>
              <a:rPr lang="en-US" sz="1800" dirty="0" err="1"/>
              <a:t>BigQuery</a:t>
            </a:r>
            <a:r>
              <a:rPr lang="en-US" sz="1800" dirty="0"/>
              <a:t> and create a database with the name, </a:t>
            </a:r>
            <a:r>
              <a:rPr lang="en-US" sz="1800" dirty="0" err="1"/>
              <a:t>bank_muamalat</a:t>
            </a:r>
            <a:endParaRPr lang="en-US" sz="1800" dirty="0"/>
          </a:p>
        </p:txBody>
      </p:sp>
      <p:pic>
        <p:nvPicPr>
          <p:cNvPr id="17" name="Picture 16">
            <a:extLst>
              <a:ext uri="{FF2B5EF4-FFF2-40B4-BE49-F238E27FC236}">
                <a16:creationId xmlns:a16="http://schemas.microsoft.com/office/drawing/2014/main" id="{E9B02BAA-47E5-46CF-1207-BD1C7C044991}"/>
              </a:ext>
            </a:extLst>
          </p:cNvPr>
          <p:cNvPicPr>
            <a:picLocks noChangeAspect="1"/>
          </p:cNvPicPr>
          <p:nvPr/>
        </p:nvPicPr>
        <p:blipFill>
          <a:blip r:embed="rId3"/>
          <a:stretch>
            <a:fillRect/>
          </a:stretch>
        </p:blipFill>
        <p:spPr>
          <a:xfrm>
            <a:off x="921631" y="2810708"/>
            <a:ext cx="3450635" cy="890093"/>
          </a:xfrm>
          <a:prstGeom prst="rect">
            <a:avLst/>
          </a:prstGeom>
        </p:spPr>
      </p:pic>
      <p:pic>
        <p:nvPicPr>
          <p:cNvPr id="18" name="Picture 17">
            <a:extLst>
              <a:ext uri="{FF2B5EF4-FFF2-40B4-BE49-F238E27FC236}">
                <a16:creationId xmlns:a16="http://schemas.microsoft.com/office/drawing/2014/main" id="{024AA454-9980-E017-0FF9-EDF3D9342FA6}"/>
              </a:ext>
            </a:extLst>
          </p:cNvPr>
          <p:cNvPicPr>
            <a:picLocks noChangeAspect="1"/>
          </p:cNvPicPr>
          <p:nvPr/>
        </p:nvPicPr>
        <p:blipFill>
          <a:blip r:embed="rId4"/>
          <a:stretch>
            <a:fillRect/>
          </a:stretch>
        </p:blipFill>
        <p:spPr>
          <a:xfrm>
            <a:off x="5678906" y="2810708"/>
            <a:ext cx="2353260" cy="2188654"/>
          </a:xfrm>
          <a:prstGeom prst="rect">
            <a:avLst/>
          </a:prstGeom>
        </p:spPr>
      </p:pic>
      <p:pic>
        <p:nvPicPr>
          <p:cNvPr id="19" name="Picture 18">
            <a:extLst>
              <a:ext uri="{FF2B5EF4-FFF2-40B4-BE49-F238E27FC236}">
                <a16:creationId xmlns:a16="http://schemas.microsoft.com/office/drawing/2014/main" id="{B2C2F762-D3D3-8C7E-B990-AA37856E8A22}"/>
              </a:ext>
            </a:extLst>
          </p:cNvPr>
          <p:cNvPicPr>
            <a:picLocks noChangeAspect="1"/>
          </p:cNvPicPr>
          <p:nvPr/>
        </p:nvPicPr>
        <p:blipFill>
          <a:blip r:embed="rId5"/>
          <a:stretch>
            <a:fillRect/>
          </a:stretch>
        </p:blipFill>
        <p:spPr>
          <a:xfrm>
            <a:off x="7552806" y="15672"/>
            <a:ext cx="1591194" cy="6218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39"/>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Primary Key</a:t>
            </a:r>
            <a:endParaRPr sz="2800" b="1" dirty="0"/>
          </a:p>
        </p:txBody>
      </p:sp>
      <p:sp>
        <p:nvSpPr>
          <p:cNvPr id="1731" name="Google Shape;1731;p39"/>
          <p:cNvSpPr txBox="1"/>
          <p:nvPr/>
        </p:nvSpPr>
        <p:spPr>
          <a:xfrm>
            <a:off x="713225" y="888925"/>
            <a:ext cx="7717499" cy="708000"/>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To determine the column in a table that can be a primary key by looking at its uniqueness and NULL values.</a:t>
            </a:r>
            <a:endParaRPr sz="1800" dirty="0">
              <a:solidFill>
                <a:schemeClr val="dk1"/>
              </a:solidFill>
              <a:latin typeface="Manrope SemiBold" panose="020B0604020202020204" charset="0"/>
              <a:ea typeface="Inter"/>
              <a:cs typeface="Inter"/>
              <a:sym typeface="Inter"/>
            </a:endParaRPr>
          </a:p>
        </p:txBody>
      </p:sp>
      <p:pic>
        <p:nvPicPr>
          <p:cNvPr id="3" name="Picture 2">
            <a:extLst>
              <a:ext uri="{FF2B5EF4-FFF2-40B4-BE49-F238E27FC236}">
                <a16:creationId xmlns:a16="http://schemas.microsoft.com/office/drawing/2014/main" id="{D1C52A48-AA98-27F5-7D57-FC1493143469}"/>
              </a:ext>
            </a:extLst>
          </p:cNvPr>
          <p:cNvPicPr>
            <a:picLocks noChangeAspect="1"/>
          </p:cNvPicPr>
          <p:nvPr/>
        </p:nvPicPr>
        <p:blipFill>
          <a:blip r:embed="rId3"/>
          <a:stretch>
            <a:fillRect/>
          </a:stretch>
        </p:blipFill>
        <p:spPr>
          <a:xfrm>
            <a:off x="815455" y="1596925"/>
            <a:ext cx="3296654" cy="997672"/>
          </a:xfrm>
          <a:prstGeom prst="rect">
            <a:avLst/>
          </a:prstGeom>
        </p:spPr>
      </p:pic>
      <p:pic>
        <p:nvPicPr>
          <p:cNvPr id="4" name="Picture 3">
            <a:extLst>
              <a:ext uri="{FF2B5EF4-FFF2-40B4-BE49-F238E27FC236}">
                <a16:creationId xmlns:a16="http://schemas.microsoft.com/office/drawing/2014/main" id="{B46A4F13-FE43-43D6-1CBF-6E97AF89BC70}"/>
              </a:ext>
            </a:extLst>
          </p:cNvPr>
          <p:cNvPicPr>
            <a:picLocks noChangeAspect="1"/>
          </p:cNvPicPr>
          <p:nvPr/>
        </p:nvPicPr>
        <p:blipFill>
          <a:blip r:embed="rId4"/>
          <a:stretch>
            <a:fillRect/>
          </a:stretch>
        </p:blipFill>
        <p:spPr>
          <a:xfrm>
            <a:off x="4415934" y="1596925"/>
            <a:ext cx="3127519" cy="457240"/>
          </a:xfrm>
          <a:prstGeom prst="rect">
            <a:avLst/>
          </a:prstGeom>
        </p:spPr>
      </p:pic>
      <p:sp>
        <p:nvSpPr>
          <p:cNvPr id="5" name="Google Shape;1731;p39">
            <a:extLst>
              <a:ext uri="{FF2B5EF4-FFF2-40B4-BE49-F238E27FC236}">
                <a16:creationId xmlns:a16="http://schemas.microsoft.com/office/drawing/2014/main" id="{B7A1D6F8-8963-FC01-6336-BD8FDF752EF4}"/>
              </a:ext>
            </a:extLst>
          </p:cNvPr>
          <p:cNvSpPr txBox="1"/>
          <p:nvPr/>
        </p:nvSpPr>
        <p:spPr>
          <a:xfrm>
            <a:off x="713224" y="2531379"/>
            <a:ext cx="7717499" cy="708000"/>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Conclusion: </a:t>
            </a:r>
            <a:r>
              <a:rPr lang="en-US" sz="1800" dirty="0" err="1">
                <a:solidFill>
                  <a:schemeClr val="dk1"/>
                </a:solidFill>
                <a:latin typeface="Manrope SemiBold" panose="020B0604020202020204" charset="0"/>
                <a:ea typeface="Inter"/>
                <a:cs typeface="Inter"/>
                <a:sym typeface="Inter"/>
              </a:rPr>
              <a:t>total_rows</a:t>
            </a:r>
            <a:r>
              <a:rPr lang="en-US" sz="1800" dirty="0">
                <a:solidFill>
                  <a:schemeClr val="dk1"/>
                </a:solidFill>
                <a:latin typeface="Manrope SemiBold" panose="020B0604020202020204" charset="0"/>
                <a:ea typeface="Inter"/>
                <a:cs typeface="Inter"/>
                <a:sym typeface="Inter"/>
              </a:rPr>
              <a:t> = </a:t>
            </a:r>
            <a:r>
              <a:rPr lang="en-US" sz="1800" dirty="0" err="1">
                <a:solidFill>
                  <a:schemeClr val="dk1"/>
                </a:solidFill>
                <a:latin typeface="Manrope SemiBold" panose="020B0604020202020204" charset="0"/>
                <a:ea typeface="Inter"/>
                <a:cs typeface="Inter"/>
                <a:sym typeface="Inter"/>
              </a:rPr>
              <a:t>distinct_ids</a:t>
            </a:r>
            <a:r>
              <a:rPr lang="en-US" sz="1800" dirty="0">
                <a:solidFill>
                  <a:schemeClr val="dk1"/>
                </a:solidFill>
                <a:latin typeface="Manrope SemiBold" panose="020B0604020202020204" charset="0"/>
                <a:ea typeface="Inter"/>
                <a:cs typeface="Inter"/>
                <a:sym typeface="Inter"/>
              </a:rPr>
              <a:t> and </a:t>
            </a:r>
            <a:r>
              <a:rPr lang="en-US" sz="1800" dirty="0" err="1">
                <a:solidFill>
                  <a:schemeClr val="dk1"/>
                </a:solidFill>
                <a:latin typeface="Manrope SemiBold" panose="020B0604020202020204" charset="0"/>
                <a:ea typeface="Inter"/>
                <a:cs typeface="Inter"/>
                <a:sym typeface="Inter"/>
              </a:rPr>
              <a:t>null_ids</a:t>
            </a:r>
            <a:r>
              <a:rPr lang="en-US" sz="1800" dirty="0">
                <a:solidFill>
                  <a:schemeClr val="dk1"/>
                </a:solidFill>
                <a:latin typeface="Manrope SemiBold" panose="020B0604020202020204" charset="0"/>
                <a:ea typeface="Inter"/>
                <a:cs typeface="Inter"/>
                <a:sym typeface="Inter"/>
              </a:rPr>
              <a:t> = 0, then the Customer id column in the Customers table is the </a:t>
            </a:r>
            <a:r>
              <a:rPr lang="en-US" sz="1800" dirty="0" err="1">
                <a:solidFill>
                  <a:schemeClr val="dk1"/>
                </a:solidFill>
                <a:latin typeface="Manrope SemiBold" panose="020B0604020202020204" charset="0"/>
                <a:ea typeface="Inter"/>
                <a:cs typeface="Inter"/>
                <a:sym typeface="Inter"/>
              </a:rPr>
              <a:t>PrimaryKey</a:t>
            </a:r>
            <a:endParaRPr sz="1800" dirty="0">
              <a:solidFill>
                <a:schemeClr val="dk1"/>
              </a:solidFill>
              <a:latin typeface="Manrope SemiBold" panose="020B0604020202020204" charset="0"/>
              <a:ea typeface="Inter"/>
              <a:cs typeface="Inter"/>
              <a:sym typeface="Inter"/>
            </a:endParaRPr>
          </a:p>
        </p:txBody>
      </p:sp>
      <p:sp>
        <p:nvSpPr>
          <p:cNvPr id="6" name="Google Shape;1731;p39">
            <a:extLst>
              <a:ext uri="{FF2B5EF4-FFF2-40B4-BE49-F238E27FC236}">
                <a16:creationId xmlns:a16="http://schemas.microsoft.com/office/drawing/2014/main" id="{1F9BD893-C8EC-78D4-BCBC-89A4C7CFB90C}"/>
              </a:ext>
            </a:extLst>
          </p:cNvPr>
          <p:cNvSpPr txBox="1"/>
          <p:nvPr/>
        </p:nvSpPr>
        <p:spPr>
          <a:xfrm>
            <a:off x="713224" y="3175051"/>
            <a:ext cx="7717499" cy="521568"/>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So the Primary Key in each of these files is:</a:t>
            </a:r>
            <a:endParaRPr sz="1800" dirty="0">
              <a:solidFill>
                <a:schemeClr val="dk1"/>
              </a:solidFill>
              <a:latin typeface="Manrope SemiBold" panose="020B0604020202020204" charset="0"/>
              <a:ea typeface="Inter"/>
              <a:cs typeface="Inter"/>
              <a:sym typeface="Inter"/>
            </a:endParaRPr>
          </a:p>
        </p:txBody>
      </p:sp>
      <p:sp>
        <p:nvSpPr>
          <p:cNvPr id="7" name="Google Shape;1731;p39">
            <a:extLst>
              <a:ext uri="{FF2B5EF4-FFF2-40B4-BE49-F238E27FC236}">
                <a16:creationId xmlns:a16="http://schemas.microsoft.com/office/drawing/2014/main" id="{6154E26A-C6ED-5CF1-BEF5-31939300BF7B}"/>
              </a:ext>
            </a:extLst>
          </p:cNvPr>
          <p:cNvSpPr txBox="1"/>
          <p:nvPr/>
        </p:nvSpPr>
        <p:spPr>
          <a:xfrm>
            <a:off x="2617280" y="3703545"/>
            <a:ext cx="4926173" cy="1259030"/>
          </a:xfrm>
          <a:prstGeom prst="rect">
            <a:avLst/>
          </a:prstGeom>
          <a:noFill/>
          <a:ln>
            <a:noFill/>
          </a:ln>
        </p:spPr>
        <p:txBody>
          <a:bodyPr spcFirstLastPara="1" wrap="square" lIns="91425" tIns="91425" rIns="0" bIns="91425" anchor="t" anchorCtr="0">
            <a:noAutofit/>
          </a:bodyPr>
          <a:lstStyle/>
          <a:p>
            <a:r>
              <a:rPr lang="en-US" sz="1800" dirty="0">
                <a:latin typeface="Manrope SemiBold" panose="020B0604020202020204" charset="0"/>
              </a:rPr>
              <a:t>Customers Table      = </a:t>
            </a:r>
            <a:r>
              <a:rPr lang="en-US" sz="1800" dirty="0" err="1">
                <a:latin typeface="Manrope SemiBold" panose="020B0604020202020204" charset="0"/>
              </a:rPr>
              <a:t>CustomerID</a:t>
            </a:r>
            <a:endParaRPr lang="en-US" sz="1800" dirty="0">
              <a:latin typeface="Manrope SemiBold" panose="020B0604020202020204" charset="0"/>
            </a:endParaRPr>
          </a:p>
          <a:p>
            <a:r>
              <a:rPr lang="en-US" sz="1800" dirty="0">
                <a:latin typeface="Manrope SemiBold" panose="020B0604020202020204" charset="0"/>
              </a:rPr>
              <a:t>Orders Table	       = </a:t>
            </a:r>
            <a:r>
              <a:rPr lang="en-US" sz="1800" dirty="0" err="1">
                <a:latin typeface="Manrope SemiBold" panose="020B0604020202020204" charset="0"/>
              </a:rPr>
              <a:t>OrderID</a:t>
            </a:r>
            <a:endParaRPr lang="en-US" sz="1800" dirty="0">
              <a:latin typeface="Manrope SemiBold" panose="020B0604020202020204" charset="0"/>
            </a:endParaRPr>
          </a:p>
          <a:p>
            <a:r>
              <a:rPr lang="en-US" sz="1800" dirty="0">
                <a:latin typeface="Manrope SemiBold" panose="020B0604020202020204" charset="0"/>
              </a:rPr>
              <a:t>Product Table	       = </a:t>
            </a:r>
            <a:r>
              <a:rPr lang="en-US" sz="1800" dirty="0" err="1">
                <a:latin typeface="Manrope SemiBold" panose="020B0604020202020204" charset="0"/>
              </a:rPr>
              <a:t>ProdNumber</a:t>
            </a:r>
            <a:endParaRPr lang="en-US" sz="1800" dirty="0">
              <a:latin typeface="Manrope SemiBold" panose="020B0604020202020204" charset="0"/>
            </a:endParaRPr>
          </a:p>
          <a:p>
            <a:r>
              <a:rPr lang="en-US" sz="1800" dirty="0" err="1">
                <a:latin typeface="Manrope SemiBold" panose="020B0604020202020204" charset="0"/>
              </a:rPr>
              <a:t>Product_category</a:t>
            </a:r>
            <a:r>
              <a:rPr lang="en-US" sz="1800" dirty="0">
                <a:latin typeface="Manrope SemiBold" panose="020B0604020202020204" charset="0"/>
              </a:rPr>
              <a:t>   = </a:t>
            </a:r>
            <a:r>
              <a:rPr lang="en-US" sz="1800" dirty="0" err="1">
                <a:latin typeface="Manrope SemiBold" panose="020B0604020202020204" charset="0"/>
              </a:rPr>
              <a:t>CategoryID</a:t>
            </a:r>
            <a:endParaRPr lang="en-US" sz="1800" dirty="0">
              <a:latin typeface="Manrope SemiBold" panose="020B0604020202020204" charset="0"/>
            </a:endParaRPr>
          </a:p>
          <a:p>
            <a:pPr lvl="0" algn="just"/>
            <a:endParaRPr sz="1800" dirty="0">
              <a:solidFill>
                <a:schemeClr val="dk1"/>
              </a:solidFill>
              <a:latin typeface="Manrope SemiBold" panose="020B0604020202020204" charset="0"/>
              <a:ea typeface="Inter"/>
              <a:cs typeface="Inter"/>
              <a:sym typeface="Inter"/>
            </a:endParaRPr>
          </a:p>
        </p:txBody>
      </p:sp>
      <p:pic>
        <p:nvPicPr>
          <p:cNvPr id="8" name="Picture 7">
            <a:extLst>
              <a:ext uri="{FF2B5EF4-FFF2-40B4-BE49-F238E27FC236}">
                <a16:creationId xmlns:a16="http://schemas.microsoft.com/office/drawing/2014/main" id="{85F74A6E-51C2-A510-2A79-69BBE8C663AA}"/>
              </a:ext>
            </a:extLst>
          </p:cNvPr>
          <p:cNvPicPr>
            <a:picLocks noChangeAspect="1"/>
          </p:cNvPicPr>
          <p:nvPr/>
        </p:nvPicPr>
        <p:blipFill>
          <a:blip r:embed="rId5"/>
          <a:stretch>
            <a:fillRect/>
          </a:stretch>
        </p:blipFill>
        <p:spPr>
          <a:xfrm>
            <a:off x="19858" y="11430"/>
            <a:ext cx="1591194" cy="6218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1"/>
        <p:cNvGrpSpPr/>
        <p:nvPr/>
      </p:nvGrpSpPr>
      <p:grpSpPr>
        <a:xfrm>
          <a:off x="0" y="0"/>
          <a:ext cx="0" cy="0"/>
          <a:chOff x="0" y="0"/>
          <a:chExt cx="0" cy="0"/>
        </a:xfrm>
      </p:grpSpPr>
      <p:sp>
        <p:nvSpPr>
          <p:cNvPr id="1962" name="Google Shape;1962;p45"/>
          <p:cNvSpPr txBox="1">
            <a:spLocks noGrp="1"/>
          </p:cNvSpPr>
          <p:nvPr>
            <p:ph type="body" idx="1"/>
          </p:nvPr>
        </p:nvSpPr>
        <p:spPr>
          <a:xfrm>
            <a:off x="308765" y="892032"/>
            <a:ext cx="4993237" cy="1757132"/>
          </a:xfrm>
          <a:prstGeom prst="rect">
            <a:avLst/>
          </a:prstGeom>
        </p:spPr>
        <p:txBody>
          <a:bodyPr spcFirstLastPara="1" wrap="square" lIns="91425" tIns="91425" rIns="91425" bIns="91425" anchor="t" anchorCtr="0">
            <a:noAutofit/>
          </a:bodyPr>
          <a:lstStyle/>
          <a:p>
            <a:pPr marL="152400" lvl="0" indent="0">
              <a:buNone/>
            </a:pPr>
            <a:r>
              <a:rPr lang="en-US" sz="1800" b="1" dirty="0">
                <a:latin typeface="Manrope SemiBold" panose="020B0604020202020204" charset="0"/>
              </a:rPr>
              <a:t>Customers Table</a:t>
            </a:r>
            <a:endParaRPr lang="en-US" sz="1800" dirty="0">
              <a:latin typeface="Manrope SemiBold" panose="020B0604020202020204" charset="0"/>
            </a:endParaRPr>
          </a:p>
          <a:p>
            <a:pPr marL="152400" indent="0">
              <a:buNone/>
            </a:pPr>
            <a:r>
              <a:rPr lang="en-US" sz="1800" dirty="0">
                <a:latin typeface="Manrope SemiBold" panose="020B0604020202020204" charset="0"/>
              </a:rPr>
              <a:t>Primary Key:  </a:t>
            </a:r>
            <a:r>
              <a:rPr lang="en-US" sz="1800" dirty="0" err="1">
                <a:latin typeface="Manrope SemiBold" panose="020B0604020202020204" charset="0"/>
              </a:rPr>
              <a:t>CustomerID</a:t>
            </a:r>
            <a:endParaRPr lang="en-US" sz="1800" dirty="0">
              <a:latin typeface="Manrope SemiBold" panose="020B0604020202020204" charset="0"/>
            </a:endParaRPr>
          </a:p>
          <a:p>
            <a:pPr marL="152400" indent="0">
              <a:buNone/>
            </a:pPr>
            <a:r>
              <a:rPr lang="en-US" sz="1800" b="1" dirty="0">
                <a:latin typeface="Manrope SemiBold" panose="020B0604020202020204" charset="0"/>
              </a:rPr>
              <a:t>Orders Table</a:t>
            </a:r>
            <a:endParaRPr lang="en-US" sz="1800" dirty="0">
              <a:latin typeface="Manrope SemiBold" panose="020B0604020202020204" charset="0"/>
            </a:endParaRPr>
          </a:p>
          <a:p>
            <a:pPr marL="152400" indent="0">
              <a:buNone/>
            </a:pPr>
            <a:r>
              <a:rPr lang="en-US" sz="1800" dirty="0">
                <a:latin typeface="Manrope SemiBold" panose="020B0604020202020204" charset="0"/>
              </a:rPr>
              <a:t>Primary Key:  </a:t>
            </a:r>
            <a:r>
              <a:rPr lang="en-US" sz="1800" dirty="0" err="1">
                <a:latin typeface="Manrope SemiBold" panose="020B0604020202020204" charset="0"/>
              </a:rPr>
              <a:t>OrderID</a:t>
            </a:r>
            <a:endParaRPr lang="en-US" sz="1800" dirty="0">
              <a:latin typeface="Manrope SemiBold" panose="020B0604020202020204" charset="0"/>
            </a:endParaRPr>
          </a:p>
          <a:p>
            <a:pPr marL="152400" indent="0">
              <a:buNone/>
            </a:pPr>
            <a:r>
              <a:rPr lang="en-US" sz="1800" dirty="0">
                <a:latin typeface="Manrope SemiBold" panose="020B0604020202020204" charset="0"/>
              </a:rPr>
              <a:t>Foreign Key:  </a:t>
            </a:r>
            <a:r>
              <a:rPr lang="en-US" sz="1800" dirty="0" err="1">
                <a:latin typeface="Manrope SemiBold" panose="020B0604020202020204" charset="0"/>
              </a:rPr>
              <a:t>CustomerID</a:t>
            </a:r>
            <a:r>
              <a:rPr lang="en-US" sz="1800" dirty="0">
                <a:latin typeface="Manrope SemiBold" panose="020B0604020202020204" charset="0"/>
              </a:rPr>
              <a:t>, </a:t>
            </a:r>
            <a:r>
              <a:rPr lang="en-US" sz="1800" dirty="0" err="1">
                <a:latin typeface="Manrope SemiBold" panose="020B0604020202020204" charset="0"/>
              </a:rPr>
              <a:t>ProdNumber</a:t>
            </a:r>
            <a:endParaRPr lang="en-US" sz="1800" dirty="0">
              <a:latin typeface="Manrope SemiBold" panose="020B0604020202020204" charset="0"/>
            </a:endParaRPr>
          </a:p>
          <a:p>
            <a:endParaRPr lang="en-US" sz="1800" dirty="0"/>
          </a:p>
          <a:p>
            <a:endParaRPr lang="en-US" sz="1800" dirty="0"/>
          </a:p>
          <a:p>
            <a:endParaRPr lang="en-US" sz="1800" dirty="0"/>
          </a:p>
        </p:txBody>
      </p:sp>
      <p:sp>
        <p:nvSpPr>
          <p:cNvPr id="1963" name="Google Shape;1963;p45"/>
          <p:cNvSpPr txBox="1">
            <a:spLocks noGrp="1"/>
          </p:cNvSpPr>
          <p:nvPr>
            <p:ph type="title"/>
          </p:nvPr>
        </p:nvSpPr>
        <p:spPr>
          <a:xfrm>
            <a:off x="713225" y="184032"/>
            <a:ext cx="7717500" cy="708000"/>
          </a:xfrm>
          <a:prstGeom prst="rect">
            <a:avLst/>
          </a:prstGeom>
        </p:spPr>
        <p:txBody>
          <a:bodyPr spcFirstLastPara="1" wrap="square" lIns="91425" tIns="91425" rIns="91425" bIns="91425" anchor="t" anchorCtr="0">
            <a:noAutofit/>
          </a:bodyPr>
          <a:lstStyle/>
          <a:p>
            <a:pPr lvl="0"/>
            <a:r>
              <a:rPr lang="en-US" sz="2800" b="1" dirty="0"/>
              <a:t>Relationship Table</a:t>
            </a:r>
            <a:endParaRPr sz="2800" b="1" dirty="0"/>
          </a:p>
        </p:txBody>
      </p:sp>
      <p:pic>
        <p:nvPicPr>
          <p:cNvPr id="2" name="Picture 1">
            <a:extLst>
              <a:ext uri="{FF2B5EF4-FFF2-40B4-BE49-F238E27FC236}">
                <a16:creationId xmlns:a16="http://schemas.microsoft.com/office/drawing/2014/main" id="{E121FABA-4A61-C11D-8867-7091A3C2C581}"/>
              </a:ext>
            </a:extLst>
          </p:cNvPr>
          <p:cNvPicPr>
            <a:picLocks noChangeAspect="1"/>
          </p:cNvPicPr>
          <p:nvPr/>
        </p:nvPicPr>
        <p:blipFill>
          <a:blip r:embed="rId3"/>
          <a:stretch>
            <a:fillRect/>
          </a:stretch>
        </p:blipFill>
        <p:spPr>
          <a:xfrm>
            <a:off x="2269256" y="2571750"/>
            <a:ext cx="4605437" cy="1259108"/>
          </a:xfrm>
          <a:prstGeom prst="rect">
            <a:avLst/>
          </a:prstGeom>
        </p:spPr>
      </p:pic>
      <p:sp>
        <p:nvSpPr>
          <p:cNvPr id="3" name="Google Shape;1962;p45">
            <a:extLst>
              <a:ext uri="{FF2B5EF4-FFF2-40B4-BE49-F238E27FC236}">
                <a16:creationId xmlns:a16="http://schemas.microsoft.com/office/drawing/2014/main" id="{C6902684-B6A3-E173-7069-A74B6E2CC260}"/>
              </a:ext>
            </a:extLst>
          </p:cNvPr>
          <p:cNvSpPr txBox="1">
            <a:spLocks/>
          </p:cNvSpPr>
          <p:nvPr/>
        </p:nvSpPr>
        <p:spPr>
          <a:xfrm>
            <a:off x="4993105" y="661902"/>
            <a:ext cx="3962396" cy="17571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1pPr>
            <a:lvl2pPr marL="914400" marR="0" lvl="1"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2pPr>
            <a:lvl3pPr marL="1371600" marR="0" lvl="2"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3pPr>
            <a:lvl4pPr marL="1828800" marR="0" lvl="3"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4pPr>
            <a:lvl5pPr marL="2286000" marR="0" lvl="4"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5pPr>
            <a:lvl6pPr marL="2743200" marR="0" lvl="5"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6pPr>
            <a:lvl7pPr marL="3200400" marR="0" lvl="6"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7pPr>
            <a:lvl8pPr marL="3657600" marR="0" lvl="7"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8pPr>
            <a:lvl9pPr marL="4114800" marR="0" lvl="8" indent="-304800" algn="l" rtl="0">
              <a:lnSpc>
                <a:spcPct val="100000"/>
              </a:lnSpc>
              <a:spcBef>
                <a:spcPts val="1600"/>
              </a:spcBef>
              <a:spcAft>
                <a:spcPts val="160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9pPr>
          </a:lstStyle>
          <a:p>
            <a:endParaRPr lang="en-US" sz="1800" dirty="0"/>
          </a:p>
          <a:p>
            <a:pPr marL="152400" indent="0">
              <a:buNone/>
            </a:pPr>
            <a:r>
              <a:rPr lang="en-US" sz="1800" b="1" dirty="0">
                <a:latin typeface="Manrope SemiBold" panose="020B0604020202020204" charset="0"/>
              </a:rPr>
              <a:t>Products Table</a:t>
            </a:r>
            <a:endParaRPr lang="en-US" sz="1800" dirty="0">
              <a:latin typeface="Manrope SemiBold" panose="020B0604020202020204" charset="0"/>
            </a:endParaRPr>
          </a:p>
          <a:p>
            <a:pPr marL="152400" indent="0">
              <a:buNone/>
            </a:pPr>
            <a:r>
              <a:rPr lang="en-US" sz="1800" dirty="0">
                <a:latin typeface="Manrope SemiBold" panose="020B0604020202020204" charset="0"/>
              </a:rPr>
              <a:t>Primary Key:  </a:t>
            </a:r>
            <a:r>
              <a:rPr lang="en-US" sz="1800" dirty="0" err="1">
                <a:latin typeface="Manrope SemiBold" panose="020B0604020202020204" charset="0"/>
              </a:rPr>
              <a:t>ProdNumber</a:t>
            </a:r>
            <a:endParaRPr lang="en-US" sz="1800" dirty="0">
              <a:latin typeface="Manrope SemiBold" panose="020B0604020202020204" charset="0"/>
            </a:endParaRPr>
          </a:p>
          <a:p>
            <a:pPr marL="152400" indent="0">
              <a:buNone/>
            </a:pPr>
            <a:r>
              <a:rPr lang="en-US" sz="1800" dirty="0">
                <a:latin typeface="Manrope SemiBold" panose="020B0604020202020204" charset="0"/>
              </a:rPr>
              <a:t>Foreign Key:  Category</a:t>
            </a:r>
          </a:p>
          <a:p>
            <a:pPr marL="152400" indent="0">
              <a:buNone/>
            </a:pPr>
            <a:r>
              <a:rPr lang="en-US" sz="1800" b="1" dirty="0">
                <a:latin typeface="Manrope SemiBold" panose="020B0604020202020204" charset="0"/>
              </a:rPr>
              <a:t>Product Category Table</a:t>
            </a:r>
            <a:endParaRPr lang="en-US" sz="1800" dirty="0">
              <a:latin typeface="Manrope SemiBold" panose="020B0604020202020204" charset="0"/>
            </a:endParaRPr>
          </a:p>
          <a:p>
            <a:pPr marL="152400" indent="0">
              <a:buNone/>
            </a:pPr>
            <a:r>
              <a:rPr lang="en-US" sz="1800" dirty="0">
                <a:latin typeface="Manrope SemiBold" panose="020B0604020202020204" charset="0"/>
              </a:rPr>
              <a:t>Primary Key:   </a:t>
            </a:r>
            <a:r>
              <a:rPr lang="en-US" sz="1800" dirty="0" err="1">
                <a:latin typeface="Manrope SemiBold" panose="020B0604020202020204" charset="0"/>
              </a:rPr>
              <a:t>CategoryID</a:t>
            </a:r>
            <a:endParaRPr lang="en-US" sz="1800" dirty="0">
              <a:latin typeface="Manrope SemiBold" panose="020B0604020202020204" charset="0"/>
            </a:endParaRPr>
          </a:p>
          <a:p>
            <a:endParaRPr lang="en-US" sz="1800" dirty="0"/>
          </a:p>
          <a:p>
            <a:endParaRPr lang="en-US" sz="1800" dirty="0"/>
          </a:p>
        </p:txBody>
      </p:sp>
      <p:sp>
        <p:nvSpPr>
          <p:cNvPr id="4" name="Google Shape;1962;p45">
            <a:extLst>
              <a:ext uri="{FF2B5EF4-FFF2-40B4-BE49-F238E27FC236}">
                <a16:creationId xmlns:a16="http://schemas.microsoft.com/office/drawing/2014/main" id="{24698D36-B845-8334-CFDC-5F24F91BA8CF}"/>
              </a:ext>
            </a:extLst>
          </p:cNvPr>
          <p:cNvSpPr txBox="1">
            <a:spLocks/>
          </p:cNvSpPr>
          <p:nvPr/>
        </p:nvSpPr>
        <p:spPr>
          <a:xfrm>
            <a:off x="1425639" y="3908272"/>
            <a:ext cx="7134932" cy="12591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1pPr>
            <a:lvl2pPr marL="914400" marR="0" lvl="1"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2pPr>
            <a:lvl3pPr marL="1371600" marR="0" lvl="2"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3pPr>
            <a:lvl4pPr marL="1828800" marR="0" lvl="3"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4pPr>
            <a:lvl5pPr marL="2286000" marR="0" lvl="4"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5pPr>
            <a:lvl6pPr marL="2743200" marR="0" lvl="5"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6pPr>
            <a:lvl7pPr marL="3200400" marR="0" lvl="6"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7pPr>
            <a:lvl8pPr marL="3657600" marR="0" lvl="7" indent="-304800" algn="l" rtl="0">
              <a:lnSpc>
                <a:spcPct val="100000"/>
              </a:lnSpc>
              <a:spcBef>
                <a:spcPts val="1600"/>
              </a:spcBef>
              <a:spcAft>
                <a:spcPts val="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8pPr>
            <a:lvl9pPr marL="4114800" marR="0" lvl="8" indent="-304800" algn="l" rtl="0">
              <a:lnSpc>
                <a:spcPct val="100000"/>
              </a:lnSpc>
              <a:spcBef>
                <a:spcPts val="1600"/>
              </a:spcBef>
              <a:spcAft>
                <a:spcPts val="1600"/>
              </a:spcAft>
              <a:buClr>
                <a:srgbClr val="FFFFFF"/>
              </a:buClr>
              <a:buSzPts val="1200"/>
              <a:buFont typeface="Red Hat Display"/>
              <a:buChar char="■"/>
              <a:defRPr sz="1200" b="0" i="0" u="none" strike="noStrike" cap="none">
                <a:solidFill>
                  <a:schemeClr val="dk1"/>
                </a:solidFill>
                <a:latin typeface="Inter"/>
                <a:ea typeface="Inter"/>
                <a:cs typeface="Inter"/>
                <a:sym typeface="Inter"/>
              </a:defRPr>
            </a:lvl9pPr>
          </a:lstStyle>
          <a:p>
            <a:pPr marL="152400" indent="0" algn="just">
              <a:buNone/>
            </a:pPr>
            <a:r>
              <a:rPr lang="en-US" sz="1600" dirty="0">
                <a:latin typeface="Manrope SemiBold" panose="020B0604020202020204" charset="0"/>
              </a:rPr>
              <a:t>So the Relationship Between Tables is:</a:t>
            </a:r>
          </a:p>
          <a:p>
            <a:pPr marL="152400" indent="0" algn="just">
              <a:buNone/>
            </a:pPr>
            <a:r>
              <a:rPr lang="en-US" sz="1600" dirty="0">
                <a:latin typeface="Manrope SemiBold" panose="020B0604020202020204" charset="0"/>
              </a:rPr>
              <a:t>• Customers to Orders relationship is one  to many</a:t>
            </a:r>
          </a:p>
          <a:p>
            <a:pPr marL="152400" indent="0" algn="just">
              <a:buNone/>
            </a:pPr>
            <a:r>
              <a:rPr lang="en-US" sz="1600" dirty="0">
                <a:latin typeface="Manrope SemiBold" panose="020B0604020202020204" charset="0"/>
              </a:rPr>
              <a:t>• Products to Orders relationship is one to many</a:t>
            </a:r>
          </a:p>
          <a:p>
            <a:pPr marL="152400" indent="0" algn="just">
              <a:buNone/>
            </a:pPr>
            <a:r>
              <a:rPr lang="en-US" sz="1600" dirty="0">
                <a:latin typeface="Manrope SemiBold" panose="020B0604020202020204" charset="0"/>
              </a:rPr>
              <a:t>• Product Category to Products  relationship is one to many</a:t>
            </a:r>
          </a:p>
          <a:p>
            <a:endParaRPr lang="en-US" sz="1800" dirty="0"/>
          </a:p>
        </p:txBody>
      </p:sp>
      <p:pic>
        <p:nvPicPr>
          <p:cNvPr id="5" name="Picture 4">
            <a:extLst>
              <a:ext uri="{FF2B5EF4-FFF2-40B4-BE49-F238E27FC236}">
                <a16:creationId xmlns:a16="http://schemas.microsoft.com/office/drawing/2014/main" id="{AC77E0E6-98A1-3A58-AA1C-2C36CF7DDDC0}"/>
              </a:ext>
            </a:extLst>
          </p:cNvPr>
          <p:cNvPicPr>
            <a:picLocks noChangeAspect="1"/>
          </p:cNvPicPr>
          <p:nvPr/>
        </p:nvPicPr>
        <p:blipFill>
          <a:blip r:embed="rId4"/>
          <a:stretch>
            <a:fillRect/>
          </a:stretch>
        </p:blipFill>
        <p:spPr>
          <a:xfrm>
            <a:off x="7552806" y="0"/>
            <a:ext cx="1591194" cy="6218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3"/>
        <p:cNvGrpSpPr/>
        <p:nvPr/>
      </p:nvGrpSpPr>
      <p:grpSpPr>
        <a:xfrm>
          <a:off x="0" y="0"/>
          <a:ext cx="0" cy="0"/>
          <a:chOff x="0" y="0"/>
          <a:chExt cx="0" cy="0"/>
        </a:xfrm>
      </p:grpSpPr>
      <p:sp>
        <p:nvSpPr>
          <p:cNvPr id="2004" name="Google Shape;2004;p46"/>
          <p:cNvSpPr txBox="1">
            <a:spLocks noGrp="1"/>
          </p:cNvSpPr>
          <p:nvPr>
            <p:ph type="title"/>
          </p:nvPr>
        </p:nvSpPr>
        <p:spPr>
          <a:xfrm>
            <a:off x="713225" y="63709"/>
            <a:ext cx="7717500" cy="708000"/>
          </a:xfrm>
          <a:prstGeom prst="rect">
            <a:avLst/>
          </a:prstGeom>
        </p:spPr>
        <p:txBody>
          <a:bodyPr spcFirstLastPara="1" wrap="square" lIns="91425" tIns="91425" rIns="91425" bIns="91425" anchor="t" anchorCtr="0">
            <a:noAutofit/>
          </a:bodyPr>
          <a:lstStyle/>
          <a:p>
            <a:pPr lvl="0"/>
            <a:r>
              <a:rPr lang="en-US" sz="2800" b="1" dirty="0"/>
              <a:t>Table Master</a:t>
            </a:r>
            <a:endParaRPr sz="2800" b="1" dirty="0"/>
          </a:p>
        </p:txBody>
      </p:sp>
      <p:sp>
        <p:nvSpPr>
          <p:cNvPr id="2005" name="Google Shape;2005;p46"/>
          <p:cNvSpPr txBox="1">
            <a:spLocks noGrp="1"/>
          </p:cNvSpPr>
          <p:nvPr>
            <p:ph type="subTitle" idx="1"/>
          </p:nvPr>
        </p:nvSpPr>
        <p:spPr>
          <a:xfrm>
            <a:off x="0" y="659606"/>
            <a:ext cx="3839550" cy="777000"/>
          </a:xfrm>
          <a:prstGeom prst="rect">
            <a:avLst/>
          </a:prstGeom>
        </p:spPr>
        <p:txBody>
          <a:bodyPr spcFirstLastPara="1" wrap="square" lIns="91425" tIns="91425" rIns="91425" bIns="91425" anchor="t" anchorCtr="0">
            <a:noAutofit/>
          </a:bodyPr>
          <a:lstStyle/>
          <a:p>
            <a:pPr marL="0" lvl="0" indent="0"/>
            <a:r>
              <a:rPr lang="en-US" sz="1800" dirty="0">
                <a:latin typeface="Manrope SemiBold" panose="020B0604020202020204" charset="0"/>
              </a:rPr>
              <a:t>Query to create master table:</a:t>
            </a:r>
            <a:endParaRPr sz="1800" dirty="0">
              <a:latin typeface="Manrope SemiBold" panose="020B0604020202020204" charset="0"/>
            </a:endParaRPr>
          </a:p>
        </p:txBody>
      </p:sp>
      <p:sp>
        <p:nvSpPr>
          <p:cNvPr id="2006" name="Google Shape;2006;p46"/>
          <p:cNvSpPr txBox="1">
            <a:spLocks noGrp="1"/>
          </p:cNvSpPr>
          <p:nvPr>
            <p:ph type="subTitle" idx="2"/>
          </p:nvPr>
        </p:nvSpPr>
        <p:spPr>
          <a:xfrm>
            <a:off x="516233" y="3873969"/>
            <a:ext cx="2606700" cy="51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Query</a:t>
            </a:r>
            <a:endParaRPr dirty="0"/>
          </a:p>
        </p:txBody>
      </p:sp>
      <p:sp>
        <p:nvSpPr>
          <p:cNvPr id="2008" name="Google Shape;2008;p46"/>
          <p:cNvSpPr txBox="1">
            <a:spLocks noGrp="1"/>
          </p:cNvSpPr>
          <p:nvPr>
            <p:ph type="subTitle" idx="4"/>
          </p:nvPr>
        </p:nvSpPr>
        <p:spPr>
          <a:xfrm>
            <a:off x="4947027" y="3895502"/>
            <a:ext cx="2606700" cy="517200"/>
          </a:xfrm>
          <a:prstGeom prst="rect">
            <a:avLst/>
          </a:prstGeom>
        </p:spPr>
        <p:txBody>
          <a:bodyPr spcFirstLastPara="1" wrap="square" lIns="91425" tIns="91425" rIns="91425" bIns="91425" anchor="b" anchorCtr="0">
            <a:noAutofit/>
          </a:bodyPr>
          <a:lstStyle/>
          <a:p>
            <a:pPr marL="0" lvl="0" indent="0"/>
            <a:r>
              <a:rPr lang="en-US" dirty="0"/>
              <a:t>Query Results</a:t>
            </a:r>
            <a:endParaRPr dirty="0"/>
          </a:p>
        </p:txBody>
      </p:sp>
      <p:cxnSp>
        <p:nvCxnSpPr>
          <p:cNvPr id="2009" name="Google Shape;2009;p46"/>
          <p:cNvCxnSpPr>
            <a:cxnSpLocks/>
          </p:cNvCxnSpPr>
          <p:nvPr/>
        </p:nvCxnSpPr>
        <p:spPr>
          <a:xfrm>
            <a:off x="300431" y="3880370"/>
            <a:ext cx="3038304" cy="0"/>
          </a:xfrm>
          <a:prstGeom prst="straightConnector1">
            <a:avLst/>
          </a:prstGeom>
          <a:noFill/>
          <a:ln w="28575" cap="flat" cmpd="sng">
            <a:solidFill>
              <a:schemeClr val="dk1"/>
            </a:solidFill>
            <a:prstDash val="solid"/>
            <a:round/>
            <a:headEnd type="none" w="med" len="med"/>
            <a:tailEnd type="none" w="med" len="med"/>
          </a:ln>
        </p:spPr>
      </p:cxnSp>
      <p:cxnSp>
        <p:nvCxnSpPr>
          <p:cNvPr id="2010" name="Google Shape;2010;p46"/>
          <p:cNvCxnSpPr>
            <a:cxnSpLocks/>
          </p:cNvCxnSpPr>
          <p:nvPr/>
        </p:nvCxnSpPr>
        <p:spPr>
          <a:xfrm flipV="1">
            <a:off x="3760956" y="3880370"/>
            <a:ext cx="4984469" cy="30264"/>
          </a:xfrm>
          <a:prstGeom prst="straightConnector1">
            <a:avLst/>
          </a:prstGeom>
          <a:noFill/>
          <a:ln w="28575" cap="flat" cmpd="sng">
            <a:solidFill>
              <a:schemeClr val="dk1"/>
            </a:solidFill>
            <a:prstDash val="solid"/>
            <a:round/>
            <a:headEnd type="none" w="med" len="med"/>
            <a:tailEnd type="none" w="med" len="med"/>
          </a:ln>
        </p:spPr>
      </p:cxnSp>
      <p:pic>
        <p:nvPicPr>
          <p:cNvPr id="3" name="Picture 2">
            <a:extLst>
              <a:ext uri="{FF2B5EF4-FFF2-40B4-BE49-F238E27FC236}">
                <a16:creationId xmlns:a16="http://schemas.microsoft.com/office/drawing/2014/main" id="{79FBABC0-3752-7BA5-4A7E-A3A08959F846}"/>
              </a:ext>
            </a:extLst>
          </p:cNvPr>
          <p:cNvPicPr>
            <a:picLocks noChangeAspect="1"/>
          </p:cNvPicPr>
          <p:nvPr/>
        </p:nvPicPr>
        <p:blipFill>
          <a:blip r:embed="rId3"/>
          <a:stretch>
            <a:fillRect/>
          </a:stretch>
        </p:blipFill>
        <p:spPr>
          <a:xfrm>
            <a:off x="300431" y="1197383"/>
            <a:ext cx="3038304" cy="2509512"/>
          </a:xfrm>
          <a:prstGeom prst="rect">
            <a:avLst/>
          </a:prstGeom>
        </p:spPr>
      </p:pic>
      <p:pic>
        <p:nvPicPr>
          <p:cNvPr id="9" name="Picture 8">
            <a:extLst>
              <a:ext uri="{FF2B5EF4-FFF2-40B4-BE49-F238E27FC236}">
                <a16:creationId xmlns:a16="http://schemas.microsoft.com/office/drawing/2014/main" id="{A242285C-3F10-7DBE-2B30-66FB8CEA3155}"/>
              </a:ext>
            </a:extLst>
          </p:cNvPr>
          <p:cNvPicPr>
            <a:picLocks noChangeAspect="1"/>
          </p:cNvPicPr>
          <p:nvPr/>
        </p:nvPicPr>
        <p:blipFill>
          <a:blip r:embed="rId4"/>
          <a:stretch>
            <a:fillRect/>
          </a:stretch>
        </p:blipFill>
        <p:spPr>
          <a:xfrm>
            <a:off x="3755329" y="1197382"/>
            <a:ext cx="4990096" cy="2509509"/>
          </a:xfrm>
          <a:prstGeom prst="rect">
            <a:avLst/>
          </a:prstGeom>
        </p:spPr>
      </p:pic>
      <p:pic>
        <p:nvPicPr>
          <p:cNvPr id="11" name="Picture 10">
            <a:extLst>
              <a:ext uri="{FF2B5EF4-FFF2-40B4-BE49-F238E27FC236}">
                <a16:creationId xmlns:a16="http://schemas.microsoft.com/office/drawing/2014/main" id="{991088FA-4BCD-4A02-FC6A-5A0C54D2EC16}"/>
              </a:ext>
            </a:extLst>
          </p:cNvPr>
          <p:cNvPicPr>
            <a:picLocks noChangeAspect="1"/>
          </p:cNvPicPr>
          <p:nvPr/>
        </p:nvPicPr>
        <p:blipFill>
          <a:blip r:embed="rId5"/>
          <a:stretch>
            <a:fillRect/>
          </a:stretch>
        </p:blipFill>
        <p:spPr>
          <a:xfrm>
            <a:off x="7552756" y="0"/>
            <a:ext cx="1591194" cy="62184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22"/>
        <p:cNvGrpSpPr/>
        <p:nvPr/>
      </p:nvGrpSpPr>
      <p:grpSpPr>
        <a:xfrm>
          <a:off x="0" y="0"/>
          <a:ext cx="0" cy="0"/>
          <a:chOff x="0" y="0"/>
          <a:chExt cx="0" cy="0"/>
        </a:xfrm>
      </p:grpSpPr>
      <p:sp>
        <p:nvSpPr>
          <p:cNvPr id="2023" name="Google Shape;2023;p47"/>
          <p:cNvSpPr txBox="1">
            <a:spLocks noGrp="1"/>
          </p:cNvSpPr>
          <p:nvPr>
            <p:ph type="title"/>
          </p:nvPr>
        </p:nvSpPr>
        <p:spPr>
          <a:xfrm>
            <a:off x="713250" y="103559"/>
            <a:ext cx="7717500" cy="610043"/>
          </a:xfrm>
          <a:prstGeom prst="rect">
            <a:avLst/>
          </a:prstGeom>
        </p:spPr>
        <p:txBody>
          <a:bodyPr spcFirstLastPara="1" wrap="square" lIns="91425" tIns="91425" rIns="91425" bIns="91425" anchor="t" anchorCtr="0">
            <a:noAutofit/>
          </a:bodyPr>
          <a:lstStyle/>
          <a:p>
            <a:pPr lvl="0"/>
            <a:r>
              <a:rPr lang="en-US" sz="2800" b="1" dirty="0"/>
              <a:t>Dashboard</a:t>
            </a:r>
            <a:endParaRPr b="1" dirty="0"/>
          </a:p>
        </p:txBody>
      </p:sp>
      <p:sp>
        <p:nvSpPr>
          <p:cNvPr id="2025" name="Google Shape;2025;p47"/>
          <p:cNvSpPr txBox="1">
            <a:spLocks noGrp="1"/>
          </p:cNvSpPr>
          <p:nvPr>
            <p:ph type="subTitle" idx="2"/>
          </p:nvPr>
        </p:nvSpPr>
        <p:spPr>
          <a:xfrm>
            <a:off x="153408" y="713602"/>
            <a:ext cx="6909130" cy="554100"/>
          </a:xfrm>
          <a:prstGeom prst="rect">
            <a:avLst/>
          </a:prstGeom>
        </p:spPr>
        <p:txBody>
          <a:bodyPr spcFirstLastPara="1" wrap="square" lIns="91425" tIns="91425" rIns="91425" bIns="91425" anchor="b" anchorCtr="0">
            <a:noAutofit/>
          </a:bodyPr>
          <a:lstStyle/>
          <a:p>
            <a:pPr marL="0" lvl="0" indent="0" algn="l"/>
            <a:r>
              <a:rPr lang="en-US" sz="1800" dirty="0"/>
              <a:t>Dashboard title is Sales Performance Dashboard</a:t>
            </a:r>
            <a:endParaRPr sz="1800" dirty="0"/>
          </a:p>
        </p:txBody>
      </p:sp>
      <p:pic>
        <p:nvPicPr>
          <p:cNvPr id="14" name="Picture 13">
            <a:extLst>
              <a:ext uri="{FF2B5EF4-FFF2-40B4-BE49-F238E27FC236}">
                <a16:creationId xmlns:a16="http://schemas.microsoft.com/office/drawing/2014/main" id="{683C75D6-3E1E-B518-6E8A-5EA0E01CF8E4}"/>
              </a:ext>
            </a:extLst>
          </p:cNvPr>
          <p:cNvPicPr>
            <a:picLocks noChangeAspect="1"/>
          </p:cNvPicPr>
          <p:nvPr/>
        </p:nvPicPr>
        <p:blipFill>
          <a:blip r:embed="rId3"/>
          <a:stretch>
            <a:fillRect/>
          </a:stretch>
        </p:blipFill>
        <p:spPr>
          <a:xfrm>
            <a:off x="1564105" y="1267702"/>
            <a:ext cx="6015790" cy="3715124"/>
          </a:xfrm>
          <a:prstGeom prst="rect">
            <a:avLst/>
          </a:prstGeom>
        </p:spPr>
      </p:pic>
      <p:pic>
        <p:nvPicPr>
          <p:cNvPr id="15" name="Picture 14">
            <a:extLst>
              <a:ext uri="{FF2B5EF4-FFF2-40B4-BE49-F238E27FC236}">
                <a16:creationId xmlns:a16="http://schemas.microsoft.com/office/drawing/2014/main" id="{10688A5B-DB7D-4C04-5FB4-4BB25CACB7A9}"/>
              </a:ext>
            </a:extLst>
          </p:cNvPr>
          <p:cNvPicPr>
            <a:picLocks noChangeAspect="1"/>
          </p:cNvPicPr>
          <p:nvPr/>
        </p:nvPicPr>
        <p:blipFill>
          <a:blip r:embed="rId4"/>
          <a:stretch>
            <a:fillRect/>
          </a:stretch>
        </p:blipFill>
        <p:spPr>
          <a:xfrm>
            <a:off x="0" y="0"/>
            <a:ext cx="1591194" cy="62184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8">
          <a:extLst>
            <a:ext uri="{FF2B5EF4-FFF2-40B4-BE49-F238E27FC236}">
              <a16:creationId xmlns:a16="http://schemas.microsoft.com/office/drawing/2014/main" id="{A9161FD7-9C96-C4AE-AF74-2E863C99C010}"/>
            </a:ext>
          </a:extLst>
        </p:cNvPr>
        <p:cNvGrpSpPr/>
        <p:nvPr/>
      </p:nvGrpSpPr>
      <p:grpSpPr>
        <a:xfrm>
          <a:off x="0" y="0"/>
          <a:ext cx="0" cy="0"/>
          <a:chOff x="0" y="0"/>
          <a:chExt cx="0" cy="0"/>
        </a:xfrm>
      </p:grpSpPr>
      <p:sp>
        <p:nvSpPr>
          <p:cNvPr id="1729" name="Google Shape;1729;p39">
            <a:extLst>
              <a:ext uri="{FF2B5EF4-FFF2-40B4-BE49-F238E27FC236}">
                <a16:creationId xmlns:a16="http://schemas.microsoft.com/office/drawing/2014/main" id="{C8928C4C-B3F0-8771-2A6C-4530307A930C}"/>
              </a:ext>
            </a:extLst>
          </p:cNvPr>
          <p:cNvSpPr txBox="1">
            <a:spLocks noGrp="1"/>
          </p:cNvSpPr>
          <p:nvPr>
            <p:ph type="title"/>
          </p:nvPr>
        </p:nvSpPr>
        <p:spPr>
          <a:xfrm>
            <a:off x="713225" y="180925"/>
            <a:ext cx="7717500" cy="708000"/>
          </a:xfrm>
          <a:prstGeom prst="rect">
            <a:avLst/>
          </a:prstGeom>
        </p:spPr>
        <p:txBody>
          <a:bodyPr spcFirstLastPara="1" wrap="square" lIns="91425" tIns="91425" rIns="91425" bIns="91425" anchor="t" anchorCtr="0">
            <a:noAutofit/>
          </a:bodyPr>
          <a:lstStyle/>
          <a:p>
            <a:pPr lvl="0"/>
            <a:r>
              <a:rPr lang="en-US" sz="2800" b="1" dirty="0"/>
              <a:t>Findings</a:t>
            </a:r>
            <a:endParaRPr sz="2800" b="1" dirty="0"/>
          </a:p>
        </p:txBody>
      </p:sp>
      <p:sp>
        <p:nvSpPr>
          <p:cNvPr id="1731" name="Google Shape;1731;p39">
            <a:extLst>
              <a:ext uri="{FF2B5EF4-FFF2-40B4-BE49-F238E27FC236}">
                <a16:creationId xmlns:a16="http://schemas.microsoft.com/office/drawing/2014/main" id="{F0DEA92D-504B-F55C-9421-0E19ECD954D9}"/>
              </a:ext>
            </a:extLst>
          </p:cNvPr>
          <p:cNvSpPr txBox="1"/>
          <p:nvPr/>
        </p:nvSpPr>
        <p:spPr>
          <a:xfrm>
            <a:off x="713223" y="1356151"/>
            <a:ext cx="7717499" cy="1074227"/>
          </a:xfrm>
          <a:prstGeom prst="rect">
            <a:avLst/>
          </a:prstGeom>
          <a:noFill/>
          <a:ln>
            <a:noFill/>
          </a:ln>
        </p:spPr>
        <p:txBody>
          <a:bodyPr spcFirstLastPara="1" wrap="square" lIns="91425" tIns="91425" rIns="0" bIns="91425" anchor="t" anchorCtr="0">
            <a:noAutofit/>
          </a:bodyPr>
          <a:lstStyle/>
          <a:p>
            <a:pPr lvl="0" algn="just"/>
            <a:r>
              <a:rPr lang="en-US" sz="1800" dirty="0">
                <a:solidFill>
                  <a:schemeClr val="dk1"/>
                </a:solidFill>
                <a:latin typeface="Manrope SemiBold" panose="020B0604020202020204" charset="0"/>
                <a:ea typeface="Inter"/>
                <a:cs typeface="Inter"/>
                <a:sym typeface="Inter"/>
              </a:rPr>
              <a:t>•Total Sales reached $1,754,751 with a total of 11,654 units sold.</a:t>
            </a:r>
          </a:p>
          <a:p>
            <a:pPr lvl="0" algn="just"/>
            <a:r>
              <a:rPr lang="en-US" sz="1800" dirty="0">
                <a:solidFill>
                  <a:schemeClr val="dk1"/>
                </a:solidFill>
                <a:latin typeface="Manrope SemiBold" panose="020B0604020202020204" charset="0"/>
                <a:ea typeface="Inter"/>
                <a:cs typeface="Inter"/>
                <a:sym typeface="Inter"/>
              </a:rPr>
              <a:t>•The average transaction value was $526, indicating the product has </a:t>
            </a:r>
          </a:p>
          <a:p>
            <a:pPr lvl="0" algn="just"/>
            <a:r>
              <a:rPr lang="en-US" sz="1800" dirty="0">
                <a:solidFill>
                  <a:schemeClr val="dk1"/>
                </a:solidFill>
                <a:latin typeface="Manrope SemiBold" panose="020B0604020202020204" charset="0"/>
                <a:ea typeface="Inter"/>
                <a:cs typeface="Inter"/>
                <a:sym typeface="Inter"/>
              </a:rPr>
              <a:t>    a relatively premium price.</a:t>
            </a:r>
            <a:endParaRPr sz="1800" dirty="0">
              <a:solidFill>
                <a:schemeClr val="dk1"/>
              </a:solidFill>
              <a:latin typeface="Manrope SemiBold" panose="020B0604020202020204" charset="0"/>
              <a:ea typeface="Inter"/>
              <a:cs typeface="Inter"/>
              <a:sym typeface="Inter"/>
            </a:endParaRPr>
          </a:p>
        </p:txBody>
      </p:sp>
      <p:pic>
        <p:nvPicPr>
          <p:cNvPr id="8" name="Picture 7">
            <a:extLst>
              <a:ext uri="{FF2B5EF4-FFF2-40B4-BE49-F238E27FC236}">
                <a16:creationId xmlns:a16="http://schemas.microsoft.com/office/drawing/2014/main" id="{2E8CE37D-58FD-7530-FC90-1E7AE37FFE55}"/>
              </a:ext>
            </a:extLst>
          </p:cNvPr>
          <p:cNvPicPr>
            <a:picLocks noChangeAspect="1"/>
          </p:cNvPicPr>
          <p:nvPr/>
        </p:nvPicPr>
        <p:blipFill>
          <a:blip r:embed="rId3"/>
          <a:stretch>
            <a:fillRect/>
          </a:stretch>
        </p:blipFill>
        <p:spPr>
          <a:xfrm>
            <a:off x="1010652" y="2430378"/>
            <a:ext cx="5558590" cy="1156748"/>
          </a:xfrm>
          <a:prstGeom prst="rect">
            <a:avLst/>
          </a:prstGeom>
        </p:spPr>
      </p:pic>
      <p:pic>
        <p:nvPicPr>
          <p:cNvPr id="9" name="Picture 8">
            <a:extLst>
              <a:ext uri="{FF2B5EF4-FFF2-40B4-BE49-F238E27FC236}">
                <a16:creationId xmlns:a16="http://schemas.microsoft.com/office/drawing/2014/main" id="{F50D44FC-3217-8A40-906C-87547930CC51}"/>
              </a:ext>
            </a:extLst>
          </p:cNvPr>
          <p:cNvPicPr>
            <a:picLocks noChangeAspect="1"/>
          </p:cNvPicPr>
          <p:nvPr/>
        </p:nvPicPr>
        <p:blipFill>
          <a:blip r:embed="rId4"/>
          <a:stretch>
            <a:fillRect/>
          </a:stretch>
        </p:blipFill>
        <p:spPr>
          <a:xfrm>
            <a:off x="0" y="3117"/>
            <a:ext cx="1591194" cy="621846"/>
          </a:xfrm>
          <a:prstGeom prst="rect">
            <a:avLst/>
          </a:prstGeom>
        </p:spPr>
      </p:pic>
    </p:spTree>
    <p:extLst>
      <p:ext uri="{BB962C8B-B14F-4D97-AF65-F5344CB8AC3E}">
        <p14:creationId xmlns:p14="http://schemas.microsoft.com/office/powerpoint/2010/main" val="1978597825"/>
      </p:ext>
    </p:extLst>
  </p:cSld>
  <p:clrMapOvr>
    <a:masterClrMapping/>
  </p:clrMapOvr>
</p:sld>
</file>

<file path=ppt/theme/theme1.xml><?xml version="1.0" encoding="utf-8"?>
<a:theme xmlns:a="http://schemas.openxmlformats.org/drawingml/2006/main" name="Business Cost Analysi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879</Words>
  <Application>Microsoft Office PowerPoint</Application>
  <PresentationFormat>On-screen Show (16:9)</PresentationFormat>
  <Paragraphs>95</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Rubik SemiBold</vt:lpstr>
      <vt:lpstr>Red Hat Display</vt:lpstr>
      <vt:lpstr>Manrope SemiBold</vt:lpstr>
      <vt:lpstr>Inter</vt:lpstr>
      <vt:lpstr>Manrope Medium</vt:lpstr>
      <vt:lpstr>Wingdings</vt:lpstr>
      <vt:lpstr>Business Cost Analysis by Slidesgo</vt:lpstr>
      <vt:lpstr>SALES PERFORMANCE ANALYSIS</vt:lpstr>
      <vt:lpstr>About Me</vt:lpstr>
      <vt:lpstr>Case Study</vt:lpstr>
      <vt:lpstr>Collect and SetUp Data Sets</vt:lpstr>
      <vt:lpstr>Primary Key</vt:lpstr>
      <vt:lpstr>Relationship Table</vt:lpstr>
      <vt:lpstr>Table Master</vt:lpstr>
      <vt:lpstr>Dashboard</vt:lpstr>
      <vt:lpstr>Findings</vt:lpstr>
      <vt:lpstr>Findings</vt:lpstr>
      <vt:lpstr>Findings</vt:lpstr>
      <vt:lpstr>Findings</vt:lpstr>
      <vt:lpstr>Findings</vt:lpstr>
      <vt:lpstr>Insight</vt:lpstr>
      <vt:lpstr>Business Recommendations</vt:lpstr>
      <vt:lpstr>Business Recommendations</vt:lpstr>
      <vt:lpstr>Important Links: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Agil Tri Widianto</cp:lastModifiedBy>
  <cp:revision>2</cp:revision>
  <dcterms:modified xsi:type="dcterms:W3CDTF">2025-06-28T14:55:08Z</dcterms:modified>
</cp:coreProperties>
</file>