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A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10" d="100"/>
          <a:sy n="10" d="100"/>
        </p:scale>
        <p:origin x="2412" y="67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DA3-4D53-A73A-848C39B438C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DA3-4D53-A73A-848C39B438C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DA3-4D53-A73A-848C39B438CE}"/>
            </c:ext>
          </c:extLst>
        </c:ser>
        <c:dLbls>
          <c:showLegendKey val="0"/>
          <c:showVal val="0"/>
          <c:showCatName val="0"/>
          <c:showSerName val="0"/>
          <c:showPercent val="0"/>
          <c:showBubbleSize val="0"/>
        </c:dLbls>
        <c:gapWidth val="150"/>
        <c:axId val="90757760"/>
        <c:axId val="93794688"/>
      </c:barChart>
      <c:catAx>
        <c:axId val="90757760"/>
        <c:scaling>
          <c:orientation val="minMax"/>
        </c:scaling>
        <c:delete val="0"/>
        <c:axPos val="b"/>
        <c:numFmt formatCode="General" sourceLinked="0"/>
        <c:majorTickMark val="out"/>
        <c:minorTickMark val="none"/>
        <c:tickLblPos val="nextTo"/>
        <c:crossAx val="93794688"/>
        <c:crosses val="autoZero"/>
        <c:auto val="1"/>
        <c:lblAlgn val="ctr"/>
        <c:lblOffset val="100"/>
        <c:noMultiLvlLbl val="0"/>
      </c:catAx>
      <c:valAx>
        <c:axId val="93794688"/>
        <c:scaling>
          <c:orientation val="minMax"/>
        </c:scaling>
        <c:delete val="0"/>
        <c:axPos val="l"/>
        <c:majorGridlines/>
        <c:numFmt formatCode="General" sourceLinked="1"/>
        <c:majorTickMark val="out"/>
        <c:minorTickMark val="none"/>
        <c:tickLblPos val="nextTo"/>
        <c:crossAx val="90757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4/11/2018</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chart" Target="../charts/chart1.xml"/><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146" y="473032"/>
            <a:ext cx="8681134" cy="435745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r="69500"/>
          <a:stretch/>
        </p:blipFill>
        <p:spPr>
          <a:xfrm>
            <a:off x="1066800" y="0"/>
            <a:ext cx="2540825" cy="3705382"/>
          </a:xfrm>
          <a:prstGeom prst="rect">
            <a:avLst/>
          </a:prstGeom>
        </p:spPr>
      </p:pic>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smtClean="0">
                <a:solidFill>
                  <a:schemeClr val="accent3">
                    <a:lumMod val="20000"/>
                    <a:lumOff val="80000"/>
                  </a:schemeClr>
                </a:solidFill>
                <a:latin typeface="+mn-lt"/>
              </a:rPr>
              <a:t>Don’t Let Go, Bro</a:t>
            </a:r>
            <a:endParaRPr lang="en-US" sz="9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rPr>
              <a:t>Christian </a:t>
            </a:r>
            <a:r>
              <a:rPr lang="en-US" sz="4000" dirty="0" err="1">
                <a:solidFill>
                  <a:schemeClr val="bg1"/>
                </a:solidFill>
              </a:rPr>
              <a:t>Bouwense</a:t>
            </a:r>
            <a:r>
              <a:rPr lang="en-US" sz="4000" dirty="0">
                <a:solidFill>
                  <a:schemeClr val="bg1"/>
                </a:solidFill>
              </a:rPr>
              <a:t>, Steph Oro</a:t>
            </a:r>
          </a:p>
          <a:p>
            <a:pPr algn="ctr" eaLnBrk="1" hangingPunct="1"/>
            <a:r>
              <a:rPr lang="en-US" sz="4000" dirty="0">
                <a:solidFill>
                  <a:schemeClr val="bg1"/>
                </a:solidFill>
              </a:rPr>
              <a:t>Adam </a:t>
            </a:r>
            <a:r>
              <a:rPr lang="en-US" sz="4000" dirty="0" err="1">
                <a:solidFill>
                  <a:schemeClr val="bg1"/>
                </a:solidFill>
              </a:rPr>
              <a:t>Gincel</a:t>
            </a:r>
            <a:r>
              <a:rPr lang="en-US" sz="4000" dirty="0">
                <a:solidFill>
                  <a:schemeClr val="bg1"/>
                </a:solidFill>
              </a:rPr>
              <a:t>, Alex </a:t>
            </a:r>
            <a:r>
              <a:rPr lang="en-US" sz="4000" dirty="0" err="1">
                <a:solidFill>
                  <a:schemeClr val="bg1"/>
                </a:solidFill>
              </a:rPr>
              <a:t>Massenzio</a:t>
            </a:r>
            <a:r>
              <a:rPr lang="en-US" sz="4000" dirty="0">
                <a:solidFill>
                  <a:schemeClr val="bg1"/>
                </a:solidFill>
              </a:rPr>
              <a:t>, Robyn </a:t>
            </a:r>
            <a:r>
              <a:rPr lang="en-US" sz="4000" dirty="0" err="1">
                <a:solidFill>
                  <a:schemeClr val="bg1"/>
                </a:solidFill>
              </a:rPr>
              <a:t>Verrill</a:t>
            </a:r>
            <a:endParaRPr lang="en-US" sz="4000" dirty="0">
              <a:solidFill>
                <a:schemeClr val="bg1"/>
              </a:solidFill>
            </a:endParaRPr>
          </a:p>
          <a:p>
            <a:pPr algn="ctr" eaLnBrk="1" hangingPunct="1"/>
            <a:endParaRPr lang="en-US" sz="4000" dirty="0">
              <a:solidFill>
                <a:schemeClr val="accent3">
                  <a:lumMod val="20000"/>
                  <a:lumOff val="80000"/>
                </a:schemeClr>
              </a:solidFill>
              <a:latin typeface="+mn-lt"/>
            </a:endParaRPr>
          </a:p>
        </p:txBody>
      </p:sp>
      <p:sp>
        <p:nvSpPr>
          <p:cNvPr id="25" name="TextBox 24"/>
          <p:cNvSpPr txBox="1"/>
          <p:nvPr/>
        </p:nvSpPr>
        <p:spPr>
          <a:xfrm>
            <a:off x="1463040" y="32019654"/>
            <a:ext cx="9144000" cy="746346"/>
          </a:xfrm>
          <a:prstGeom prst="rect">
            <a:avLst/>
          </a:prstGeom>
          <a:noFill/>
        </p:spPr>
        <p:txBody>
          <a:bodyPr wrap="none" lIns="68568" tIns="34284" rIns="68568" bIns="34284" rtlCol="0">
            <a:noAutofit/>
          </a:bodyPr>
          <a:lstStyle/>
          <a:p>
            <a:pPr algn="ctr"/>
            <a:r>
              <a:rPr lang="en-US" sz="4400" b="1" dirty="0" smtClean="0"/>
              <a:t>Christian </a:t>
            </a:r>
            <a:r>
              <a:rPr lang="en-US" sz="4400" b="1" dirty="0" err="1" smtClean="0"/>
              <a:t>Bouwense</a:t>
            </a:r>
            <a:endParaRPr lang="en-US" sz="4400" b="1" dirty="0"/>
          </a:p>
        </p:txBody>
      </p:sp>
      <p:sp>
        <p:nvSpPr>
          <p:cNvPr id="10" name="Text Box 189"/>
          <p:cNvSpPr txBox="1">
            <a:spLocks noChangeArrowheads="1"/>
          </p:cNvSpPr>
          <p:nvPr/>
        </p:nvSpPr>
        <p:spPr bwMode="auto">
          <a:xfrm>
            <a:off x="1280160" y="5638800"/>
            <a:ext cx="9144000" cy="273916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000" dirty="0" smtClean="0">
                <a:latin typeface="Calibri" pitchFamily="34" charset="0"/>
              </a:rPr>
              <a:t>Department: </a:t>
            </a:r>
            <a:r>
              <a:rPr lang="en-US" sz="4000" dirty="0" smtClean="0">
                <a:latin typeface="Calibri" pitchFamily="34" charset="0"/>
              </a:rPr>
              <a:t>Computer Science</a:t>
            </a:r>
          </a:p>
          <a:p>
            <a:pPr eaLnBrk="1" hangingPunct="1"/>
            <a:r>
              <a:rPr lang="en-US" sz="4000" dirty="0" smtClean="0">
                <a:latin typeface="Calibri" pitchFamily="34" charset="0"/>
              </a:rPr>
              <a:t>Advisor: Professor </a:t>
            </a:r>
            <a:r>
              <a:rPr lang="en-US" sz="4000" dirty="0" err="1" smtClean="0">
                <a:latin typeface="Calibri" pitchFamily="34" charset="0"/>
              </a:rPr>
              <a:t>Klappholz</a:t>
            </a:r>
            <a:endParaRPr lang="en-US" sz="4000" dirty="0" smtClean="0">
              <a:latin typeface="Calibri" pitchFamily="34" charset="0"/>
            </a:endParaRPr>
          </a:p>
          <a:p>
            <a:pPr eaLnBrk="1" hangingPunct="1"/>
            <a:r>
              <a:rPr lang="en-US" sz="4000" dirty="0" smtClean="0">
                <a:latin typeface="Calibri" pitchFamily="34" charset="0"/>
              </a:rPr>
              <a:t>Client: Mark Nelson</a:t>
            </a:r>
            <a:endParaRPr lang="en-US" sz="4000" dirty="0" smtClean="0">
              <a:latin typeface="Calibri" pitchFamily="34" charset="0"/>
            </a:endParaRPr>
          </a:p>
          <a:p>
            <a:pPr eaLnBrk="1" hangingPunct="1"/>
            <a:endParaRPr lang="en-US" sz="4000" dirty="0">
              <a:latin typeface="Calibri" pitchFamily="34" charset="0"/>
            </a:endParaRPr>
          </a:p>
        </p:txBody>
      </p:sp>
      <p:sp>
        <p:nvSpPr>
          <p:cNvPr id="32" name="Rectangle 31"/>
          <p:cNvSpPr/>
          <p:nvPr/>
        </p:nvSpPr>
        <p:spPr>
          <a:xfrm>
            <a:off x="1280160" y="4800600"/>
            <a:ext cx="914400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smtClean="0">
                <a:solidFill>
                  <a:schemeClr val="accent3">
                    <a:lumMod val="20000"/>
                    <a:lumOff val="80000"/>
                  </a:schemeClr>
                </a:solidFill>
              </a:rPr>
              <a:t>Project Details</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16022630" y="14339076"/>
            <a:ext cx="16347130" cy="678872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Where the project can go from here??</a:t>
            </a:r>
            <a:endParaRPr lang="en-US" sz="3200" dirty="0">
              <a:latin typeface="Calibri" pitchFamily="34" charset="0"/>
            </a:endParaRPr>
          </a:p>
        </p:txBody>
      </p:sp>
      <p:sp>
        <p:nvSpPr>
          <p:cNvPr id="33" name="Rectangle 32"/>
          <p:cNvSpPr/>
          <p:nvPr/>
        </p:nvSpPr>
        <p:spPr>
          <a:xfrm>
            <a:off x="1280160" y="13487400"/>
            <a:ext cx="914400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638800"/>
            <a:ext cx="1712976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Discussion on our code and our process?</a:t>
            </a:r>
            <a:endParaRPr lang="en-US" sz="3200" dirty="0">
              <a:latin typeface="Calibri" pitchFamily="34" charset="0"/>
            </a:endParaRPr>
          </a:p>
        </p:txBody>
      </p:sp>
      <p:sp>
        <p:nvSpPr>
          <p:cNvPr id="34" name="Rectangle 33"/>
          <p:cNvSpPr/>
          <p:nvPr/>
        </p:nvSpPr>
        <p:spPr>
          <a:xfrm>
            <a:off x="11521440" y="4800600"/>
            <a:ext cx="1712976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638800"/>
            <a:ext cx="9144000" cy="651922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5" name="Rectangle 34"/>
          <p:cNvSpPr/>
          <p:nvPr/>
        </p:nvSpPr>
        <p:spPr>
          <a:xfrm>
            <a:off x="33467040" y="4800600"/>
            <a:ext cx="914400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392751"/>
            <a:ext cx="9144000" cy="78622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33467040" y="13487400"/>
            <a:ext cx="914400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616589"/>
            <a:ext cx="9144000" cy="1233900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and the layout is for use as a Tri-Fold poster. </a:t>
            </a:r>
          </a:p>
          <a:p>
            <a:pPr eaLnBrk="1" hangingPunct="1"/>
            <a:endParaRPr lang="en-US" sz="3200" dirty="0">
              <a:latin typeface="+mn-lt"/>
            </a:endParaRPr>
          </a:p>
          <a:p>
            <a:pPr eaLnBrk="1" hangingPunct="1"/>
            <a:r>
              <a:rPr lang="en-US" sz="3200" dirty="0">
                <a:latin typeface="+mn-lt"/>
              </a:rPr>
              <a:t>The poster is designed to fold at 12” in from the sides so it can be stored or shipped at 36” high by 24” wide. The folds align precisely in between the columns. </a:t>
            </a: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p:sp>
        <p:nvSpPr>
          <p:cNvPr id="45" name="Rectangle 44"/>
          <p:cNvSpPr/>
          <p:nvPr/>
        </p:nvSpPr>
        <p:spPr>
          <a:xfrm>
            <a:off x="16022630" y="13487400"/>
            <a:ext cx="1634713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Results</a:t>
            </a:r>
          </a:p>
        </p:txBody>
      </p:sp>
      <p:graphicFrame>
        <p:nvGraphicFramePr>
          <p:cNvPr id="3" name="Chart 2"/>
          <p:cNvGraphicFramePr/>
          <p:nvPr>
            <p:extLst>
              <p:ext uri="{D42A27DB-BD31-4B8C-83A1-F6EECF244321}">
                <p14:modId xmlns:p14="http://schemas.microsoft.com/office/powerpoint/2010/main" val="2880648098"/>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402800" y="22067536"/>
            <a:ext cx="375670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1" name="Rectangle 265"/>
          <p:cNvSpPr>
            <a:spLocks noChangeAspect="1" noChangeArrowheads="1"/>
          </p:cNvSpPr>
          <p:nvPr/>
        </p:nvSpPr>
        <p:spPr bwMode="auto">
          <a:xfrm>
            <a:off x="3962400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40" name="Text Box 193"/>
          <p:cNvSpPr txBox="1">
            <a:spLocks noChangeArrowheads="1"/>
          </p:cNvSpPr>
          <p:nvPr/>
        </p:nvSpPr>
        <p:spPr bwMode="auto">
          <a:xfrm>
            <a:off x="33467040" y="24323040"/>
            <a:ext cx="914400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Future Directions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is Calibri 32pt and is easily read up to 5 feet away on a 36x48 poster.</a:t>
            </a:r>
          </a:p>
        </p:txBody>
      </p:sp>
      <p:sp>
        <p:nvSpPr>
          <p:cNvPr id="41" name="Rectangle 40"/>
          <p:cNvSpPr/>
          <p:nvPr/>
        </p:nvSpPr>
        <p:spPr>
          <a:xfrm>
            <a:off x="33467040" y="23637240"/>
            <a:ext cx="9144000" cy="82289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accent3">
                    <a:lumMod val="20000"/>
                    <a:lumOff val="80000"/>
                  </a:schemeClr>
                </a:solidFill>
              </a:rPr>
              <a:t>Future Directions</a:t>
            </a:r>
          </a:p>
        </p:txBody>
      </p:sp>
      <p:sp>
        <p:nvSpPr>
          <p:cNvPr id="42" name="Rectangle 41"/>
          <p:cNvSpPr/>
          <p:nvPr/>
        </p:nvSpPr>
        <p:spPr>
          <a:xfrm>
            <a:off x="18744500" y="6563618"/>
            <a:ext cx="234360" cy="307777"/>
          </a:xfrm>
          <a:prstGeom prst="rect">
            <a:avLst/>
          </a:prstGeom>
        </p:spPr>
        <p:txBody>
          <a:bodyPr wrap="none">
            <a:spAutoFit/>
          </a:bodyPr>
          <a:lstStyle/>
          <a:p>
            <a:r>
              <a:rPr lang="en-US" b="0" dirty="0" smtClean="0">
                <a:effectLst/>
              </a:rPr>
              <a:t> </a:t>
            </a:r>
            <a:endParaRPr lang="en-US" dirty="0"/>
          </a:p>
        </p:txBody>
      </p:sp>
      <p:pic>
        <p:nvPicPr>
          <p:cNvPr id="46" name="Picture 45"/>
          <p:cNvPicPr>
            <a:picLocks noChangeAspect="1"/>
          </p:cNvPicPr>
          <p:nvPr/>
        </p:nvPicPr>
        <p:blipFill>
          <a:blip r:embed="rId6">
            <a:clrChange>
              <a:clrFrom>
                <a:srgbClr val="FFFFFF"/>
              </a:clrFrom>
              <a:clrTo>
                <a:srgbClr val="FFFFFF">
                  <a:alpha val="0"/>
                </a:srgbClr>
              </a:clrTo>
            </a:clrChange>
          </a:blip>
          <a:stretch>
            <a:fillRect/>
          </a:stretch>
        </p:blipFill>
        <p:spPr>
          <a:xfrm>
            <a:off x="40038881" y="3705628"/>
            <a:ext cx="4293986" cy="739634"/>
          </a:xfrm>
          <a:prstGeom prst="rect">
            <a:avLst/>
          </a:prstGeom>
        </p:spPr>
      </p:pic>
      <p:pic>
        <p:nvPicPr>
          <p:cNvPr id="47" name="Picture 46"/>
          <p:cNvPicPr>
            <a:picLocks noChangeAspect="1"/>
          </p:cNvPicPr>
          <p:nvPr/>
        </p:nvPicPr>
        <p:blipFill>
          <a:blip r:embed="rId6">
            <a:clrChange>
              <a:clrFrom>
                <a:srgbClr val="FFFFFF"/>
              </a:clrFrom>
              <a:clrTo>
                <a:srgbClr val="FFFFFF">
                  <a:alpha val="0"/>
                </a:srgbClr>
              </a:clrTo>
            </a:clrChange>
          </a:blip>
          <a:stretch>
            <a:fillRect/>
          </a:stretch>
        </p:blipFill>
        <p:spPr>
          <a:xfrm>
            <a:off x="44158179" y="3705628"/>
            <a:ext cx="4293986" cy="739634"/>
          </a:xfrm>
          <a:prstGeom prst="rect">
            <a:avLst/>
          </a:prstGeom>
        </p:spPr>
      </p:pic>
      <p:pic>
        <p:nvPicPr>
          <p:cNvPr id="48" name="Picture 47"/>
          <p:cNvPicPr>
            <a:picLocks noChangeAspect="1"/>
          </p:cNvPicPr>
          <p:nvPr/>
        </p:nvPicPr>
        <p:blipFill>
          <a:blip r:embed="rId6">
            <a:clrChange>
              <a:clrFrom>
                <a:srgbClr val="FFFFFF"/>
              </a:clrFrom>
              <a:clrTo>
                <a:srgbClr val="FFFFFF">
                  <a:alpha val="0"/>
                </a:srgbClr>
              </a:clrTo>
            </a:clrChange>
          </a:blip>
          <a:stretch>
            <a:fillRect/>
          </a:stretch>
        </p:blipFill>
        <p:spPr>
          <a:xfrm>
            <a:off x="48277477" y="3705628"/>
            <a:ext cx="4293986" cy="739634"/>
          </a:xfrm>
          <a:prstGeom prst="rect">
            <a:avLst/>
          </a:prstGeom>
        </p:spPr>
      </p:pic>
      <p:pic>
        <p:nvPicPr>
          <p:cNvPr id="54" name="Picture 53"/>
          <p:cNvPicPr>
            <a:picLocks noChangeAspect="1"/>
          </p:cNvPicPr>
          <p:nvPr/>
        </p:nvPicPr>
        <p:blipFill>
          <a:blip r:embed="rId6">
            <a:clrChange>
              <a:clrFrom>
                <a:srgbClr val="FFFFFF"/>
              </a:clrFrom>
              <a:clrTo>
                <a:srgbClr val="FFFFFF">
                  <a:alpha val="0"/>
                </a:srgbClr>
              </a:clrTo>
            </a:clrChange>
          </a:blip>
          <a:stretch>
            <a:fillRect/>
          </a:stretch>
        </p:blipFill>
        <p:spPr>
          <a:xfrm>
            <a:off x="52396775" y="3705628"/>
            <a:ext cx="4293986" cy="739634"/>
          </a:xfrm>
          <a:prstGeom prst="rect">
            <a:avLst/>
          </a:prstGeom>
        </p:spPr>
      </p:pic>
      <p:pic>
        <p:nvPicPr>
          <p:cNvPr id="55" name="Picture 54"/>
          <p:cNvPicPr>
            <a:picLocks noChangeAspect="1"/>
          </p:cNvPicPr>
          <p:nvPr/>
        </p:nvPicPr>
        <p:blipFill>
          <a:blip r:embed="rId6">
            <a:clrChange>
              <a:clrFrom>
                <a:srgbClr val="FFFFFF"/>
              </a:clrFrom>
              <a:clrTo>
                <a:srgbClr val="FFFFFF">
                  <a:alpha val="0"/>
                </a:srgbClr>
              </a:clrTo>
            </a:clrChange>
          </a:blip>
          <a:stretch>
            <a:fillRect/>
          </a:stretch>
        </p:blipFill>
        <p:spPr>
          <a:xfrm>
            <a:off x="56516073" y="3705628"/>
            <a:ext cx="4293986" cy="739634"/>
          </a:xfrm>
          <a:prstGeom prst="rect">
            <a:avLst/>
          </a:prstGeom>
        </p:spPr>
      </p:pic>
      <p:pic>
        <p:nvPicPr>
          <p:cNvPr id="56" name="Picture 55"/>
          <p:cNvPicPr>
            <a:picLocks noChangeAspect="1"/>
          </p:cNvPicPr>
          <p:nvPr/>
        </p:nvPicPr>
        <p:blipFill>
          <a:blip r:embed="rId6">
            <a:clrChange>
              <a:clrFrom>
                <a:srgbClr val="FFFFFF"/>
              </a:clrFrom>
              <a:clrTo>
                <a:srgbClr val="FFFFFF">
                  <a:alpha val="0"/>
                </a:srgbClr>
              </a:clrTo>
            </a:clrChange>
          </a:blip>
          <a:stretch>
            <a:fillRect/>
          </a:stretch>
        </p:blipFill>
        <p:spPr>
          <a:xfrm>
            <a:off x="60635371" y="3705628"/>
            <a:ext cx="4293986" cy="739634"/>
          </a:xfrm>
          <a:prstGeom prst="rect">
            <a:avLst/>
          </a:prstGeom>
        </p:spPr>
      </p:pic>
      <p:pic>
        <p:nvPicPr>
          <p:cNvPr id="57" name="Picture 56"/>
          <p:cNvPicPr>
            <a:picLocks noChangeAspect="1"/>
          </p:cNvPicPr>
          <p:nvPr/>
        </p:nvPicPr>
        <p:blipFill>
          <a:blip r:embed="rId6">
            <a:clrChange>
              <a:clrFrom>
                <a:srgbClr val="FFFFFF"/>
              </a:clrFrom>
              <a:clrTo>
                <a:srgbClr val="FFFFFF">
                  <a:alpha val="0"/>
                </a:srgbClr>
              </a:clrTo>
            </a:clrChange>
          </a:blip>
          <a:stretch>
            <a:fillRect/>
          </a:stretch>
        </p:blipFill>
        <p:spPr>
          <a:xfrm>
            <a:off x="-6040430" y="3705381"/>
            <a:ext cx="4293986" cy="739634"/>
          </a:xfrm>
          <a:prstGeom prst="rect">
            <a:avLst/>
          </a:prstGeom>
        </p:spPr>
      </p:pic>
      <p:pic>
        <p:nvPicPr>
          <p:cNvPr id="58" name="Picture 57"/>
          <p:cNvPicPr>
            <a:picLocks noChangeAspect="1"/>
          </p:cNvPicPr>
          <p:nvPr/>
        </p:nvPicPr>
        <p:blipFill>
          <a:blip r:embed="rId6">
            <a:clrChange>
              <a:clrFrom>
                <a:srgbClr val="FFFFFF"/>
              </a:clrFrom>
              <a:clrTo>
                <a:srgbClr val="FFFFFF">
                  <a:alpha val="0"/>
                </a:srgbClr>
              </a:clrTo>
            </a:clrChange>
          </a:blip>
          <a:stretch>
            <a:fillRect/>
          </a:stretch>
        </p:blipFill>
        <p:spPr>
          <a:xfrm>
            <a:off x="-1921132" y="3705381"/>
            <a:ext cx="4293986" cy="739634"/>
          </a:xfrm>
          <a:prstGeom prst="rect">
            <a:avLst/>
          </a:prstGeom>
        </p:spPr>
      </p:pic>
      <p:pic>
        <p:nvPicPr>
          <p:cNvPr id="59" name="Picture 58"/>
          <p:cNvPicPr>
            <a:picLocks noChangeAspect="1"/>
          </p:cNvPicPr>
          <p:nvPr/>
        </p:nvPicPr>
        <p:blipFill>
          <a:blip r:embed="rId6">
            <a:clrChange>
              <a:clrFrom>
                <a:srgbClr val="FFFFFF"/>
              </a:clrFrom>
              <a:clrTo>
                <a:srgbClr val="FFFFFF">
                  <a:alpha val="0"/>
                </a:srgbClr>
              </a:clrTo>
            </a:clrChange>
          </a:blip>
          <a:stretch>
            <a:fillRect/>
          </a:stretch>
        </p:blipFill>
        <p:spPr>
          <a:xfrm>
            <a:off x="2198166" y="3705381"/>
            <a:ext cx="4293986" cy="739634"/>
          </a:xfrm>
          <a:prstGeom prst="rect">
            <a:avLst/>
          </a:prstGeom>
        </p:spPr>
      </p:pic>
      <p:pic>
        <p:nvPicPr>
          <p:cNvPr id="60" name="Picture 59"/>
          <p:cNvPicPr>
            <a:picLocks noChangeAspect="1"/>
          </p:cNvPicPr>
          <p:nvPr/>
        </p:nvPicPr>
        <p:blipFill>
          <a:blip r:embed="rId6">
            <a:clrChange>
              <a:clrFrom>
                <a:srgbClr val="FFFFFF"/>
              </a:clrFrom>
              <a:clrTo>
                <a:srgbClr val="FFFFFF">
                  <a:alpha val="0"/>
                </a:srgbClr>
              </a:clrTo>
            </a:clrChange>
          </a:blip>
          <a:stretch>
            <a:fillRect/>
          </a:stretch>
        </p:blipFill>
        <p:spPr>
          <a:xfrm>
            <a:off x="6317464" y="3705381"/>
            <a:ext cx="4293986" cy="739634"/>
          </a:xfrm>
          <a:prstGeom prst="rect">
            <a:avLst/>
          </a:prstGeom>
        </p:spPr>
      </p:pic>
      <p:pic>
        <p:nvPicPr>
          <p:cNvPr id="61" name="Picture 60"/>
          <p:cNvPicPr>
            <a:picLocks noChangeAspect="1"/>
          </p:cNvPicPr>
          <p:nvPr/>
        </p:nvPicPr>
        <p:blipFill>
          <a:blip r:embed="rId7">
            <a:clrChange>
              <a:clrFrom>
                <a:srgbClr val="FFFFFF"/>
              </a:clrFrom>
              <a:clrTo>
                <a:srgbClr val="FFFFFF">
                  <a:alpha val="0"/>
                </a:srgbClr>
              </a:clrTo>
            </a:clrChange>
          </a:blip>
          <a:stretch>
            <a:fillRect/>
          </a:stretch>
        </p:blipFill>
        <p:spPr>
          <a:xfrm>
            <a:off x="10188200" y="3552981"/>
            <a:ext cx="1249726" cy="3136106"/>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51200" y="545800"/>
            <a:ext cx="11387681" cy="7760000"/>
          </a:xfrm>
          <a:prstGeom prst="rect">
            <a:avLst/>
          </a:prstGeom>
        </p:spPr>
      </p:pic>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9436" r="12394"/>
          <a:stretch/>
        </p:blipFill>
        <p:spPr>
          <a:xfrm>
            <a:off x="4572000" y="29032200"/>
            <a:ext cx="2819400" cy="2895600"/>
          </a:xfrm>
          <a:prstGeom prst="rect">
            <a:avLst/>
          </a:prstGeom>
        </p:spPr>
      </p:pic>
      <p:sp>
        <p:nvSpPr>
          <p:cNvPr id="62" name="TextBox 61"/>
          <p:cNvSpPr txBox="1"/>
          <p:nvPr/>
        </p:nvSpPr>
        <p:spPr>
          <a:xfrm>
            <a:off x="17701310" y="32019654"/>
            <a:ext cx="9144000" cy="746346"/>
          </a:xfrm>
          <a:prstGeom prst="rect">
            <a:avLst/>
          </a:prstGeom>
          <a:noFill/>
        </p:spPr>
        <p:txBody>
          <a:bodyPr wrap="none" lIns="68568" tIns="34284" rIns="68568" bIns="34284" rtlCol="0">
            <a:noAutofit/>
          </a:bodyPr>
          <a:lstStyle/>
          <a:p>
            <a:pPr algn="ctr"/>
            <a:r>
              <a:rPr lang="en-US" sz="4400" b="1" dirty="0" smtClean="0"/>
              <a:t>Adam </a:t>
            </a:r>
            <a:r>
              <a:rPr lang="en-US" sz="4400" b="1" dirty="0" err="1" smtClean="0"/>
              <a:t>Gincel</a:t>
            </a:r>
            <a:endParaRPr lang="en-US" sz="4400" b="1" dirty="0" smtClean="0"/>
          </a:p>
          <a:p>
            <a:pPr algn="ctr"/>
            <a:endParaRPr lang="en-US" sz="4400" b="1" dirty="0"/>
          </a:p>
        </p:txBody>
      </p:sp>
      <p:pic>
        <p:nvPicPr>
          <p:cNvPr id="7" name="Picture 6"/>
          <p:cNvPicPr>
            <a:picLocks noChangeAspect="1"/>
          </p:cNvPicPr>
          <p:nvPr/>
        </p:nvPicPr>
        <p:blipFill rotWithShape="1">
          <a:blip r:embed="rId10">
            <a:extLst>
              <a:ext uri="{28A0092B-C50C-407E-A947-70E740481C1C}">
                <a14:useLocalDpi xmlns:a14="http://schemas.microsoft.com/office/drawing/2010/main" val="0"/>
              </a:ext>
            </a:extLst>
          </a:blip>
          <a:srcRect l="6098" t="6098" r="8049" b="7074"/>
          <a:stretch/>
        </p:blipFill>
        <p:spPr>
          <a:xfrm>
            <a:off x="12664860" y="29084174"/>
            <a:ext cx="2866079" cy="2898648"/>
          </a:xfrm>
          <a:prstGeom prst="rect">
            <a:avLst/>
          </a:prstGeom>
        </p:spPr>
      </p:pic>
      <p:pic>
        <p:nvPicPr>
          <p:cNvPr id="8" name="Picture 7"/>
          <p:cNvPicPr>
            <a:picLocks noChangeAspect="1"/>
          </p:cNvPicPr>
          <p:nvPr/>
        </p:nvPicPr>
        <p:blipFill rotWithShape="1">
          <a:blip r:embed="rId11">
            <a:extLst>
              <a:ext uri="{28A0092B-C50C-407E-A947-70E740481C1C}">
                <a14:useLocalDpi xmlns:a14="http://schemas.microsoft.com/office/drawing/2010/main" val="0"/>
              </a:ext>
            </a:extLst>
          </a:blip>
          <a:srcRect l="36665" t="16250" r="834" b="49063"/>
          <a:stretch/>
        </p:blipFill>
        <p:spPr>
          <a:xfrm>
            <a:off x="20804400" y="29066291"/>
            <a:ext cx="2937819" cy="2898648"/>
          </a:xfrm>
          <a:prstGeom prst="rect">
            <a:avLst/>
          </a:prstGeom>
        </p:spPr>
      </p:pic>
      <p:sp>
        <p:nvSpPr>
          <p:cNvPr id="63" name="TextBox 62"/>
          <p:cNvSpPr txBox="1"/>
          <p:nvPr/>
        </p:nvSpPr>
        <p:spPr>
          <a:xfrm>
            <a:off x="9600500" y="32019654"/>
            <a:ext cx="9144000" cy="746346"/>
          </a:xfrm>
          <a:prstGeom prst="rect">
            <a:avLst/>
          </a:prstGeom>
          <a:noFill/>
        </p:spPr>
        <p:txBody>
          <a:bodyPr wrap="none" lIns="68568" tIns="34284" rIns="68568" bIns="34284" rtlCol="0">
            <a:noAutofit/>
          </a:bodyPr>
          <a:lstStyle/>
          <a:p>
            <a:pPr algn="ctr"/>
            <a:r>
              <a:rPr lang="en-US" sz="4400" b="1" dirty="0" smtClean="0"/>
              <a:t>Alex </a:t>
            </a:r>
            <a:r>
              <a:rPr lang="en-US" sz="4400" b="1" dirty="0" err="1" smtClean="0"/>
              <a:t>Massenzio</a:t>
            </a:r>
            <a:endParaRPr lang="en-US" sz="4400" b="1" dirty="0" smtClean="0"/>
          </a:p>
          <a:p>
            <a:pPr algn="ctr"/>
            <a:endParaRPr lang="en-US" sz="4400" b="1" dirty="0"/>
          </a:p>
        </p:txBody>
      </p:sp>
      <p:pic>
        <p:nvPicPr>
          <p:cNvPr id="9" name="Picture 8"/>
          <p:cNvPicPr>
            <a:picLocks noChangeAspect="1"/>
          </p:cNvPicPr>
          <p:nvPr/>
        </p:nvPicPr>
        <p:blipFill rotWithShape="1">
          <a:blip r:embed="rId12" cstate="print">
            <a:extLst>
              <a:ext uri="{28A0092B-C50C-407E-A947-70E740481C1C}">
                <a14:useLocalDpi xmlns:a14="http://schemas.microsoft.com/office/drawing/2010/main" val="0"/>
              </a:ext>
            </a:extLst>
          </a:blip>
          <a:srcRect l="867" t="13333" r="18208" b="39166"/>
          <a:stretch/>
        </p:blipFill>
        <p:spPr>
          <a:xfrm>
            <a:off x="36615142" y="29029152"/>
            <a:ext cx="2847795" cy="2898648"/>
          </a:xfrm>
          <a:prstGeom prst="rect">
            <a:avLst/>
          </a:prstGeom>
        </p:spPr>
      </p:pic>
      <p:sp>
        <p:nvSpPr>
          <p:cNvPr id="64" name="TextBox 63"/>
          <p:cNvSpPr txBox="1"/>
          <p:nvPr/>
        </p:nvSpPr>
        <p:spPr>
          <a:xfrm>
            <a:off x="33467040" y="32019654"/>
            <a:ext cx="9144000" cy="746346"/>
          </a:xfrm>
          <a:prstGeom prst="rect">
            <a:avLst/>
          </a:prstGeom>
          <a:noFill/>
        </p:spPr>
        <p:txBody>
          <a:bodyPr wrap="none" lIns="68568" tIns="34284" rIns="68568" bIns="34284" rtlCol="0">
            <a:noAutofit/>
          </a:bodyPr>
          <a:lstStyle/>
          <a:p>
            <a:pPr algn="ctr"/>
            <a:r>
              <a:rPr lang="en-US" sz="4400" b="1" dirty="0" smtClean="0"/>
              <a:t>Robyn </a:t>
            </a:r>
            <a:r>
              <a:rPr lang="en-US" sz="4400" b="1" dirty="0" err="1" smtClean="0"/>
              <a:t>Verrill</a:t>
            </a:r>
            <a:endParaRPr lang="en-US" sz="4400" b="1" dirty="0" smtClean="0"/>
          </a:p>
          <a:p>
            <a:pPr algn="ctr"/>
            <a:endParaRPr lang="en-US" sz="4400" b="1" dirty="0"/>
          </a:p>
        </p:txBody>
      </p:sp>
      <p:sp>
        <p:nvSpPr>
          <p:cNvPr id="65" name="TextBox 64"/>
          <p:cNvSpPr txBox="1"/>
          <p:nvPr/>
        </p:nvSpPr>
        <p:spPr>
          <a:xfrm>
            <a:off x="25862833" y="32019654"/>
            <a:ext cx="9144000" cy="746346"/>
          </a:xfrm>
          <a:prstGeom prst="rect">
            <a:avLst/>
          </a:prstGeom>
          <a:noFill/>
        </p:spPr>
        <p:txBody>
          <a:bodyPr wrap="none" lIns="68568" tIns="34284" rIns="68568" bIns="34284" rtlCol="0">
            <a:noAutofit/>
          </a:bodyPr>
          <a:lstStyle/>
          <a:p>
            <a:pPr algn="ctr"/>
            <a:r>
              <a:rPr lang="en-US" sz="4400" b="1" dirty="0" smtClean="0"/>
              <a:t>Steph Oro</a:t>
            </a:r>
          </a:p>
          <a:p>
            <a:pPr algn="ctr"/>
            <a:endParaRPr lang="en-US" sz="4400" b="1" dirty="0"/>
          </a:p>
        </p:txBody>
      </p:sp>
      <p:pic>
        <p:nvPicPr>
          <p:cNvPr id="67" name="Picture 66"/>
          <p:cNvPicPr>
            <a:picLocks noChangeAspect="1"/>
          </p:cNvPicPr>
          <p:nvPr/>
        </p:nvPicPr>
        <p:blipFill rotWithShape="1">
          <a:blip r:embed="rId6">
            <a:clrChange>
              <a:clrFrom>
                <a:srgbClr val="FFFFFF"/>
              </a:clrFrom>
              <a:clrTo>
                <a:srgbClr val="FFFFFF">
                  <a:alpha val="0"/>
                </a:srgbClr>
              </a:clrTo>
            </a:clrChange>
          </a:blip>
          <a:srcRect t="4820" r="1774"/>
          <a:stretch/>
        </p:blipFill>
        <p:spPr>
          <a:xfrm rot="5400000">
            <a:off x="8872287" y="8207117"/>
            <a:ext cx="4217786" cy="703980"/>
          </a:xfrm>
          <a:prstGeom prst="rect">
            <a:avLst/>
          </a:prstGeom>
        </p:spPr>
      </p:pic>
      <p:pic>
        <p:nvPicPr>
          <p:cNvPr id="16" name="Picture 15"/>
          <p:cNvPicPr>
            <a:picLocks noChangeAspect="1"/>
          </p:cNvPicPr>
          <p:nvPr/>
        </p:nvPicPr>
        <p:blipFill rotWithShape="1">
          <a:blip r:embed="rId13">
            <a:extLst>
              <a:ext uri="{28A0092B-C50C-407E-A947-70E740481C1C}">
                <a14:useLocalDpi xmlns:a14="http://schemas.microsoft.com/office/drawing/2010/main" val="0"/>
              </a:ext>
            </a:extLst>
          </a:blip>
          <a:srcRect l="18692"/>
          <a:stretch/>
        </p:blipFill>
        <p:spPr>
          <a:xfrm>
            <a:off x="11771070" y="14586654"/>
            <a:ext cx="4307130" cy="13912146"/>
          </a:xfrm>
          <a:prstGeom prst="rect">
            <a:avLst/>
          </a:prstGeom>
        </p:spPr>
      </p:pic>
      <p:pic>
        <p:nvPicPr>
          <p:cNvPr id="68" name="Picture 67"/>
          <p:cNvPicPr>
            <a:picLocks noChangeAspect="1"/>
          </p:cNvPicPr>
          <p:nvPr/>
        </p:nvPicPr>
        <p:blipFill rotWithShape="1">
          <a:blip r:embed="rId8">
            <a:extLst>
              <a:ext uri="{28A0092B-C50C-407E-A947-70E740481C1C}">
                <a14:useLocalDpi xmlns:a14="http://schemas.microsoft.com/office/drawing/2010/main" val="0"/>
              </a:ext>
            </a:extLst>
          </a:blip>
          <a:srcRect l="81636" t="11784"/>
          <a:stretch/>
        </p:blipFill>
        <p:spPr>
          <a:xfrm>
            <a:off x="10571170" y="12649200"/>
            <a:ext cx="2091281" cy="6845600"/>
          </a:xfrm>
          <a:prstGeom prst="rect">
            <a:avLst/>
          </a:prstGeom>
        </p:spPr>
      </p:pic>
      <p:pic>
        <p:nvPicPr>
          <p:cNvPr id="69" name="Picture 68"/>
          <p:cNvPicPr>
            <a:picLocks noChangeAspect="1"/>
          </p:cNvPicPr>
          <p:nvPr/>
        </p:nvPicPr>
        <p:blipFill rotWithShape="1">
          <a:blip r:embed="rId6">
            <a:clrChange>
              <a:clrFrom>
                <a:srgbClr val="FFFFFF"/>
              </a:clrFrom>
              <a:clrTo>
                <a:srgbClr val="FFFFFF">
                  <a:alpha val="0"/>
                </a:srgbClr>
              </a:clrTo>
            </a:clrChange>
          </a:blip>
          <a:srcRect l="52087" t="-56996" r="1774"/>
          <a:stretch/>
        </p:blipFill>
        <p:spPr>
          <a:xfrm rot="5400000">
            <a:off x="10219180" y="11078010"/>
            <a:ext cx="1981200" cy="116118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2942</TotalTime>
  <Words>603</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Robyn</cp:lastModifiedBy>
  <cp:revision>110</cp:revision>
  <cp:lastPrinted>2013-02-12T02:21:55Z</cp:lastPrinted>
  <dcterms:created xsi:type="dcterms:W3CDTF">2013-02-10T21:14:48Z</dcterms:created>
  <dcterms:modified xsi:type="dcterms:W3CDTF">2018-04-11T22:00:15Z</dcterms:modified>
</cp:coreProperties>
</file>