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Nunito" pitchFamily="2" charset="0"/>
      <p:regular r:id="rId19"/>
      <p:bold r:id="rId20"/>
      <p:italic r:id="rId21"/>
      <p:boldItalic r:id="rId22"/>
    </p:embeddedFont>
    <p:embeddedFont>
      <p:font typeface="Nunito ExtraBold" pitchFamily="2" charset="0"/>
      <p:bold r:id="rId23"/>
      <p:boldItalic r:id="rId24"/>
    </p:embeddedFont>
    <p:embeddedFont>
      <p:font typeface="Nunito SemiBold" pitchFamily="2" charset="0"/>
      <p:regular r:id="rId25"/>
      <p:bold r:id="rId26"/>
      <p:italic r:id="rId27"/>
      <p:boldItalic r:id="rId28"/>
    </p:embeddedFont>
    <p:embeddedFont>
      <p:font typeface="Poppins" panose="000005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09F8E2-EBFF-4BB8-8A7E-B4A68928EE1D}">
  <a:tblStyle styleId="{1C09F8E2-EBFF-4BB8-8A7E-B4A68928EE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62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21" Type="http://schemas.openxmlformats.org/officeDocument/2006/relationships/font" Target="fonts/font1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cadie Gioud" userId="e59df62e008bec23" providerId="LiveId" clId="{BBB193B2-23E4-4F13-9CAD-346BA87C79C4}"/>
    <pc:docChg chg="delSld delMainMaster">
      <pc:chgData name="Arcadie Gioud" userId="e59df62e008bec23" providerId="LiveId" clId="{BBB193B2-23E4-4F13-9CAD-346BA87C79C4}" dt="2025-01-22T13:22:56.118" v="18" actId="47"/>
      <pc:docMkLst>
        <pc:docMk/>
      </pc:docMkLst>
      <pc:sldChg chg="del">
        <pc:chgData name="Arcadie Gioud" userId="e59df62e008bec23" providerId="LiveId" clId="{BBB193B2-23E4-4F13-9CAD-346BA87C79C4}" dt="2025-01-22T13:22:39.889" v="0" actId="47"/>
        <pc:sldMkLst>
          <pc:docMk/>
          <pc:sldMk cId="0" sldId="264"/>
        </pc:sldMkLst>
      </pc:sldChg>
      <pc:sldChg chg="del">
        <pc:chgData name="Arcadie Gioud" userId="e59df62e008bec23" providerId="LiveId" clId="{BBB193B2-23E4-4F13-9CAD-346BA87C79C4}" dt="2025-01-22T13:22:41.454" v="1" actId="47"/>
        <pc:sldMkLst>
          <pc:docMk/>
          <pc:sldMk cId="0" sldId="265"/>
        </pc:sldMkLst>
      </pc:sldChg>
      <pc:sldChg chg="del">
        <pc:chgData name="Arcadie Gioud" userId="e59df62e008bec23" providerId="LiveId" clId="{BBB193B2-23E4-4F13-9CAD-346BA87C79C4}" dt="2025-01-22T13:22:43.535" v="2" actId="47"/>
        <pc:sldMkLst>
          <pc:docMk/>
          <pc:sldMk cId="0" sldId="266"/>
        </pc:sldMkLst>
      </pc:sldChg>
      <pc:sldChg chg="del">
        <pc:chgData name="Arcadie Gioud" userId="e59df62e008bec23" providerId="LiveId" clId="{BBB193B2-23E4-4F13-9CAD-346BA87C79C4}" dt="2025-01-22T13:22:44.708" v="3" actId="47"/>
        <pc:sldMkLst>
          <pc:docMk/>
          <pc:sldMk cId="0" sldId="267"/>
        </pc:sldMkLst>
      </pc:sldChg>
      <pc:sldChg chg="del">
        <pc:chgData name="Arcadie Gioud" userId="e59df62e008bec23" providerId="LiveId" clId="{BBB193B2-23E4-4F13-9CAD-346BA87C79C4}" dt="2025-01-22T13:22:45.484" v="4" actId="47"/>
        <pc:sldMkLst>
          <pc:docMk/>
          <pc:sldMk cId="0" sldId="268"/>
        </pc:sldMkLst>
      </pc:sldChg>
      <pc:sldChg chg="del">
        <pc:chgData name="Arcadie Gioud" userId="e59df62e008bec23" providerId="LiveId" clId="{BBB193B2-23E4-4F13-9CAD-346BA87C79C4}" dt="2025-01-22T13:22:46.247" v="5" actId="47"/>
        <pc:sldMkLst>
          <pc:docMk/>
          <pc:sldMk cId="0" sldId="269"/>
        </pc:sldMkLst>
      </pc:sldChg>
      <pc:sldChg chg="del">
        <pc:chgData name="Arcadie Gioud" userId="e59df62e008bec23" providerId="LiveId" clId="{BBB193B2-23E4-4F13-9CAD-346BA87C79C4}" dt="2025-01-22T13:22:47.139" v="6" actId="47"/>
        <pc:sldMkLst>
          <pc:docMk/>
          <pc:sldMk cId="0" sldId="270"/>
        </pc:sldMkLst>
      </pc:sldChg>
      <pc:sldChg chg="del">
        <pc:chgData name="Arcadie Gioud" userId="e59df62e008bec23" providerId="LiveId" clId="{BBB193B2-23E4-4F13-9CAD-346BA87C79C4}" dt="2025-01-22T13:22:47.834" v="7" actId="47"/>
        <pc:sldMkLst>
          <pc:docMk/>
          <pc:sldMk cId="0" sldId="271"/>
        </pc:sldMkLst>
      </pc:sldChg>
      <pc:sldChg chg="del">
        <pc:chgData name="Arcadie Gioud" userId="e59df62e008bec23" providerId="LiveId" clId="{BBB193B2-23E4-4F13-9CAD-346BA87C79C4}" dt="2025-01-22T13:22:48.959" v="8" actId="47"/>
        <pc:sldMkLst>
          <pc:docMk/>
          <pc:sldMk cId="0" sldId="272"/>
        </pc:sldMkLst>
      </pc:sldChg>
      <pc:sldChg chg="del">
        <pc:chgData name="Arcadie Gioud" userId="e59df62e008bec23" providerId="LiveId" clId="{BBB193B2-23E4-4F13-9CAD-346BA87C79C4}" dt="2025-01-22T13:22:49.644" v="9" actId="47"/>
        <pc:sldMkLst>
          <pc:docMk/>
          <pc:sldMk cId="0" sldId="273"/>
        </pc:sldMkLst>
      </pc:sldChg>
      <pc:sldChg chg="del">
        <pc:chgData name="Arcadie Gioud" userId="e59df62e008bec23" providerId="LiveId" clId="{BBB193B2-23E4-4F13-9CAD-346BA87C79C4}" dt="2025-01-22T13:22:50.405" v="10" actId="47"/>
        <pc:sldMkLst>
          <pc:docMk/>
          <pc:sldMk cId="0" sldId="274"/>
        </pc:sldMkLst>
      </pc:sldChg>
      <pc:sldChg chg="del">
        <pc:chgData name="Arcadie Gioud" userId="e59df62e008bec23" providerId="LiveId" clId="{BBB193B2-23E4-4F13-9CAD-346BA87C79C4}" dt="2025-01-22T13:22:51.316" v="11" actId="47"/>
        <pc:sldMkLst>
          <pc:docMk/>
          <pc:sldMk cId="0" sldId="275"/>
        </pc:sldMkLst>
      </pc:sldChg>
      <pc:sldChg chg="del">
        <pc:chgData name="Arcadie Gioud" userId="e59df62e008bec23" providerId="LiveId" clId="{BBB193B2-23E4-4F13-9CAD-346BA87C79C4}" dt="2025-01-22T13:22:51.990" v="12" actId="47"/>
        <pc:sldMkLst>
          <pc:docMk/>
          <pc:sldMk cId="0" sldId="276"/>
        </pc:sldMkLst>
      </pc:sldChg>
      <pc:sldChg chg="del">
        <pc:chgData name="Arcadie Gioud" userId="e59df62e008bec23" providerId="LiveId" clId="{BBB193B2-23E4-4F13-9CAD-346BA87C79C4}" dt="2025-01-22T13:22:52.651" v="13" actId="47"/>
        <pc:sldMkLst>
          <pc:docMk/>
          <pc:sldMk cId="0" sldId="277"/>
        </pc:sldMkLst>
      </pc:sldChg>
      <pc:sldChg chg="del">
        <pc:chgData name="Arcadie Gioud" userId="e59df62e008bec23" providerId="LiveId" clId="{BBB193B2-23E4-4F13-9CAD-346BA87C79C4}" dt="2025-01-22T13:22:53.530" v="14" actId="47"/>
        <pc:sldMkLst>
          <pc:docMk/>
          <pc:sldMk cId="0" sldId="278"/>
        </pc:sldMkLst>
      </pc:sldChg>
      <pc:sldChg chg="del">
        <pc:chgData name="Arcadie Gioud" userId="e59df62e008bec23" providerId="LiveId" clId="{BBB193B2-23E4-4F13-9CAD-346BA87C79C4}" dt="2025-01-22T13:22:54.164" v="15" actId="47"/>
        <pc:sldMkLst>
          <pc:docMk/>
          <pc:sldMk cId="0" sldId="279"/>
        </pc:sldMkLst>
      </pc:sldChg>
      <pc:sldChg chg="del">
        <pc:chgData name="Arcadie Gioud" userId="e59df62e008bec23" providerId="LiveId" clId="{BBB193B2-23E4-4F13-9CAD-346BA87C79C4}" dt="2025-01-22T13:22:54.800" v="16" actId="47"/>
        <pc:sldMkLst>
          <pc:docMk/>
          <pc:sldMk cId="0" sldId="280"/>
        </pc:sldMkLst>
      </pc:sldChg>
      <pc:sldChg chg="del">
        <pc:chgData name="Arcadie Gioud" userId="e59df62e008bec23" providerId="LiveId" clId="{BBB193B2-23E4-4F13-9CAD-346BA87C79C4}" dt="2025-01-22T13:22:55.447" v="17" actId="47"/>
        <pc:sldMkLst>
          <pc:docMk/>
          <pc:sldMk cId="0" sldId="281"/>
        </pc:sldMkLst>
      </pc:sldChg>
      <pc:sldChg chg="del">
        <pc:chgData name="Arcadie Gioud" userId="e59df62e008bec23" providerId="LiveId" clId="{BBB193B2-23E4-4F13-9CAD-346BA87C79C4}" dt="2025-01-22T13:22:56.118" v="18" actId="47"/>
        <pc:sldMkLst>
          <pc:docMk/>
          <pc:sldMk cId="0" sldId="282"/>
        </pc:sldMkLst>
      </pc:sldChg>
      <pc:sldMasterChg chg="del delSldLayout">
        <pc:chgData name="Arcadie Gioud" userId="e59df62e008bec23" providerId="LiveId" clId="{BBB193B2-23E4-4F13-9CAD-346BA87C79C4}" dt="2025-01-22T13:22:56.118" v="18" actId="47"/>
        <pc:sldMasterMkLst>
          <pc:docMk/>
          <pc:sldMasterMk cId="0" sldId="2147483691"/>
        </pc:sldMasterMkLst>
        <pc:sldLayoutChg chg="del">
          <pc:chgData name="Arcadie Gioud" userId="e59df62e008bec23" providerId="LiveId" clId="{BBB193B2-23E4-4F13-9CAD-346BA87C79C4}" dt="2025-01-22T13:22:56.118" v="18" actId="47"/>
          <pc:sldLayoutMkLst>
            <pc:docMk/>
            <pc:sldMasterMk cId="0" sldId="2147483691"/>
            <pc:sldLayoutMk cId="0" sldId="214748368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a7387b1acf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a7387b1acf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32693e5d96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32693e5d96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a8ca5cf0d3_3_2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a8ca5cf0d3_3_2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9fdb49d4fd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g9fdb49d4fd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5079" y="685800"/>
            <a:ext cx="4568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9fdb49d4fd_0_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9fdb49d4fd_0_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326896d01a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326896d01a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a7387b1acf_0_1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a7387b1acf_0_1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slack-redir.net/link?url=https%3A%2F%2Fwww.freepik.com%2F" TargetMode="Externa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385175" y="-1640950"/>
            <a:ext cx="7263300" cy="7263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03000" y="1016666"/>
            <a:ext cx="4045200" cy="21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3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03000" y="3046891"/>
            <a:ext cx="2571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218850" y="-2201550"/>
            <a:ext cx="3375000" cy="33750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1098600" y="1620175"/>
            <a:ext cx="6946800" cy="13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2874100" y="2847425"/>
            <a:ext cx="33957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/>
          <p:nvPr/>
        </p:nvSpPr>
        <p:spPr>
          <a:xfrm flipH="1">
            <a:off x="7750075" y="-1376600"/>
            <a:ext cx="3379800" cy="3379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/>
          <p:nvPr/>
        </p:nvSpPr>
        <p:spPr>
          <a:xfrm flipH="1">
            <a:off x="586800" y="4137900"/>
            <a:ext cx="3379800" cy="3379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/>
          <p:nvPr/>
        </p:nvSpPr>
        <p:spPr>
          <a:xfrm flipH="1">
            <a:off x="8371504" y="1143175"/>
            <a:ext cx="2071800" cy="20718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1"/>
          <p:cNvSpPr/>
          <p:nvPr/>
        </p:nvSpPr>
        <p:spPr>
          <a:xfrm flipH="1">
            <a:off x="-380996" y="4227500"/>
            <a:ext cx="2071800" cy="20718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1"/>
          <p:cNvSpPr/>
          <p:nvPr/>
        </p:nvSpPr>
        <p:spPr>
          <a:xfrm flipH="1">
            <a:off x="-891996" y="-882575"/>
            <a:ext cx="2071800" cy="20718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0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ubTitle" idx="1"/>
          </p:nvPr>
        </p:nvSpPr>
        <p:spPr>
          <a:xfrm>
            <a:off x="699716" y="1620125"/>
            <a:ext cx="232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2"/>
          </p:nvPr>
        </p:nvSpPr>
        <p:spPr>
          <a:xfrm>
            <a:off x="1252916" y="2089238"/>
            <a:ext cx="17715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3"/>
          </p:nvPr>
        </p:nvSpPr>
        <p:spPr>
          <a:xfrm>
            <a:off x="6119575" y="1620113"/>
            <a:ext cx="232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4"/>
          </p:nvPr>
        </p:nvSpPr>
        <p:spPr>
          <a:xfrm>
            <a:off x="6119575" y="2089238"/>
            <a:ext cx="17715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5"/>
          </p:nvPr>
        </p:nvSpPr>
        <p:spPr>
          <a:xfrm>
            <a:off x="699716" y="3210675"/>
            <a:ext cx="232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6"/>
          </p:nvPr>
        </p:nvSpPr>
        <p:spPr>
          <a:xfrm>
            <a:off x="1252916" y="3679788"/>
            <a:ext cx="17715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hasCustomPrompt="1"/>
          </p:nvPr>
        </p:nvSpPr>
        <p:spPr>
          <a:xfrm>
            <a:off x="3219813" y="1838722"/>
            <a:ext cx="1167000" cy="71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7" hasCustomPrompt="1"/>
          </p:nvPr>
        </p:nvSpPr>
        <p:spPr>
          <a:xfrm>
            <a:off x="4757113" y="1838768"/>
            <a:ext cx="1167000" cy="71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8" hasCustomPrompt="1"/>
          </p:nvPr>
        </p:nvSpPr>
        <p:spPr>
          <a:xfrm>
            <a:off x="3219863" y="3429272"/>
            <a:ext cx="1167000" cy="71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/>
          <p:nvPr/>
        </p:nvSpPr>
        <p:spPr>
          <a:xfrm>
            <a:off x="-429400" y="-1000150"/>
            <a:ext cx="1645200" cy="16452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7821776" y="4407975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9"/>
          </p:nvPr>
        </p:nvSpPr>
        <p:spPr>
          <a:xfrm>
            <a:off x="6119575" y="3194700"/>
            <a:ext cx="232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3"/>
          </p:nvPr>
        </p:nvSpPr>
        <p:spPr>
          <a:xfrm>
            <a:off x="6119575" y="3663825"/>
            <a:ext cx="17715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4" hasCustomPrompt="1"/>
          </p:nvPr>
        </p:nvSpPr>
        <p:spPr>
          <a:xfrm>
            <a:off x="4757113" y="3429268"/>
            <a:ext cx="1167000" cy="71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5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2120325" y="-1385800"/>
            <a:ext cx="8122200" cy="8122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4860775" y="3214400"/>
            <a:ext cx="3072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1"/>
          </p:nvPr>
        </p:nvSpPr>
        <p:spPr>
          <a:xfrm>
            <a:off x="3477675" y="1546825"/>
            <a:ext cx="4455900" cy="14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391179" y="3408875"/>
            <a:ext cx="3379800" cy="3379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817475" y="511900"/>
            <a:ext cx="3924300" cy="39243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18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1278625" y="1144175"/>
            <a:ext cx="6359700" cy="31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94" name="Google Shape;94;p15"/>
          <p:cNvSpPr/>
          <p:nvPr/>
        </p:nvSpPr>
        <p:spPr>
          <a:xfrm flipH="1">
            <a:off x="7856126" y="4259050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 flipH="1">
            <a:off x="-567099" y="-619150"/>
            <a:ext cx="1771500" cy="177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subTitle" idx="1"/>
          </p:nvPr>
        </p:nvSpPr>
        <p:spPr>
          <a:xfrm>
            <a:off x="1279431" y="1860650"/>
            <a:ext cx="17214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2"/>
          </p:nvPr>
        </p:nvSpPr>
        <p:spPr>
          <a:xfrm>
            <a:off x="3711291" y="1860650"/>
            <a:ext cx="17214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3"/>
          </p:nvPr>
        </p:nvSpPr>
        <p:spPr>
          <a:xfrm>
            <a:off x="6143175" y="1860657"/>
            <a:ext cx="17214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4"/>
          </p:nvPr>
        </p:nvSpPr>
        <p:spPr>
          <a:xfrm>
            <a:off x="1279425" y="3542105"/>
            <a:ext cx="17214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ubTitle" idx="5"/>
          </p:nvPr>
        </p:nvSpPr>
        <p:spPr>
          <a:xfrm>
            <a:off x="3711300" y="3542105"/>
            <a:ext cx="17214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6"/>
          </p:nvPr>
        </p:nvSpPr>
        <p:spPr>
          <a:xfrm>
            <a:off x="6143175" y="3542104"/>
            <a:ext cx="1721400" cy="4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7"/>
          </p:nvPr>
        </p:nvSpPr>
        <p:spPr>
          <a:xfrm>
            <a:off x="1279438" y="2264154"/>
            <a:ext cx="1721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8"/>
          </p:nvPr>
        </p:nvSpPr>
        <p:spPr>
          <a:xfrm>
            <a:off x="3711300" y="2264154"/>
            <a:ext cx="1721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9"/>
          </p:nvPr>
        </p:nvSpPr>
        <p:spPr>
          <a:xfrm>
            <a:off x="6143175" y="2264154"/>
            <a:ext cx="1721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13"/>
          </p:nvPr>
        </p:nvSpPr>
        <p:spPr>
          <a:xfrm>
            <a:off x="1279431" y="3944252"/>
            <a:ext cx="1721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14"/>
          </p:nvPr>
        </p:nvSpPr>
        <p:spPr>
          <a:xfrm>
            <a:off x="3711300" y="3944252"/>
            <a:ext cx="1721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ubTitle" idx="15"/>
          </p:nvPr>
        </p:nvSpPr>
        <p:spPr>
          <a:xfrm>
            <a:off x="6143175" y="3944252"/>
            <a:ext cx="1721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-589424" y="4136125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8136075" y="-630750"/>
            <a:ext cx="1645200" cy="16452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BLANK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subTitle" idx="1"/>
          </p:nvPr>
        </p:nvSpPr>
        <p:spPr>
          <a:xfrm>
            <a:off x="1084225" y="3071850"/>
            <a:ext cx="1827000" cy="3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1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2"/>
          </p:nvPr>
        </p:nvSpPr>
        <p:spPr>
          <a:xfrm>
            <a:off x="3658500" y="3071850"/>
            <a:ext cx="1827000" cy="31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1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3"/>
          </p:nvPr>
        </p:nvSpPr>
        <p:spPr>
          <a:xfrm>
            <a:off x="6246875" y="3050400"/>
            <a:ext cx="1827000" cy="3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1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"/>
          </p:nvPr>
        </p:nvSpPr>
        <p:spPr>
          <a:xfrm>
            <a:off x="1084225" y="3489982"/>
            <a:ext cx="1827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ubTitle" idx="5"/>
          </p:nvPr>
        </p:nvSpPr>
        <p:spPr>
          <a:xfrm>
            <a:off x="3658500" y="3489982"/>
            <a:ext cx="1827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6"/>
          </p:nvPr>
        </p:nvSpPr>
        <p:spPr>
          <a:xfrm>
            <a:off x="6246875" y="3489982"/>
            <a:ext cx="1827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-429400" y="-1000150"/>
            <a:ext cx="1645200" cy="16452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7821776" y="4407975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8495775" y="2704625"/>
            <a:ext cx="3310800" cy="33108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title" hasCustomPrompt="1"/>
          </p:nvPr>
        </p:nvSpPr>
        <p:spPr>
          <a:xfrm>
            <a:off x="3798450" y="1756155"/>
            <a:ext cx="15612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43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r>
              <a:t>xx%</a:t>
            </a:r>
          </a:p>
        </p:txBody>
      </p:sp>
      <p:sp>
        <p:nvSpPr>
          <p:cNvPr id="124" name="Google Shape;124;p17"/>
          <p:cNvSpPr txBox="1">
            <a:spLocks noGrp="1"/>
          </p:cNvSpPr>
          <p:nvPr>
            <p:ph type="title" idx="7" hasCustomPrompt="1"/>
          </p:nvPr>
        </p:nvSpPr>
        <p:spPr>
          <a:xfrm>
            <a:off x="6379775" y="1756155"/>
            <a:ext cx="15612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43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r>
              <a:t>xx%</a:t>
            </a:r>
          </a:p>
        </p:txBody>
      </p:sp>
      <p:sp>
        <p:nvSpPr>
          <p:cNvPr id="125" name="Google Shape;125;p17"/>
          <p:cNvSpPr txBox="1">
            <a:spLocks noGrp="1"/>
          </p:cNvSpPr>
          <p:nvPr>
            <p:ph type="title" idx="8" hasCustomPrompt="1"/>
          </p:nvPr>
        </p:nvSpPr>
        <p:spPr>
          <a:xfrm>
            <a:off x="1217125" y="1756155"/>
            <a:ext cx="15612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43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r>
              <a:t>xx%</a:t>
            </a:r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9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_1_2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/>
          <p:nvPr/>
        </p:nvSpPr>
        <p:spPr>
          <a:xfrm>
            <a:off x="7629475" y="3756275"/>
            <a:ext cx="2509800" cy="2509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-834425" y="-865275"/>
            <a:ext cx="2159700" cy="2159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-994125" y="4149775"/>
            <a:ext cx="1944300" cy="19443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7783125" y="1812075"/>
            <a:ext cx="2622900" cy="26229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7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4572000" y="790275"/>
            <a:ext cx="3826800" cy="9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1"/>
          </p:nvPr>
        </p:nvSpPr>
        <p:spPr>
          <a:xfrm>
            <a:off x="646750" y="3779675"/>
            <a:ext cx="2965800" cy="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subTitle" idx="2"/>
          </p:nvPr>
        </p:nvSpPr>
        <p:spPr>
          <a:xfrm>
            <a:off x="646750" y="1951650"/>
            <a:ext cx="2965800" cy="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3"/>
          </p:nvPr>
        </p:nvSpPr>
        <p:spPr>
          <a:xfrm>
            <a:off x="646750" y="3014750"/>
            <a:ext cx="29658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4"/>
          </p:nvPr>
        </p:nvSpPr>
        <p:spPr>
          <a:xfrm>
            <a:off x="646750" y="1177850"/>
            <a:ext cx="29658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5"/>
          </p:nvPr>
        </p:nvSpPr>
        <p:spPr>
          <a:xfrm>
            <a:off x="5496700" y="3779675"/>
            <a:ext cx="2965800" cy="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6"/>
          </p:nvPr>
        </p:nvSpPr>
        <p:spPr>
          <a:xfrm>
            <a:off x="5496700" y="3014750"/>
            <a:ext cx="29658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3297450" y="4249800"/>
            <a:ext cx="2549100" cy="254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4184850" y="-3496425"/>
            <a:ext cx="6024900" cy="602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SECTION_TITLE_AND_DESCRIPTION_2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4430350" y="1700450"/>
            <a:ext cx="3414300" cy="22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20"/>
          <p:cNvSpPr/>
          <p:nvPr/>
        </p:nvSpPr>
        <p:spPr>
          <a:xfrm flipH="1">
            <a:off x="-414699" y="-619150"/>
            <a:ext cx="1771500" cy="177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 flipH="1">
            <a:off x="8008526" y="4259050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4864700" y="-1385800"/>
            <a:ext cx="8122200" cy="812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hasCustomPrompt="1"/>
          </p:nvPr>
        </p:nvSpPr>
        <p:spPr>
          <a:xfrm>
            <a:off x="606002" y="651273"/>
            <a:ext cx="1580100" cy="11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900"/>
              <a:buNone/>
              <a:defRPr sz="6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/>
          </p:nvPr>
        </p:nvSpPr>
        <p:spPr>
          <a:xfrm>
            <a:off x="605993" y="1883025"/>
            <a:ext cx="3805500" cy="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05993" y="2803675"/>
            <a:ext cx="27624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3205754" y="3770175"/>
            <a:ext cx="3379800" cy="3379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7622300" y="-1245750"/>
            <a:ext cx="2149800" cy="21498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-785499" y="4117100"/>
            <a:ext cx="2248500" cy="22485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6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 flipH="1">
            <a:off x="8176901" y="-939350"/>
            <a:ext cx="1771500" cy="177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1"/>
          <p:cNvSpPr/>
          <p:nvPr/>
        </p:nvSpPr>
        <p:spPr>
          <a:xfrm flipH="1">
            <a:off x="-1014399" y="4276325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6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 flipH="1">
            <a:off x="-414699" y="-619150"/>
            <a:ext cx="1771500" cy="177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/>
          <p:nvPr/>
        </p:nvSpPr>
        <p:spPr>
          <a:xfrm flipH="1">
            <a:off x="8008526" y="4259050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/>
          <p:nvPr/>
        </p:nvSpPr>
        <p:spPr>
          <a:xfrm>
            <a:off x="-414699" y="4259050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3"/>
          <p:cNvSpPr/>
          <p:nvPr/>
        </p:nvSpPr>
        <p:spPr>
          <a:xfrm>
            <a:off x="8095101" y="-947175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28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8206926" y="-619150"/>
            <a:ext cx="1771500" cy="177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-834424" y="-619150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20_1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/>
          <p:nvPr/>
        </p:nvSpPr>
        <p:spPr>
          <a:xfrm>
            <a:off x="8206926" y="-1052175"/>
            <a:ext cx="1771500" cy="177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5"/>
          <p:cNvSpPr/>
          <p:nvPr/>
        </p:nvSpPr>
        <p:spPr>
          <a:xfrm>
            <a:off x="-834424" y="-1052175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3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 hasCustomPrompt="1"/>
          </p:nvPr>
        </p:nvSpPr>
        <p:spPr>
          <a:xfrm>
            <a:off x="4816115" y="2134925"/>
            <a:ext cx="1848300" cy="71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5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r>
              <a:t>xx%</a:t>
            </a:r>
          </a:p>
        </p:txBody>
      </p:sp>
      <p:sp>
        <p:nvSpPr>
          <p:cNvPr id="170" name="Google Shape;170;p26"/>
          <p:cNvSpPr txBox="1">
            <a:spLocks noGrp="1"/>
          </p:cNvSpPr>
          <p:nvPr>
            <p:ph type="title" idx="2" hasCustomPrompt="1"/>
          </p:nvPr>
        </p:nvSpPr>
        <p:spPr>
          <a:xfrm>
            <a:off x="2525590" y="2352075"/>
            <a:ext cx="1848300" cy="71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3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r>
              <a:t>xx%</a:t>
            </a:r>
          </a:p>
        </p:txBody>
      </p:sp>
      <p:sp>
        <p:nvSpPr>
          <p:cNvPr id="171" name="Google Shape;171;p26"/>
          <p:cNvSpPr txBox="1">
            <a:spLocks noGrp="1"/>
          </p:cNvSpPr>
          <p:nvPr>
            <p:ph type="subTitle" idx="1"/>
          </p:nvPr>
        </p:nvSpPr>
        <p:spPr>
          <a:xfrm>
            <a:off x="4816240" y="3607025"/>
            <a:ext cx="18483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subTitle" idx="3"/>
          </p:nvPr>
        </p:nvSpPr>
        <p:spPr>
          <a:xfrm>
            <a:off x="2525590" y="3607025"/>
            <a:ext cx="18483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6"/>
          <p:cNvSpPr/>
          <p:nvPr/>
        </p:nvSpPr>
        <p:spPr>
          <a:xfrm>
            <a:off x="7233279" y="4384575"/>
            <a:ext cx="3379800" cy="3379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6"/>
          <p:cNvSpPr/>
          <p:nvPr/>
        </p:nvSpPr>
        <p:spPr>
          <a:xfrm>
            <a:off x="6185050" y="4474175"/>
            <a:ext cx="2071800" cy="20718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6"/>
          <p:cNvSpPr/>
          <p:nvPr/>
        </p:nvSpPr>
        <p:spPr>
          <a:xfrm>
            <a:off x="-1730196" y="-2190650"/>
            <a:ext cx="3379800" cy="3379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6"/>
          <p:cNvSpPr/>
          <p:nvPr/>
        </p:nvSpPr>
        <p:spPr>
          <a:xfrm>
            <a:off x="-1043625" y="329125"/>
            <a:ext cx="2071800" cy="20718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title" idx="4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ONE_COLUMN_TEXT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subTitle" idx="1"/>
          </p:nvPr>
        </p:nvSpPr>
        <p:spPr>
          <a:xfrm>
            <a:off x="4859400" y="2286375"/>
            <a:ext cx="2931300" cy="18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7"/>
          <p:cNvSpPr/>
          <p:nvPr/>
        </p:nvSpPr>
        <p:spPr>
          <a:xfrm>
            <a:off x="7765525" y="3847200"/>
            <a:ext cx="2071800" cy="20718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7"/>
          <p:cNvSpPr txBox="1">
            <a:spLocks noGrp="1"/>
          </p:cNvSpPr>
          <p:nvPr>
            <p:ph type="title"/>
          </p:nvPr>
        </p:nvSpPr>
        <p:spPr>
          <a:xfrm>
            <a:off x="1165200" y="447100"/>
            <a:ext cx="6813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7"/>
          <p:cNvSpPr/>
          <p:nvPr/>
        </p:nvSpPr>
        <p:spPr>
          <a:xfrm>
            <a:off x="1378471" y="-4426719"/>
            <a:ext cx="6387000" cy="6387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SECTION_TITLE_AND_DESCRIPTION_3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/>
          <p:nvPr/>
        </p:nvSpPr>
        <p:spPr>
          <a:xfrm>
            <a:off x="-2524774" y="-823950"/>
            <a:ext cx="7096200" cy="7096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title"/>
          </p:nvPr>
        </p:nvSpPr>
        <p:spPr>
          <a:xfrm>
            <a:off x="605993" y="1109725"/>
            <a:ext cx="3069600" cy="17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605994" y="3017891"/>
            <a:ext cx="30696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8"/>
          <p:cNvSpPr/>
          <p:nvPr/>
        </p:nvSpPr>
        <p:spPr>
          <a:xfrm>
            <a:off x="2642424" y="-1573400"/>
            <a:ext cx="3069600" cy="3069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8"/>
          <p:cNvSpPr/>
          <p:nvPr/>
        </p:nvSpPr>
        <p:spPr>
          <a:xfrm>
            <a:off x="2038350" y="4347200"/>
            <a:ext cx="2859600" cy="28596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ONE_COLUMN_TEXT_1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body" idx="1"/>
          </p:nvPr>
        </p:nvSpPr>
        <p:spPr>
          <a:xfrm>
            <a:off x="1604375" y="1540650"/>
            <a:ext cx="5935200" cy="23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-429400" y="-1000150"/>
            <a:ext cx="1645200" cy="16452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9"/>
          <p:cNvSpPr/>
          <p:nvPr/>
        </p:nvSpPr>
        <p:spPr>
          <a:xfrm>
            <a:off x="7355304" y="2997550"/>
            <a:ext cx="3732300" cy="3732300"/>
          </a:xfrm>
          <a:prstGeom prst="ellipse">
            <a:avLst/>
          </a:prstGeom>
          <a:solidFill>
            <a:schemeClr val="dk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9"/>
          <p:cNvSpPr/>
          <p:nvPr/>
        </p:nvSpPr>
        <p:spPr>
          <a:xfrm>
            <a:off x="-1130426" y="3727500"/>
            <a:ext cx="2734800" cy="273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/>
          <p:nvPr/>
        </p:nvSpPr>
        <p:spPr>
          <a:xfrm flipH="1">
            <a:off x="3940185" y="-1385800"/>
            <a:ext cx="8122200" cy="812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0"/>
          <p:cNvSpPr txBox="1">
            <a:spLocks noGrp="1"/>
          </p:cNvSpPr>
          <p:nvPr>
            <p:ph type="title" hasCustomPrompt="1"/>
          </p:nvPr>
        </p:nvSpPr>
        <p:spPr>
          <a:xfrm>
            <a:off x="6096225" y="836874"/>
            <a:ext cx="1759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900"/>
              <a:buNone/>
              <a:defRPr sz="6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r>
              <a:t>xx%</a:t>
            </a:r>
          </a:p>
        </p:txBody>
      </p:sp>
      <p:sp>
        <p:nvSpPr>
          <p:cNvPr id="198" name="Google Shape;198;p30"/>
          <p:cNvSpPr txBox="1">
            <a:spLocks noGrp="1"/>
          </p:cNvSpPr>
          <p:nvPr>
            <p:ph type="title" idx="2"/>
          </p:nvPr>
        </p:nvSpPr>
        <p:spPr>
          <a:xfrm>
            <a:off x="4050125" y="1959225"/>
            <a:ext cx="3805500" cy="16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46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30"/>
          <p:cNvSpPr txBox="1">
            <a:spLocks noGrp="1"/>
          </p:cNvSpPr>
          <p:nvPr>
            <p:ph type="subTitle" idx="1"/>
          </p:nvPr>
        </p:nvSpPr>
        <p:spPr>
          <a:xfrm>
            <a:off x="5093225" y="3567975"/>
            <a:ext cx="27624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30"/>
          <p:cNvSpPr/>
          <p:nvPr/>
        </p:nvSpPr>
        <p:spPr>
          <a:xfrm flipH="1">
            <a:off x="2609506" y="-2402950"/>
            <a:ext cx="3379800" cy="3379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0"/>
          <p:cNvSpPr/>
          <p:nvPr/>
        </p:nvSpPr>
        <p:spPr>
          <a:xfrm flipH="1">
            <a:off x="-1184741" y="4117100"/>
            <a:ext cx="2248500" cy="22485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15225" y="1152475"/>
            <a:ext cx="7713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/>
          <p:nvPr/>
        </p:nvSpPr>
        <p:spPr>
          <a:xfrm flipH="1">
            <a:off x="7948076" y="-1000150"/>
            <a:ext cx="1645200" cy="16452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 flipH="1">
            <a:off x="-429400" y="4407975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10_2_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/>
          <p:nvPr/>
        </p:nvSpPr>
        <p:spPr>
          <a:xfrm>
            <a:off x="-414699" y="4259050"/>
            <a:ext cx="1771500" cy="177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1"/>
          <p:cNvSpPr/>
          <p:nvPr/>
        </p:nvSpPr>
        <p:spPr>
          <a:xfrm>
            <a:off x="8008526" y="-619150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14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>
            <a:spLocks noGrp="1"/>
          </p:cNvSpPr>
          <p:nvPr>
            <p:ph type="subTitle" idx="1"/>
          </p:nvPr>
        </p:nvSpPr>
        <p:spPr>
          <a:xfrm>
            <a:off x="1548275" y="2818525"/>
            <a:ext cx="15681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32"/>
          <p:cNvSpPr txBox="1">
            <a:spLocks noGrp="1"/>
          </p:cNvSpPr>
          <p:nvPr>
            <p:ph type="subTitle" idx="2"/>
          </p:nvPr>
        </p:nvSpPr>
        <p:spPr>
          <a:xfrm>
            <a:off x="3765000" y="2818525"/>
            <a:ext cx="15681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2"/>
          <p:cNvSpPr txBox="1">
            <a:spLocks noGrp="1"/>
          </p:cNvSpPr>
          <p:nvPr>
            <p:ph type="subTitle" idx="3"/>
          </p:nvPr>
        </p:nvSpPr>
        <p:spPr>
          <a:xfrm>
            <a:off x="6084625" y="2818525"/>
            <a:ext cx="14082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2"/>
          <p:cNvSpPr txBox="1">
            <a:spLocks noGrp="1"/>
          </p:cNvSpPr>
          <p:nvPr>
            <p:ph type="subTitle" idx="4"/>
          </p:nvPr>
        </p:nvSpPr>
        <p:spPr>
          <a:xfrm>
            <a:off x="1343825" y="3310114"/>
            <a:ext cx="1977000" cy="9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2"/>
          <p:cNvSpPr txBox="1">
            <a:spLocks noGrp="1"/>
          </p:cNvSpPr>
          <p:nvPr>
            <p:ph type="subTitle" idx="5"/>
          </p:nvPr>
        </p:nvSpPr>
        <p:spPr>
          <a:xfrm>
            <a:off x="3568500" y="3310114"/>
            <a:ext cx="1961100" cy="9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32"/>
          <p:cNvSpPr txBox="1">
            <a:spLocks noGrp="1"/>
          </p:cNvSpPr>
          <p:nvPr>
            <p:ph type="subTitle" idx="6"/>
          </p:nvPr>
        </p:nvSpPr>
        <p:spPr>
          <a:xfrm>
            <a:off x="5777275" y="3310114"/>
            <a:ext cx="2022900" cy="9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32"/>
          <p:cNvSpPr/>
          <p:nvPr/>
        </p:nvSpPr>
        <p:spPr>
          <a:xfrm flipH="1">
            <a:off x="-414699" y="-619150"/>
            <a:ext cx="1771500" cy="177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2"/>
          <p:cNvSpPr/>
          <p:nvPr/>
        </p:nvSpPr>
        <p:spPr>
          <a:xfrm flipH="1">
            <a:off x="8008526" y="4259050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7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>
            <a:spLocks noGrp="1"/>
          </p:cNvSpPr>
          <p:nvPr>
            <p:ph type="title"/>
          </p:nvPr>
        </p:nvSpPr>
        <p:spPr>
          <a:xfrm>
            <a:off x="855250" y="1690200"/>
            <a:ext cx="2845500" cy="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18" name="Google Shape;218;p33"/>
          <p:cNvSpPr txBox="1">
            <a:spLocks noGrp="1"/>
          </p:cNvSpPr>
          <p:nvPr>
            <p:ph type="subTitle" idx="1"/>
          </p:nvPr>
        </p:nvSpPr>
        <p:spPr>
          <a:xfrm>
            <a:off x="855250" y="2568075"/>
            <a:ext cx="3296700" cy="11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3"/>
          <p:cNvSpPr/>
          <p:nvPr/>
        </p:nvSpPr>
        <p:spPr>
          <a:xfrm flipH="1">
            <a:off x="5089498" y="-1385800"/>
            <a:ext cx="8122200" cy="812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7_1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>
            <a:spLocks noGrp="1"/>
          </p:cNvSpPr>
          <p:nvPr>
            <p:ph type="title"/>
          </p:nvPr>
        </p:nvSpPr>
        <p:spPr>
          <a:xfrm>
            <a:off x="5732225" y="2034686"/>
            <a:ext cx="25977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979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22" name="Google Shape;222;p34"/>
          <p:cNvSpPr txBox="1">
            <a:spLocks noGrp="1"/>
          </p:cNvSpPr>
          <p:nvPr>
            <p:ph type="subTitle" idx="1"/>
          </p:nvPr>
        </p:nvSpPr>
        <p:spPr>
          <a:xfrm>
            <a:off x="5133175" y="2572600"/>
            <a:ext cx="3196800" cy="11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4"/>
          <p:cNvSpPr/>
          <p:nvPr/>
        </p:nvSpPr>
        <p:spPr>
          <a:xfrm flipH="1">
            <a:off x="-4706240" y="-1385800"/>
            <a:ext cx="8122200" cy="812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7_2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>
            <a:spLocks noGrp="1"/>
          </p:cNvSpPr>
          <p:nvPr>
            <p:ph type="title"/>
          </p:nvPr>
        </p:nvSpPr>
        <p:spPr>
          <a:xfrm>
            <a:off x="855250" y="2024345"/>
            <a:ext cx="2656500" cy="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26" name="Google Shape;226;p35"/>
          <p:cNvSpPr txBox="1">
            <a:spLocks noGrp="1"/>
          </p:cNvSpPr>
          <p:nvPr>
            <p:ph type="subTitle" idx="1"/>
          </p:nvPr>
        </p:nvSpPr>
        <p:spPr>
          <a:xfrm>
            <a:off x="855250" y="2575500"/>
            <a:ext cx="3152100" cy="11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5"/>
          <p:cNvSpPr/>
          <p:nvPr/>
        </p:nvSpPr>
        <p:spPr>
          <a:xfrm flipH="1">
            <a:off x="5775298" y="-1385800"/>
            <a:ext cx="8122200" cy="812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4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>
            <a:spLocks noGrp="1"/>
          </p:cNvSpPr>
          <p:nvPr>
            <p:ph type="title" hasCustomPrompt="1"/>
          </p:nvPr>
        </p:nvSpPr>
        <p:spPr>
          <a:xfrm>
            <a:off x="4099975" y="2973500"/>
            <a:ext cx="918000" cy="52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r>
              <a:t>xx%</a:t>
            </a:r>
          </a:p>
        </p:txBody>
      </p:sp>
      <p:sp>
        <p:nvSpPr>
          <p:cNvPr id="230" name="Google Shape;230;p36"/>
          <p:cNvSpPr txBox="1">
            <a:spLocks noGrp="1"/>
          </p:cNvSpPr>
          <p:nvPr>
            <p:ph type="title" idx="2" hasCustomPrompt="1"/>
          </p:nvPr>
        </p:nvSpPr>
        <p:spPr>
          <a:xfrm>
            <a:off x="6119800" y="2973500"/>
            <a:ext cx="918000" cy="52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r>
              <a:t>xx%</a:t>
            </a:r>
          </a:p>
        </p:txBody>
      </p:sp>
      <p:sp>
        <p:nvSpPr>
          <p:cNvPr id="231" name="Google Shape;231;p36"/>
          <p:cNvSpPr txBox="1">
            <a:spLocks noGrp="1"/>
          </p:cNvSpPr>
          <p:nvPr>
            <p:ph type="title" idx="3" hasCustomPrompt="1"/>
          </p:nvPr>
        </p:nvSpPr>
        <p:spPr>
          <a:xfrm>
            <a:off x="2080150" y="2973500"/>
            <a:ext cx="918000" cy="52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r>
              <a:t>xx%</a:t>
            </a:r>
          </a:p>
        </p:txBody>
      </p:sp>
      <p:sp>
        <p:nvSpPr>
          <p:cNvPr id="232" name="Google Shape;232;p36"/>
          <p:cNvSpPr txBox="1">
            <a:spLocks noGrp="1"/>
          </p:cNvSpPr>
          <p:nvPr>
            <p:ph type="subTitle" idx="1"/>
          </p:nvPr>
        </p:nvSpPr>
        <p:spPr>
          <a:xfrm>
            <a:off x="1678450" y="3856147"/>
            <a:ext cx="1721400" cy="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6"/>
          <p:cNvSpPr txBox="1">
            <a:spLocks noGrp="1"/>
          </p:cNvSpPr>
          <p:nvPr>
            <p:ph type="subTitle" idx="4"/>
          </p:nvPr>
        </p:nvSpPr>
        <p:spPr>
          <a:xfrm>
            <a:off x="3698275" y="3856147"/>
            <a:ext cx="1721400" cy="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36"/>
          <p:cNvSpPr txBox="1">
            <a:spLocks noGrp="1"/>
          </p:cNvSpPr>
          <p:nvPr>
            <p:ph type="subTitle" idx="5"/>
          </p:nvPr>
        </p:nvSpPr>
        <p:spPr>
          <a:xfrm>
            <a:off x="5718100" y="3856147"/>
            <a:ext cx="1721400" cy="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6"/>
          <p:cNvSpPr txBox="1">
            <a:spLocks noGrp="1"/>
          </p:cNvSpPr>
          <p:nvPr>
            <p:ph type="subTitle" idx="6"/>
          </p:nvPr>
        </p:nvSpPr>
        <p:spPr>
          <a:xfrm>
            <a:off x="1464700" y="3447135"/>
            <a:ext cx="214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sz="21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36" name="Google Shape;236;p36"/>
          <p:cNvSpPr txBox="1">
            <a:spLocks noGrp="1"/>
          </p:cNvSpPr>
          <p:nvPr>
            <p:ph type="subTitle" idx="7"/>
          </p:nvPr>
        </p:nvSpPr>
        <p:spPr>
          <a:xfrm>
            <a:off x="3484525" y="3447135"/>
            <a:ext cx="214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sz="21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37" name="Google Shape;237;p36"/>
          <p:cNvSpPr txBox="1">
            <a:spLocks noGrp="1"/>
          </p:cNvSpPr>
          <p:nvPr>
            <p:ph type="subTitle" idx="8"/>
          </p:nvPr>
        </p:nvSpPr>
        <p:spPr>
          <a:xfrm>
            <a:off x="5504350" y="3447135"/>
            <a:ext cx="214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sz="21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Nunito"/>
              <a:buNone/>
              <a:defRPr sz="1800" b="1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38" name="Google Shape;238;p36"/>
          <p:cNvSpPr/>
          <p:nvPr/>
        </p:nvSpPr>
        <p:spPr>
          <a:xfrm flipH="1">
            <a:off x="7857375" y="4136125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6"/>
          <p:cNvSpPr/>
          <p:nvPr/>
        </p:nvSpPr>
        <p:spPr>
          <a:xfrm flipH="1">
            <a:off x="-741824" y="4199275"/>
            <a:ext cx="1645200" cy="16452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 idx="9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6"/>
          <p:cNvSpPr/>
          <p:nvPr/>
        </p:nvSpPr>
        <p:spPr>
          <a:xfrm flipH="1">
            <a:off x="-741825" y="-842900"/>
            <a:ext cx="1771500" cy="177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>
            <a:spLocks noGrp="1"/>
          </p:cNvSpPr>
          <p:nvPr>
            <p:ph type="title"/>
          </p:nvPr>
        </p:nvSpPr>
        <p:spPr>
          <a:xfrm>
            <a:off x="1797696" y="901975"/>
            <a:ext cx="5548500" cy="9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44" name="Google Shape;244;p37"/>
          <p:cNvSpPr txBox="1"/>
          <p:nvPr/>
        </p:nvSpPr>
        <p:spPr>
          <a:xfrm>
            <a:off x="1684975" y="3508775"/>
            <a:ext cx="5774100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 illustrations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5" name="Google Shape;245;p37"/>
          <p:cNvSpPr txBox="1">
            <a:spLocks noGrp="1"/>
          </p:cNvSpPr>
          <p:nvPr>
            <p:ph type="subTitle" idx="1"/>
          </p:nvPr>
        </p:nvSpPr>
        <p:spPr>
          <a:xfrm>
            <a:off x="840025" y="1881475"/>
            <a:ext cx="7464000" cy="9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7"/>
          <p:cNvSpPr/>
          <p:nvPr/>
        </p:nvSpPr>
        <p:spPr>
          <a:xfrm flipH="1">
            <a:off x="7856126" y="4259050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7"/>
          <p:cNvSpPr/>
          <p:nvPr/>
        </p:nvSpPr>
        <p:spPr>
          <a:xfrm flipH="1">
            <a:off x="-567099" y="-619150"/>
            <a:ext cx="1771500" cy="177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6_2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>
            <a:spLocks noGrp="1"/>
          </p:cNvSpPr>
          <p:nvPr>
            <p:ph type="subTitle" idx="1"/>
          </p:nvPr>
        </p:nvSpPr>
        <p:spPr>
          <a:xfrm>
            <a:off x="2946550" y="2454075"/>
            <a:ext cx="12753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38"/>
          <p:cNvSpPr txBox="1">
            <a:spLocks noGrp="1"/>
          </p:cNvSpPr>
          <p:nvPr>
            <p:ph type="subTitle" idx="2"/>
          </p:nvPr>
        </p:nvSpPr>
        <p:spPr>
          <a:xfrm>
            <a:off x="4901488" y="2454075"/>
            <a:ext cx="12753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38"/>
          <p:cNvSpPr txBox="1">
            <a:spLocks noGrp="1"/>
          </p:cNvSpPr>
          <p:nvPr>
            <p:ph type="subTitle" idx="3"/>
          </p:nvPr>
        </p:nvSpPr>
        <p:spPr>
          <a:xfrm>
            <a:off x="991550" y="2454075"/>
            <a:ext cx="12753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38"/>
          <p:cNvSpPr txBox="1">
            <a:spLocks noGrp="1"/>
          </p:cNvSpPr>
          <p:nvPr>
            <p:ph type="subTitle" idx="4"/>
          </p:nvPr>
        </p:nvSpPr>
        <p:spPr>
          <a:xfrm>
            <a:off x="6856438" y="2454075"/>
            <a:ext cx="12753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38"/>
          <p:cNvSpPr txBox="1">
            <a:spLocks noGrp="1"/>
          </p:cNvSpPr>
          <p:nvPr>
            <p:ph type="subTitle" idx="5"/>
          </p:nvPr>
        </p:nvSpPr>
        <p:spPr>
          <a:xfrm>
            <a:off x="2811813" y="2785975"/>
            <a:ext cx="15447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38"/>
          <p:cNvSpPr txBox="1">
            <a:spLocks noGrp="1"/>
          </p:cNvSpPr>
          <p:nvPr>
            <p:ph type="subTitle" idx="6"/>
          </p:nvPr>
        </p:nvSpPr>
        <p:spPr>
          <a:xfrm>
            <a:off x="4766788" y="2785975"/>
            <a:ext cx="15447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8"/>
          <p:cNvSpPr txBox="1">
            <a:spLocks noGrp="1"/>
          </p:cNvSpPr>
          <p:nvPr>
            <p:ph type="subTitle" idx="7"/>
          </p:nvPr>
        </p:nvSpPr>
        <p:spPr>
          <a:xfrm>
            <a:off x="856850" y="2785975"/>
            <a:ext cx="15447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38"/>
          <p:cNvSpPr txBox="1">
            <a:spLocks noGrp="1"/>
          </p:cNvSpPr>
          <p:nvPr>
            <p:ph type="subTitle" idx="8"/>
          </p:nvPr>
        </p:nvSpPr>
        <p:spPr>
          <a:xfrm>
            <a:off x="6721738" y="2785975"/>
            <a:ext cx="15447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8"/>
          <p:cNvSpPr txBox="1">
            <a:spLocks noGrp="1"/>
          </p:cNvSpPr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38"/>
          <p:cNvSpPr/>
          <p:nvPr/>
        </p:nvSpPr>
        <p:spPr>
          <a:xfrm flipH="1">
            <a:off x="-1024299" y="-695350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8"/>
          <p:cNvSpPr/>
          <p:nvPr/>
        </p:nvSpPr>
        <p:spPr>
          <a:xfrm flipH="1">
            <a:off x="8160926" y="4259050"/>
            <a:ext cx="1771500" cy="177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30_2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/>
          <p:nvPr/>
        </p:nvSpPr>
        <p:spPr>
          <a:xfrm flipH="1">
            <a:off x="-3490515" y="-1385800"/>
            <a:ext cx="8122200" cy="8122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9"/>
          <p:cNvSpPr/>
          <p:nvPr/>
        </p:nvSpPr>
        <p:spPr>
          <a:xfrm flipH="1">
            <a:off x="2609506" y="-2402950"/>
            <a:ext cx="3379800" cy="3379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9"/>
          <p:cNvSpPr/>
          <p:nvPr/>
        </p:nvSpPr>
        <p:spPr>
          <a:xfrm flipH="1">
            <a:off x="7732059" y="4117100"/>
            <a:ext cx="2248500" cy="2248500"/>
          </a:xfrm>
          <a:prstGeom prst="ellipse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0_1_2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/>
          <p:nvPr/>
        </p:nvSpPr>
        <p:spPr>
          <a:xfrm>
            <a:off x="-678200" y="4249800"/>
            <a:ext cx="2549100" cy="254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40"/>
          <p:cNvSpPr/>
          <p:nvPr/>
        </p:nvSpPr>
        <p:spPr>
          <a:xfrm>
            <a:off x="4184850" y="-3250300"/>
            <a:ext cx="6024900" cy="602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rot="-7885851">
            <a:off x="3085351" y="1023670"/>
            <a:ext cx="3126755" cy="3095889"/>
          </a:xfrm>
          <a:custGeom>
            <a:avLst/>
            <a:gdLst/>
            <a:ahLst/>
            <a:cxnLst/>
            <a:rect l="l" t="t" r="r" b="b"/>
            <a:pathLst>
              <a:path w="118399" h="127361" extrusionOk="0">
                <a:moveTo>
                  <a:pt x="30558" y="0"/>
                </a:moveTo>
                <a:lnTo>
                  <a:pt x="29492" y="40"/>
                </a:lnTo>
                <a:lnTo>
                  <a:pt x="28465" y="119"/>
                </a:lnTo>
                <a:lnTo>
                  <a:pt x="27399" y="198"/>
                </a:lnTo>
                <a:lnTo>
                  <a:pt x="26333" y="316"/>
                </a:lnTo>
                <a:lnTo>
                  <a:pt x="25267" y="474"/>
                </a:lnTo>
                <a:lnTo>
                  <a:pt x="24241" y="632"/>
                </a:lnTo>
                <a:lnTo>
                  <a:pt x="23214" y="830"/>
                </a:lnTo>
                <a:lnTo>
                  <a:pt x="22188" y="1066"/>
                </a:lnTo>
                <a:lnTo>
                  <a:pt x="21161" y="1343"/>
                </a:lnTo>
                <a:lnTo>
                  <a:pt x="20174" y="1619"/>
                </a:lnTo>
                <a:lnTo>
                  <a:pt x="19148" y="1935"/>
                </a:lnTo>
                <a:lnTo>
                  <a:pt x="18201" y="2251"/>
                </a:lnTo>
                <a:lnTo>
                  <a:pt x="17214" y="2606"/>
                </a:lnTo>
                <a:lnTo>
                  <a:pt x="16266" y="3001"/>
                </a:lnTo>
                <a:lnTo>
                  <a:pt x="15319" y="3435"/>
                </a:lnTo>
                <a:lnTo>
                  <a:pt x="14411" y="3869"/>
                </a:lnTo>
                <a:lnTo>
                  <a:pt x="13503" y="4383"/>
                </a:lnTo>
                <a:lnTo>
                  <a:pt x="12595" y="4896"/>
                </a:lnTo>
                <a:lnTo>
                  <a:pt x="11726" y="5409"/>
                </a:lnTo>
                <a:lnTo>
                  <a:pt x="10897" y="6001"/>
                </a:lnTo>
                <a:lnTo>
                  <a:pt x="10068" y="6594"/>
                </a:lnTo>
                <a:lnTo>
                  <a:pt x="9278" y="7225"/>
                </a:lnTo>
                <a:lnTo>
                  <a:pt x="8489" y="7896"/>
                </a:lnTo>
                <a:lnTo>
                  <a:pt x="7739" y="8567"/>
                </a:lnTo>
                <a:lnTo>
                  <a:pt x="6988" y="9278"/>
                </a:lnTo>
                <a:lnTo>
                  <a:pt x="6317" y="10028"/>
                </a:lnTo>
                <a:lnTo>
                  <a:pt x="5607" y="10818"/>
                </a:lnTo>
                <a:lnTo>
                  <a:pt x="4975" y="11647"/>
                </a:lnTo>
                <a:lnTo>
                  <a:pt x="4343" y="12476"/>
                </a:lnTo>
                <a:lnTo>
                  <a:pt x="3751" y="13384"/>
                </a:lnTo>
                <a:lnTo>
                  <a:pt x="3198" y="14292"/>
                </a:lnTo>
                <a:lnTo>
                  <a:pt x="2409" y="15713"/>
                </a:lnTo>
                <a:lnTo>
                  <a:pt x="2093" y="16424"/>
                </a:lnTo>
                <a:lnTo>
                  <a:pt x="1738" y="17134"/>
                </a:lnTo>
                <a:lnTo>
                  <a:pt x="1461" y="17845"/>
                </a:lnTo>
                <a:lnTo>
                  <a:pt x="1185" y="18516"/>
                </a:lnTo>
                <a:lnTo>
                  <a:pt x="948" y="19227"/>
                </a:lnTo>
                <a:lnTo>
                  <a:pt x="751" y="19898"/>
                </a:lnTo>
                <a:lnTo>
                  <a:pt x="593" y="20569"/>
                </a:lnTo>
                <a:lnTo>
                  <a:pt x="435" y="21240"/>
                </a:lnTo>
                <a:lnTo>
                  <a:pt x="277" y="21911"/>
                </a:lnTo>
                <a:lnTo>
                  <a:pt x="198" y="22543"/>
                </a:lnTo>
                <a:lnTo>
                  <a:pt x="40" y="23846"/>
                </a:lnTo>
                <a:lnTo>
                  <a:pt x="1" y="25149"/>
                </a:lnTo>
                <a:lnTo>
                  <a:pt x="40" y="26175"/>
                </a:lnTo>
                <a:lnTo>
                  <a:pt x="119" y="27241"/>
                </a:lnTo>
                <a:lnTo>
                  <a:pt x="277" y="28268"/>
                </a:lnTo>
                <a:lnTo>
                  <a:pt x="474" y="29255"/>
                </a:lnTo>
                <a:lnTo>
                  <a:pt x="711" y="30281"/>
                </a:lnTo>
                <a:lnTo>
                  <a:pt x="1027" y="31268"/>
                </a:lnTo>
                <a:lnTo>
                  <a:pt x="1382" y="32215"/>
                </a:lnTo>
                <a:lnTo>
                  <a:pt x="1777" y="33202"/>
                </a:lnTo>
                <a:lnTo>
                  <a:pt x="2211" y="34150"/>
                </a:lnTo>
                <a:lnTo>
                  <a:pt x="2685" y="35097"/>
                </a:lnTo>
                <a:lnTo>
                  <a:pt x="3159" y="36045"/>
                </a:lnTo>
                <a:lnTo>
                  <a:pt x="3712" y="36953"/>
                </a:lnTo>
                <a:lnTo>
                  <a:pt x="4304" y="37861"/>
                </a:lnTo>
                <a:lnTo>
                  <a:pt x="4896" y="38769"/>
                </a:lnTo>
                <a:lnTo>
                  <a:pt x="5528" y="39677"/>
                </a:lnTo>
                <a:lnTo>
                  <a:pt x="6199" y="40585"/>
                </a:lnTo>
                <a:lnTo>
                  <a:pt x="7581" y="42362"/>
                </a:lnTo>
                <a:lnTo>
                  <a:pt x="9041" y="44099"/>
                </a:lnTo>
                <a:lnTo>
                  <a:pt x="10542" y="45796"/>
                </a:lnTo>
                <a:lnTo>
                  <a:pt x="12081" y="47494"/>
                </a:lnTo>
                <a:lnTo>
                  <a:pt x="15121" y="50889"/>
                </a:lnTo>
                <a:lnTo>
                  <a:pt x="16621" y="52547"/>
                </a:lnTo>
                <a:lnTo>
                  <a:pt x="18082" y="54205"/>
                </a:lnTo>
                <a:lnTo>
                  <a:pt x="19227" y="55548"/>
                </a:lnTo>
                <a:lnTo>
                  <a:pt x="20253" y="56890"/>
                </a:lnTo>
                <a:lnTo>
                  <a:pt x="21240" y="58232"/>
                </a:lnTo>
                <a:lnTo>
                  <a:pt x="22188" y="59575"/>
                </a:lnTo>
                <a:lnTo>
                  <a:pt x="23017" y="60917"/>
                </a:lnTo>
                <a:lnTo>
                  <a:pt x="23846" y="62259"/>
                </a:lnTo>
                <a:lnTo>
                  <a:pt x="24596" y="63601"/>
                </a:lnTo>
                <a:lnTo>
                  <a:pt x="25307" y="64944"/>
                </a:lnTo>
                <a:lnTo>
                  <a:pt x="25938" y="66286"/>
                </a:lnTo>
                <a:lnTo>
                  <a:pt x="26570" y="67668"/>
                </a:lnTo>
                <a:lnTo>
                  <a:pt x="27123" y="69010"/>
                </a:lnTo>
                <a:lnTo>
                  <a:pt x="27636" y="70352"/>
                </a:lnTo>
                <a:lnTo>
                  <a:pt x="28110" y="71734"/>
                </a:lnTo>
                <a:lnTo>
                  <a:pt x="28584" y="73116"/>
                </a:lnTo>
                <a:lnTo>
                  <a:pt x="28978" y="74498"/>
                </a:lnTo>
                <a:lnTo>
                  <a:pt x="29373" y="75879"/>
                </a:lnTo>
                <a:lnTo>
                  <a:pt x="29728" y="77261"/>
                </a:lnTo>
                <a:lnTo>
                  <a:pt x="30044" y="78682"/>
                </a:lnTo>
                <a:lnTo>
                  <a:pt x="30676" y="81525"/>
                </a:lnTo>
                <a:lnTo>
                  <a:pt x="31189" y="84446"/>
                </a:lnTo>
                <a:lnTo>
                  <a:pt x="31702" y="87407"/>
                </a:lnTo>
                <a:lnTo>
                  <a:pt x="32610" y="93527"/>
                </a:lnTo>
                <a:lnTo>
                  <a:pt x="33084" y="96685"/>
                </a:lnTo>
                <a:lnTo>
                  <a:pt x="33637" y="99962"/>
                </a:lnTo>
                <a:lnTo>
                  <a:pt x="34032" y="102133"/>
                </a:lnTo>
                <a:lnTo>
                  <a:pt x="34545" y="104423"/>
                </a:lnTo>
                <a:lnTo>
                  <a:pt x="34861" y="105568"/>
                </a:lnTo>
                <a:lnTo>
                  <a:pt x="35177" y="106713"/>
                </a:lnTo>
                <a:lnTo>
                  <a:pt x="35532" y="107897"/>
                </a:lnTo>
                <a:lnTo>
                  <a:pt x="35887" y="109042"/>
                </a:lnTo>
                <a:lnTo>
                  <a:pt x="36321" y="110226"/>
                </a:lnTo>
                <a:lnTo>
                  <a:pt x="36756" y="111371"/>
                </a:lnTo>
                <a:lnTo>
                  <a:pt x="37229" y="112516"/>
                </a:lnTo>
                <a:lnTo>
                  <a:pt x="37743" y="113621"/>
                </a:lnTo>
                <a:lnTo>
                  <a:pt x="38295" y="114766"/>
                </a:lnTo>
                <a:lnTo>
                  <a:pt x="38888" y="115832"/>
                </a:lnTo>
                <a:lnTo>
                  <a:pt x="39480" y="116898"/>
                </a:lnTo>
                <a:lnTo>
                  <a:pt x="40111" y="117925"/>
                </a:lnTo>
                <a:lnTo>
                  <a:pt x="40822" y="118951"/>
                </a:lnTo>
                <a:lnTo>
                  <a:pt x="41533" y="119899"/>
                </a:lnTo>
                <a:lnTo>
                  <a:pt x="42283" y="120807"/>
                </a:lnTo>
                <a:lnTo>
                  <a:pt x="43072" y="121715"/>
                </a:lnTo>
                <a:lnTo>
                  <a:pt x="43901" y="122544"/>
                </a:lnTo>
                <a:lnTo>
                  <a:pt x="44770" y="123294"/>
                </a:lnTo>
                <a:lnTo>
                  <a:pt x="45678" y="124004"/>
                </a:lnTo>
                <a:lnTo>
                  <a:pt x="46626" y="124676"/>
                </a:lnTo>
                <a:lnTo>
                  <a:pt x="47612" y="125268"/>
                </a:lnTo>
                <a:lnTo>
                  <a:pt x="48639" y="125821"/>
                </a:lnTo>
                <a:lnTo>
                  <a:pt x="49705" y="126255"/>
                </a:lnTo>
                <a:lnTo>
                  <a:pt x="50810" y="126650"/>
                </a:lnTo>
                <a:lnTo>
                  <a:pt x="51995" y="126965"/>
                </a:lnTo>
                <a:lnTo>
                  <a:pt x="53179" y="127163"/>
                </a:lnTo>
                <a:lnTo>
                  <a:pt x="54442" y="127321"/>
                </a:lnTo>
                <a:lnTo>
                  <a:pt x="55745" y="127360"/>
                </a:lnTo>
                <a:lnTo>
                  <a:pt x="57048" y="127321"/>
                </a:lnTo>
                <a:lnTo>
                  <a:pt x="58430" y="127163"/>
                </a:lnTo>
                <a:lnTo>
                  <a:pt x="59812" y="126926"/>
                </a:lnTo>
                <a:lnTo>
                  <a:pt x="61272" y="126610"/>
                </a:lnTo>
                <a:lnTo>
                  <a:pt x="62812" y="126136"/>
                </a:lnTo>
                <a:lnTo>
                  <a:pt x="64352" y="125584"/>
                </a:lnTo>
                <a:lnTo>
                  <a:pt x="65970" y="124912"/>
                </a:lnTo>
                <a:lnTo>
                  <a:pt x="67628" y="124123"/>
                </a:lnTo>
                <a:lnTo>
                  <a:pt x="68971" y="123412"/>
                </a:lnTo>
                <a:lnTo>
                  <a:pt x="70274" y="122583"/>
                </a:lnTo>
                <a:lnTo>
                  <a:pt x="71497" y="121754"/>
                </a:lnTo>
                <a:lnTo>
                  <a:pt x="72682" y="120807"/>
                </a:lnTo>
                <a:lnTo>
                  <a:pt x="73827" y="119859"/>
                </a:lnTo>
                <a:lnTo>
                  <a:pt x="74893" y="118833"/>
                </a:lnTo>
                <a:lnTo>
                  <a:pt x="75919" y="117767"/>
                </a:lnTo>
                <a:lnTo>
                  <a:pt x="76906" y="116661"/>
                </a:lnTo>
                <a:lnTo>
                  <a:pt x="77854" y="115477"/>
                </a:lnTo>
                <a:lnTo>
                  <a:pt x="78762" y="114293"/>
                </a:lnTo>
                <a:lnTo>
                  <a:pt x="79630" y="113069"/>
                </a:lnTo>
                <a:lnTo>
                  <a:pt x="80459" y="111845"/>
                </a:lnTo>
                <a:lnTo>
                  <a:pt x="81288" y="110542"/>
                </a:lnTo>
                <a:lnTo>
                  <a:pt x="82078" y="109239"/>
                </a:lnTo>
                <a:lnTo>
                  <a:pt x="82828" y="107936"/>
                </a:lnTo>
                <a:lnTo>
                  <a:pt x="83578" y="106594"/>
                </a:lnTo>
                <a:lnTo>
                  <a:pt x="84999" y="103870"/>
                </a:lnTo>
                <a:lnTo>
                  <a:pt x="86381" y="101146"/>
                </a:lnTo>
                <a:lnTo>
                  <a:pt x="87723" y="98422"/>
                </a:lnTo>
                <a:lnTo>
                  <a:pt x="89066" y="95698"/>
                </a:lnTo>
                <a:lnTo>
                  <a:pt x="90447" y="93092"/>
                </a:lnTo>
                <a:lnTo>
                  <a:pt x="91158" y="91789"/>
                </a:lnTo>
                <a:lnTo>
                  <a:pt x="91869" y="90526"/>
                </a:lnTo>
                <a:lnTo>
                  <a:pt x="92579" y="89302"/>
                </a:lnTo>
                <a:lnTo>
                  <a:pt x="93329" y="88118"/>
                </a:lnTo>
                <a:lnTo>
                  <a:pt x="94119" y="86934"/>
                </a:lnTo>
                <a:lnTo>
                  <a:pt x="94909" y="85828"/>
                </a:lnTo>
                <a:lnTo>
                  <a:pt x="95777" y="84683"/>
                </a:lnTo>
                <a:lnTo>
                  <a:pt x="96646" y="83578"/>
                </a:lnTo>
                <a:lnTo>
                  <a:pt x="97554" y="82472"/>
                </a:lnTo>
                <a:lnTo>
                  <a:pt x="98501" y="81367"/>
                </a:lnTo>
                <a:lnTo>
                  <a:pt x="100396" y="79235"/>
                </a:lnTo>
                <a:lnTo>
                  <a:pt x="102331" y="77064"/>
                </a:lnTo>
                <a:lnTo>
                  <a:pt x="106239" y="72839"/>
                </a:lnTo>
                <a:lnTo>
                  <a:pt x="108134" y="70708"/>
                </a:lnTo>
                <a:lnTo>
                  <a:pt x="109950" y="68576"/>
                </a:lnTo>
                <a:lnTo>
                  <a:pt x="110819" y="67470"/>
                </a:lnTo>
                <a:lnTo>
                  <a:pt x="111648" y="66365"/>
                </a:lnTo>
                <a:lnTo>
                  <a:pt x="112477" y="65260"/>
                </a:lnTo>
                <a:lnTo>
                  <a:pt x="113227" y="64115"/>
                </a:lnTo>
                <a:lnTo>
                  <a:pt x="113977" y="62970"/>
                </a:lnTo>
                <a:lnTo>
                  <a:pt x="114648" y="61825"/>
                </a:lnTo>
                <a:lnTo>
                  <a:pt x="115319" y="60640"/>
                </a:lnTo>
                <a:lnTo>
                  <a:pt x="115911" y="59456"/>
                </a:lnTo>
                <a:lnTo>
                  <a:pt x="116425" y="58232"/>
                </a:lnTo>
                <a:lnTo>
                  <a:pt x="116898" y="57008"/>
                </a:lnTo>
                <a:lnTo>
                  <a:pt x="117333" y="55745"/>
                </a:lnTo>
                <a:lnTo>
                  <a:pt x="117688" y="54442"/>
                </a:lnTo>
                <a:lnTo>
                  <a:pt x="117964" y="53139"/>
                </a:lnTo>
                <a:lnTo>
                  <a:pt x="118201" y="51797"/>
                </a:lnTo>
                <a:lnTo>
                  <a:pt x="118320" y="50415"/>
                </a:lnTo>
                <a:lnTo>
                  <a:pt x="118399" y="49034"/>
                </a:lnTo>
                <a:lnTo>
                  <a:pt x="118399" y="48678"/>
                </a:lnTo>
                <a:lnTo>
                  <a:pt x="118399" y="47849"/>
                </a:lnTo>
                <a:lnTo>
                  <a:pt x="118359" y="47060"/>
                </a:lnTo>
                <a:lnTo>
                  <a:pt x="118280" y="46270"/>
                </a:lnTo>
                <a:lnTo>
                  <a:pt x="118201" y="45441"/>
                </a:lnTo>
                <a:lnTo>
                  <a:pt x="118083" y="44651"/>
                </a:lnTo>
                <a:lnTo>
                  <a:pt x="117964" y="43862"/>
                </a:lnTo>
                <a:lnTo>
                  <a:pt x="117806" y="43112"/>
                </a:lnTo>
                <a:lnTo>
                  <a:pt x="117609" y="42322"/>
                </a:lnTo>
                <a:lnTo>
                  <a:pt x="117412" y="41572"/>
                </a:lnTo>
                <a:lnTo>
                  <a:pt x="117175" y="40782"/>
                </a:lnTo>
                <a:lnTo>
                  <a:pt x="116898" y="40032"/>
                </a:lnTo>
                <a:lnTo>
                  <a:pt x="116622" y="39322"/>
                </a:lnTo>
                <a:lnTo>
                  <a:pt x="116306" y="38572"/>
                </a:lnTo>
                <a:lnTo>
                  <a:pt x="115990" y="37861"/>
                </a:lnTo>
                <a:lnTo>
                  <a:pt x="115635" y="37150"/>
                </a:lnTo>
                <a:lnTo>
                  <a:pt x="115240" y="36479"/>
                </a:lnTo>
                <a:lnTo>
                  <a:pt x="114845" y="35769"/>
                </a:lnTo>
                <a:lnTo>
                  <a:pt x="114411" y="35097"/>
                </a:lnTo>
                <a:lnTo>
                  <a:pt x="113937" y="34466"/>
                </a:lnTo>
                <a:lnTo>
                  <a:pt x="113464" y="33834"/>
                </a:lnTo>
                <a:lnTo>
                  <a:pt x="112950" y="33202"/>
                </a:lnTo>
                <a:lnTo>
                  <a:pt x="112398" y="32610"/>
                </a:lnTo>
                <a:lnTo>
                  <a:pt x="111845" y="32018"/>
                </a:lnTo>
                <a:lnTo>
                  <a:pt x="111253" y="31465"/>
                </a:lnTo>
                <a:lnTo>
                  <a:pt x="110661" y="30913"/>
                </a:lnTo>
                <a:lnTo>
                  <a:pt x="110029" y="30399"/>
                </a:lnTo>
                <a:lnTo>
                  <a:pt x="109358" y="29886"/>
                </a:lnTo>
                <a:lnTo>
                  <a:pt x="108687" y="29373"/>
                </a:lnTo>
                <a:lnTo>
                  <a:pt x="107976" y="28939"/>
                </a:lnTo>
                <a:lnTo>
                  <a:pt x="107226" y="28465"/>
                </a:lnTo>
                <a:lnTo>
                  <a:pt x="106476" y="28070"/>
                </a:lnTo>
                <a:lnTo>
                  <a:pt x="105686" y="27675"/>
                </a:lnTo>
                <a:lnTo>
                  <a:pt x="104147" y="27004"/>
                </a:lnTo>
                <a:lnTo>
                  <a:pt x="102607" y="26373"/>
                </a:lnTo>
                <a:lnTo>
                  <a:pt x="101028" y="25820"/>
                </a:lnTo>
                <a:lnTo>
                  <a:pt x="99409" y="25307"/>
                </a:lnTo>
                <a:lnTo>
                  <a:pt x="97790" y="24833"/>
                </a:lnTo>
                <a:lnTo>
                  <a:pt x="96132" y="24399"/>
                </a:lnTo>
                <a:lnTo>
                  <a:pt x="94474" y="23964"/>
                </a:lnTo>
                <a:lnTo>
                  <a:pt x="92816" y="23570"/>
                </a:lnTo>
                <a:lnTo>
                  <a:pt x="89460" y="22859"/>
                </a:lnTo>
                <a:lnTo>
                  <a:pt x="86105" y="22148"/>
                </a:lnTo>
                <a:lnTo>
                  <a:pt x="82749" y="21398"/>
                </a:lnTo>
                <a:lnTo>
                  <a:pt x="81091" y="21003"/>
                </a:lnTo>
                <a:lnTo>
                  <a:pt x="79433" y="20569"/>
                </a:lnTo>
                <a:lnTo>
                  <a:pt x="78169" y="20214"/>
                </a:lnTo>
                <a:lnTo>
                  <a:pt x="76945" y="19780"/>
                </a:lnTo>
                <a:lnTo>
                  <a:pt x="75761" y="19345"/>
                </a:lnTo>
                <a:lnTo>
                  <a:pt x="74577" y="18872"/>
                </a:lnTo>
                <a:lnTo>
                  <a:pt x="73432" y="18358"/>
                </a:lnTo>
                <a:lnTo>
                  <a:pt x="72326" y="17845"/>
                </a:lnTo>
                <a:lnTo>
                  <a:pt x="71221" y="17253"/>
                </a:lnTo>
                <a:lnTo>
                  <a:pt x="70116" y="16661"/>
                </a:lnTo>
                <a:lnTo>
                  <a:pt x="69050" y="16069"/>
                </a:lnTo>
                <a:lnTo>
                  <a:pt x="68023" y="15437"/>
                </a:lnTo>
                <a:lnTo>
                  <a:pt x="65970" y="14134"/>
                </a:lnTo>
                <a:lnTo>
                  <a:pt x="63917" y="12792"/>
                </a:lnTo>
                <a:lnTo>
                  <a:pt x="61943" y="11410"/>
                </a:lnTo>
                <a:lnTo>
                  <a:pt x="59930" y="10028"/>
                </a:lnTo>
                <a:lnTo>
                  <a:pt x="57917" y="8646"/>
                </a:lnTo>
                <a:lnTo>
                  <a:pt x="55864" y="7344"/>
                </a:lnTo>
                <a:lnTo>
                  <a:pt x="53811" y="6041"/>
                </a:lnTo>
                <a:lnTo>
                  <a:pt x="52745" y="5449"/>
                </a:lnTo>
                <a:lnTo>
                  <a:pt x="51679" y="4856"/>
                </a:lnTo>
                <a:lnTo>
                  <a:pt x="50573" y="4304"/>
                </a:lnTo>
                <a:lnTo>
                  <a:pt x="49468" y="3790"/>
                </a:lnTo>
                <a:lnTo>
                  <a:pt x="48323" y="3277"/>
                </a:lnTo>
                <a:lnTo>
                  <a:pt x="47139" y="2804"/>
                </a:lnTo>
                <a:lnTo>
                  <a:pt x="45954" y="2369"/>
                </a:lnTo>
                <a:lnTo>
                  <a:pt x="44731" y="1974"/>
                </a:lnTo>
                <a:lnTo>
                  <a:pt x="43151" y="1501"/>
                </a:lnTo>
                <a:lnTo>
                  <a:pt x="41572" y="1106"/>
                </a:lnTo>
                <a:lnTo>
                  <a:pt x="39954" y="790"/>
                </a:lnTo>
                <a:lnTo>
                  <a:pt x="38295" y="514"/>
                </a:lnTo>
                <a:lnTo>
                  <a:pt x="36637" y="277"/>
                </a:lnTo>
                <a:lnTo>
                  <a:pt x="34979" y="119"/>
                </a:lnTo>
                <a:lnTo>
                  <a:pt x="33321" y="40"/>
                </a:lnTo>
                <a:lnTo>
                  <a:pt x="31623" y="0"/>
                </a:lnTo>
                <a:close/>
              </a:path>
            </a:pathLst>
          </a:custGeom>
          <a:solidFill>
            <a:srgbClr val="F4F8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00" y="44681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919675" y="1972790"/>
            <a:ext cx="214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919675" y="2423015"/>
            <a:ext cx="2148900" cy="9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6075425" y="1972799"/>
            <a:ext cx="214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6075425" y="2423024"/>
            <a:ext cx="2148900" cy="9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2796750" y="3374300"/>
            <a:ext cx="3550500" cy="3550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5014476" y="4474375"/>
            <a:ext cx="2394300" cy="23943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-1365524" y="-950050"/>
            <a:ext cx="2394300" cy="23943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_1_1_2">
    <p:bg>
      <p:bgPr>
        <a:solidFill>
          <a:schemeClr val="dk1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30_1_1_1_1">
    <p:bg>
      <p:bgPr>
        <a:solidFill>
          <a:schemeClr val="dk2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-954249" y="4277975"/>
            <a:ext cx="1771500" cy="1771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8093701" y="-893650"/>
            <a:ext cx="1771500" cy="177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2688800" y="1613550"/>
            <a:ext cx="37665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2936725" y="2625000"/>
            <a:ext cx="32706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-1489621" y="-1469975"/>
            <a:ext cx="3379800" cy="3379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2882104" y="4196225"/>
            <a:ext cx="3379800" cy="3379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-1004400" y="686425"/>
            <a:ext cx="2071800" cy="20718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7765525" y="-882575"/>
            <a:ext cx="2071800" cy="20718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noFill/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1914300" y="1353591"/>
            <a:ext cx="5315400" cy="19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3191701" y="4228550"/>
            <a:ext cx="2739900" cy="2739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8076225" y="-982450"/>
            <a:ext cx="2071800" cy="20718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/>
          <p:nvPr/>
        </p:nvSpPr>
        <p:spPr>
          <a:xfrm>
            <a:off x="-1676950" y="-1745100"/>
            <a:ext cx="3287400" cy="3287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2440950" y="1491475"/>
            <a:ext cx="4262100" cy="9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2440950" y="2368000"/>
            <a:ext cx="4262100" cy="12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/>
          <p:nvPr/>
        </p:nvSpPr>
        <p:spPr>
          <a:xfrm>
            <a:off x="-1663675" y="-1676275"/>
            <a:ext cx="3310800" cy="33108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9"/>
          <p:cNvSpPr/>
          <p:nvPr/>
        </p:nvSpPr>
        <p:spPr>
          <a:xfrm>
            <a:off x="7594375" y="-2600075"/>
            <a:ext cx="6024900" cy="602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9"/>
          <p:cNvSpPr/>
          <p:nvPr/>
        </p:nvSpPr>
        <p:spPr>
          <a:xfrm>
            <a:off x="7661900" y="2596300"/>
            <a:ext cx="3310800" cy="33108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-4377775" y="2689175"/>
            <a:ext cx="6024900" cy="602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779050" y="678025"/>
            <a:ext cx="3813300" cy="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  <a:defRPr sz="2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●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"/>
              <a:buChar char="○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Nunito"/>
              <a:buChar char="■"/>
              <a:defRPr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addyouremail@freepik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>
            <a:spLocks noGrp="1"/>
          </p:cNvSpPr>
          <p:nvPr>
            <p:ph type="ctrTitle"/>
          </p:nvPr>
        </p:nvSpPr>
        <p:spPr>
          <a:xfrm>
            <a:off x="603000" y="1016666"/>
            <a:ext cx="4045200" cy="21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DatAlz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	</a:t>
            </a:r>
            <a:r>
              <a:rPr lang="en" sz="1000"/>
              <a:t>BY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	       ByteCare</a:t>
            </a:r>
            <a:endParaRPr sz="1000"/>
          </a:p>
        </p:txBody>
      </p:sp>
      <p:sp>
        <p:nvSpPr>
          <p:cNvPr id="278" name="Google Shape;278;p45"/>
          <p:cNvSpPr/>
          <p:nvPr/>
        </p:nvSpPr>
        <p:spPr>
          <a:xfrm>
            <a:off x="2424050" y="3544000"/>
            <a:ext cx="3169200" cy="3169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45"/>
          <p:cNvSpPr/>
          <p:nvPr/>
        </p:nvSpPr>
        <p:spPr>
          <a:xfrm>
            <a:off x="1725597" y="4447800"/>
            <a:ext cx="1587000" cy="15870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45"/>
          <p:cNvGrpSpPr/>
          <p:nvPr/>
        </p:nvGrpSpPr>
        <p:grpSpPr>
          <a:xfrm>
            <a:off x="5226836" y="808179"/>
            <a:ext cx="3727293" cy="3417114"/>
            <a:chOff x="5226836" y="808179"/>
            <a:chExt cx="3727293" cy="3417114"/>
          </a:xfrm>
        </p:grpSpPr>
        <p:sp>
          <p:nvSpPr>
            <p:cNvPr id="281" name="Google Shape;281;p45"/>
            <p:cNvSpPr/>
            <p:nvPr/>
          </p:nvSpPr>
          <p:spPr>
            <a:xfrm>
              <a:off x="5467210" y="1102833"/>
              <a:ext cx="2832400" cy="3046794"/>
            </a:xfrm>
            <a:custGeom>
              <a:avLst/>
              <a:gdLst/>
              <a:ahLst/>
              <a:cxnLst/>
              <a:rect l="l" t="t" r="r" b="b"/>
              <a:pathLst>
                <a:path w="118399" h="127361" extrusionOk="0">
                  <a:moveTo>
                    <a:pt x="31663" y="0"/>
                  </a:moveTo>
                  <a:lnTo>
                    <a:pt x="30163" y="40"/>
                  </a:lnTo>
                  <a:lnTo>
                    <a:pt x="28702" y="119"/>
                  </a:lnTo>
                  <a:lnTo>
                    <a:pt x="27202" y="237"/>
                  </a:lnTo>
                  <a:lnTo>
                    <a:pt x="25741" y="395"/>
                  </a:lnTo>
                  <a:lnTo>
                    <a:pt x="24320" y="632"/>
                  </a:lnTo>
                  <a:lnTo>
                    <a:pt x="22859" y="909"/>
                  </a:lnTo>
                  <a:lnTo>
                    <a:pt x="21438" y="1264"/>
                  </a:lnTo>
                  <a:lnTo>
                    <a:pt x="20056" y="1659"/>
                  </a:lnTo>
                  <a:lnTo>
                    <a:pt x="18674" y="2093"/>
                  </a:lnTo>
                  <a:lnTo>
                    <a:pt x="17293" y="2567"/>
                  </a:lnTo>
                  <a:lnTo>
                    <a:pt x="15990" y="3119"/>
                  </a:lnTo>
                  <a:lnTo>
                    <a:pt x="14687" y="3751"/>
                  </a:lnTo>
                  <a:lnTo>
                    <a:pt x="13424" y="4422"/>
                  </a:lnTo>
                  <a:lnTo>
                    <a:pt x="12200" y="5133"/>
                  </a:lnTo>
                  <a:lnTo>
                    <a:pt x="11015" y="5922"/>
                  </a:lnTo>
                  <a:lnTo>
                    <a:pt x="9870" y="6751"/>
                  </a:lnTo>
                  <a:lnTo>
                    <a:pt x="8765" y="7659"/>
                  </a:lnTo>
                  <a:lnTo>
                    <a:pt x="7699" y="8607"/>
                  </a:lnTo>
                  <a:lnTo>
                    <a:pt x="6712" y="9594"/>
                  </a:lnTo>
                  <a:lnTo>
                    <a:pt x="5725" y="10699"/>
                  </a:lnTo>
                  <a:lnTo>
                    <a:pt x="4857" y="11805"/>
                  </a:lnTo>
                  <a:lnTo>
                    <a:pt x="3988" y="13029"/>
                  </a:lnTo>
                  <a:lnTo>
                    <a:pt x="3198" y="14292"/>
                  </a:lnTo>
                  <a:lnTo>
                    <a:pt x="2764" y="15042"/>
                  </a:lnTo>
                  <a:lnTo>
                    <a:pt x="2369" y="15832"/>
                  </a:lnTo>
                  <a:lnTo>
                    <a:pt x="1975" y="16621"/>
                  </a:lnTo>
                  <a:lnTo>
                    <a:pt x="1659" y="17371"/>
                  </a:lnTo>
                  <a:lnTo>
                    <a:pt x="1343" y="18121"/>
                  </a:lnTo>
                  <a:lnTo>
                    <a:pt x="1067" y="18872"/>
                  </a:lnTo>
                  <a:lnTo>
                    <a:pt x="830" y="19622"/>
                  </a:lnTo>
                  <a:lnTo>
                    <a:pt x="632" y="20332"/>
                  </a:lnTo>
                  <a:lnTo>
                    <a:pt x="474" y="21082"/>
                  </a:lnTo>
                  <a:lnTo>
                    <a:pt x="316" y="21793"/>
                  </a:lnTo>
                  <a:lnTo>
                    <a:pt x="198" y="22504"/>
                  </a:lnTo>
                  <a:lnTo>
                    <a:pt x="119" y="23214"/>
                  </a:lnTo>
                  <a:lnTo>
                    <a:pt x="40" y="23925"/>
                  </a:lnTo>
                  <a:lnTo>
                    <a:pt x="1" y="24596"/>
                  </a:lnTo>
                  <a:lnTo>
                    <a:pt x="1" y="25307"/>
                  </a:lnTo>
                  <a:lnTo>
                    <a:pt x="1" y="25978"/>
                  </a:lnTo>
                  <a:lnTo>
                    <a:pt x="80" y="26649"/>
                  </a:lnTo>
                  <a:lnTo>
                    <a:pt x="119" y="27320"/>
                  </a:lnTo>
                  <a:lnTo>
                    <a:pt x="238" y="27991"/>
                  </a:lnTo>
                  <a:lnTo>
                    <a:pt x="316" y="28662"/>
                  </a:lnTo>
                  <a:lnTo>
                    <a:pt x="632" y="29965"/>
                  </a:lnTo>
                  <a:lnTo>
                    <a:pt x="1027" y="31268"/>
                  </a:lnTo>
                  <a:lnTo>
                    <a:pt x="1461" y="32531"/>
                  </a:lnTo>
                  <a:lnTo>
                    <a:pt x="2014" y="33755"/>
                  </a:lnTo>
                  <a:lnTo>
                    <a:pt x="2606" y="34979"/>
                  </a:lnTo>
                  <a:lnTo>
                    <a:pt x="3277" y="36203"/>
                  </a:lnTo>
                  <a:lnTo>
                    <a:pt x="3988" y="37427"/>
                  </a:lnTo>
                  <a:lnTo>
                    <a:pt x="4778" y="38611"/>
                  </a:lnTo>
                  <a:lnTo>
                    <a:pt x="5607" y="39756"/>
                  </a:lnTo>
                  <a:lnTo>
                    <a:pt x="6475" y="40940"/>
                  </a:lnTo>
                  <a:lnTo>
                    <a:pt x="7383" y="42085"/>
                  </a:lnTo>
                  <a:lnTo>
                    <a:pt x="8291" y="43230"/>
                  </a:lnTo>
                  <a:lnTo>
                    <a:pt x="10226" y="45480"/>
                  </a:lnTo>
                  <a:lnTo>
                    <a:pt x="12200" y="47691"/>
                  </a:lnTo>
                  <a:lnTo>
                    <a:pt x="14213" y="49863"/>
                  </a:lnTo>
                  <a:lnTo>
                    <a:pt x="16187" y="52034"/>
                  </a:lnTo>
                  <a:lnTo>
                    <a:pt x="18082" y="54205"/>
                  </a:lnTo>
                  <a:lnTo>
                    <a:pt x="19227" y="55548"/>
                  </a:lnTo>
                  <a:lnTo>
                    <a:pt x="20253" y="56890"/>
                  </a:lnTo>
                  <a:lnTo>
                    <a:pt x="21240" y="58232"/>
                  </a:lnTo>
                  <a:lnTo>
                    <a:pt x="22188" y="59575"/>
                  </a:lnTo>
                  <a:lnTo>
                    <a:pt x="23017" y="60917"/>
                  </a:lnTo>
                  <a:lnTo>
                    <a:pt x="23846" y="62259"/>
                  </a:lnTo>
                  <a:lnTo>
                    <a:pt x="24596" y="63601"/>
                  </a:lnTo>
                  <a:lnTo>
                    <a:pt x="25307" y="64944"/>
                  </a:lnTo>
                  <a:lnTo>
                    <a:pt x="25938" y="66286"/>
                  </a:lnTo>
                  <a:lnTo>
                    <a:pt x="26570" y="67668"/>
                  </a:lnTo>
                  <a:lnTo>
                    <a:pt x="27123" y="69010"/>
                  </a:lnTo>
                  <a:lnTo>
                    <a:pt x="27636" y="70352"/>
                  </a:lnTo>
                  <a:lnTo>
                    <a:pt x="28110" y="71734"/>
                  </a:lnTo>
                  <a:lnTo>
                    <a:pt x="28584" y="73116"/>
                  </a:lnTo>
                  <a:lnTo>
                    <a:pt x="28978" y="74498"/>
                  </a:lnTo>
                  <a:lnTo>
                    <a:pt x="29373" y="75879"/>
                  </a:lnTo>
                  <a:lnTo>
                    <a:pt x="29728" y="77261"/>
                  </a:lnTo>
                  <a:lnTo>
                    <a:pt x="30044" y="78682"/>
                  </a:lnTo>
                  <a:lnTo>
                    <a:pt x="30676" y="81525"/>
                  </a:lnTo>
                  <a:lnTo>
                    <a:pt x="31189" y="84446"/>
                  </a:lnTo>
                  <a:lnTo>
                    <a:pt x="31702" y="87407"/>
                  </a:lnTo>
                  <a:lnTo>
                    <a:pt x="32610" y="93527"/>
                  </a:lnTo>
                  <a:lnTo>
                    <a:pt x="33084" y="96685"/>
                  </a:lnTo>
                  <a:lnTo>
                    <a:pt x="33637" y="99962"/>
                  </a:lnTo>
                  <a:lnTo>
                    <a:pt x="33874" y="101304"/>
                  </a:lnTo>
                  <a:lnTo>
                    <a:pt x="34150" y="102686"/>
                  </a:lnTo>
                  <a:lnTo>
                    <a:pt x="34466" y="104107"/>
                  </a:lnTo>
                  <a:lnTo>
                    <a:pt x="34821" y="105568"/>
                  </a:lnTo>
                  <a:lnTo>
                    <a:pt x="35256" y="106989"/>
                  </a:lnTo>
                  <a:lnTo>
                    <a:pt x="35690" y="108450"/>
                  </a:lnTo>
                  <a:lnTo>
                    <a:pt x="36203" y="109910"/>
                  </a:lnTo>
                  <a:lnTo>
                    <a:pt x="36756" y="111332"/>
                  </a:lnTo>
                  <a:lnTo>
                    <a:pt x="37348" y="112753"/>
                  </a:lnTo>
                  <a:lnTo>
                    <a:pt x="38019" y="114174"/>
                  </a:lnTo>
                  <a:lnTo>
                    <a:pt x="38690" y="115516"/>
                  </a:lnTo>
                  <a:lnTo>
                    <a:pt x="39440" y="116859"/>
                  </a:lnTo>
                  <a:lnTo>
                    <a:pt x="40269" y="118162"/>
                  </a:lnTo>
                  <a:lnTo>
                    <a:pt x="41138" y="119385"/>
                  </a:lnTo>
                  <a:lnTo>
                    <a:pt x="42046" y="120530"/>
                  </a:lnTo>
                  <a:lnTo>
                    <a:pt x="43033" y="121636"/>
                  </a:lnTo>
                  <a:lnTo>
                    <a:pt x="43546" y="122188"/>
                  </a:lnTo>
                  <a:lnTo>
                    <a:pt x="44059" y="122662"/>
                  </a:lnTo>
                  <a:lnTo>
                    <a:pt x="44612" y="123175"/>
                  </a:lnTo>
                  <a:lnTo>
                    <a:pt x="45165" y="123610"/>
                  </a:lnTo>
                  <a:lnTo>
                    <a:pt x="45718" y="124083"/>
                  </a:lnTo>
                  <a:lnTo>
                    <a:pt x="46310" y="124478"/>
                  </a:lnTo>
                  <a:lnTo>
                    <a:pt x="46902" y="124873"/>
                  </a:lnTo>
                  <a:lnTo>
                    <a:pt x="47534" y="125228"/>
                  </a:lnTo>
                  <a:lnTo>
                    <a:pt x="48165" y="125584"/>
                  </a:lnTo>
                  <a:lnTo>
                    <a:pt x="48836" y="125899"/>
                  </a:lnTo>
                  <a:lnTo>
                    <a:pt x="49507" y="126176"/>
                  </a:lnTo>
                  <a:lnTo>
                    <a:pt x="50179" y="126452"/>
                  </a:lnTo>
                  <a:lnTo>
                    <a:pt x="50889" y="126689"/>
                  </a:lnTo>
                  <a:lnTo>
                    <a:pt x="51600" y="126886"/>
                  </a:lnTo>
                  <a:lnTo>
                    <a:pt x="52350" y="127044"/>
                  </a:lnTo>
                  <a:lnTo>
                    <a:pt x="53100" y="127163"/>
                  </a:lnTo>
                  <a:lnTo>
                    <a:pt x="53850" y="127281"/>
                  </a:lnTo>
                  <a:lnTo>
                    <a:pt x="54640" y="127321"/>
                  </a:lnTo>
                  <a:lnTo>
                    <a:pt x="55469" y="127360"/>
                  </a:lnTo>
                  <a:lnTo>
                    <a:pt x="56258" y="127360"/>
                  </a:lnTo>
                  <a:lnTo>
                    <a:pt x="57127" y="127321"/>
                  </a:lnTo>
                  <a:lnTo>
                    <a:pt x="57956" y="127242"/>
                  </a:lnTo>
                  <a:lnTo>
                    <a:pt x="58864" y="127123"/>
                  </a:lnTo>
                  <a:lnTo>
                    <a:pt x="59733" y="126965"/>
                  </a:lnTo>
                  <a:lnTo>
                    <a:pt x="60680" y="126768"/>
                  </a:lnTo>
                  <a:lnTo>
                    <a:pt x="61588" y="126492"/>
                  </a:lnTo>
                  <a:lnTo>
                    <a:pt x="62536" y="126215"/>
                  </a:lnTo>
                  <a:lnTo>
                    <a:pt x="63523" y="125899"/>
                  </a:lnTo>
                  <a:lnTo>
                    <a:pt x="64510" y="125544"/>
                  </a:lnTo>
                  <a:lnTo>
                    <a:pt x="65536" y="125110"/>
                  </a:lnTo>
                  <a:lnTo>
                    <a:pt x="66562" y="124636"/>
                  </a:lnTo>
                  <a:lnTo>
                    <a:pt x="67628" y="124123"/>
                  </a:lnTo>
                  <a:lnTo>
                    <a:pt x="68971" y="123412"/>
                  </a:lnTo>
                  <a:lnTo>
                    <a:pt x="70274" y="122583"/>
                  </a:lnTo>
                  <a:lnTo>
                    <a:pt x="71497" y="121754"/>
                  </a:lnTo>
                  <a:lnTo>
                    <a:pt x="72682" y="120807"/>
                  </a:lnTo>
                  <a:lnTo>
                    <a:pt x="73827" y="119859"/>
                  </a:lnTo>
                  <a:lnTo>
                    <a:pt x="74893" y="118833"/>
                  </a:lnTo>
                  <a:lnTo>
                    <a:pt x="75919" y="117767"/>
                  </a:lnTo>
                  <a:lnTo>
                    <a:pt x="76906" y="116661"/>
                  </a:lnTo>
                  <a:lnTo>
                    <a:pt x="77854" y="115477"/>
                  </a:lnTo>
                  <a:lnTo>
                    <a:pt x="78762" y="114293"/>
                  </a:lnTo>
                  <a:lnTo>
                    <a:pt x="79630" y="113069"/>
                  </a:lnTo>
                  <a:lnTo>
                    <a:pt x="80459" y="111845"/>
                  </a:lnTo>
                  <a:lnTo>
                    <a:pt x="81288" y="110542"/>
                  </a:lnTo>
                  <a:lnTo>
                    <a:pt x="82078" y="109239"/>
                  </a:lnTo>
                  <a:lnTo>
                    <a:pt x="82828" y="107936"/>
                  </a:lnTo>
                  <a:lnTo>
                    <a:pt x="83578" y="106594"/>
                  </a:lnTo>
                  <a:lnTo>
                    <a:pt x="84999" y="103870"/>
                  </a:lnTo>
                  <a:lnTo>
                    <a:pt x="86381" y="101146"/>
                  </a:lnTo>
                  <a:lnTo>
                    <a:pt x="87723" y="98422"/>
                  </a:lnTo>
                  <a:lnTo>
                    <a:pt x="89066" y="95698"/>
                  </a:lnTo>
                  <a:lnTo>
                    <a:pt x="90447" y="93092"/>
                  </a:lnTo>
                  <a:lnTo>
                    <a:pt x="91158" y="91789"/>
                  </a:lnTo>
                  <a:lnTo>
                    <a:pt x="91869" y="90526"/>
                  </a:lnTo>
                  <a:lnTo>
                    <a:pt x="92579" y="89302"/>
                  </a:lnTo>
                  <a:lnTo>
                    <a:pt x="93329" y="88118"/>
                  </a:lnTo>
                  <a:lnTo>
                    <a:pt x="94119" y="86934"/>
                  </a:lnTo>
                  <a:lnTo>
                    <a:pt x="94909" y="85828"/>
                  </a:lnTo>
                  <a:lnTo>
                    <a:pt x="95777" y="84683"/>
                  </a:lnTo>
                  <a:lnTo>
                    <a:pt x="96646" y="83578"/>
                  </a:lnTo>
                  <a:lnTo>
                    <a:pt x="97554" y="82472"/>
                  </a:lnTo>
                  <a:lnTo>
                    <a:pt x="98501" y="81367"/>
                  </a:lnTo>
                  <a:lnTo>
                    <a:pt x="100396" y="79235"/>
                  </a:lnTo>
                  <a:lnTo>
                    <a:pt x="102331" y="77064"/>
                  </a:lnTo>
                  <a:lnTo>
                    <a:pt x="106239" y="72839"/>
                  </a:lnTo>
                  <a:lnTo>
                    <a:pt x="108134" y="70708"/>
                  </a:lnTo>
                  <a:lnTo>
                    <a:pt x="109950" y="68576"/>
                  </a:lnTo>
                  <a:lnTo>
                    <a:pt x="110819" y="67470"/>
                  </a:lnTo>
                  <a:lnTo>
                    <a:pt x="111648" y="66365"/>
                  </a:lnTo>
                  <a:lnTo>
                    <a:pt x="112477" y="65260"/>
                  </a:lnTo>
                  <a:lnTo>
                    <a:pt x="113227" y="64115"/>
                  </a:lnTo>
                  <a:lnTo>
                    <a:pt x="113977" y="62970"/>
                  </a:lnTo>
                  <a:lnTo>
                    <a:pt x="114648" y="61825"/>
                  </a:lnTo>
                  <a:lnTo>
                    <a:pt x="115319" y="60640"/>
                  </a:lnTo>
                  <a:lnTo>
                    <a:pt x="115911" y="59456"/>
                  </a:lnTo>
                  <a:lnTo>
                    <a:pt x="116425" y="58232"/>
                  </a:lnTo>
                  <a:lnTo>
                    <a:pt x="116898" y="57008"/>
                  </a:lnTo>
                  <a:lnTo>
                    <a:pt x="117333" y="55745"/>
                  </a:lnTo>
                  <a:lnTo>
                    <a:pt x="117688" y="54442"/>
                  </a:lnTo>
                  <a:lnTo>
                    <a:pt x="117964" y="53139"/>
                  </a:lnTo>
                  <a:lnTo>
                    <a:pt x="118201" y="51797"/>
                  </a:lnTo>
                  <a:lnTo>
                    <a:pt x="118320" y="50415"/>
                  </a:lnTo>
                  <a:lnTo>
                    <a:pt x="118399" y="49034"/>
                  </a:lnTo>
                  <a:lnTo>
                    <a:pt x="118399" y="48205"/>
                  </a:lnTo>
                  <a:lnTo>
                    <a:pt x="118359" y="47375"/>
                  </a:lnTo>
                  <a:lnTo>
                    <a:pt x="118320" y="46586"/>
                  </a:lnTo>
                  <a:lnTo>
                    <a:pt x="118241" y="45757"/>
                  </a:lnTo>
                  <a:lnTo>
                    <a:pt x="118122" y="44967"/>
                  </a:lnTo>
                  <a:lnTo>
                    <a:pt x="118004" y="44138"/>
                  </a:lnTo>
                  <a:lnTo>
                    <a:pt x="117846" y="43349"/>
                  </a:lnTo>
                  <a:lnTo>
                    <a:pt x="117688" y="42559"/>
                  </a:lnTo>
                  <a:lnTo>
                    <a:pt x="117491" y="41809"/>
                  </a:lnTo>
                  <a:lnTo>
                    <a:pt x="117254" y="41019"/>
                  </a:lnTo>
                  <a:lnTo>
                    <a:pt x="116977" y="40269"/>
                  </a:lnTo>
                  <a:lnTo>
                    <a:pt x="116701" y="39519"/>
                  </a:lnTo>
                  <a:lnTo>
                    <a:pt x="116385" y="38769"/>
                  </a:lnTo>
                  <a:lnTo>
                    <a:pt x="116069" y="38019"/>
                  </a:lnTo>
                  <a:lnTo>
                    <a:pt x="115714" y="37308"/>
                  </a:lnTo>
                  <a:lnTo>
                    <a:pt x="115319" y="36598"/>
                  </a:lnTo>
                  <a:lnTo>
                    <a:pt x="114924" y="35927"/>
                  </a:lnTo>
                  <a:lnTo>
                    <a:pt x="114490" y="35255"/>
                  </a:lnTo>
                  <a:lnTo>
                    <a:pt x="114016" y="34584"/>
                  </a:lnTo>
                  <a:lnTo>
                    <a:pt x="113543" y="33913"/>
                  </a:lnTo>
                  <a:lnTo>
                    <a:pt x="113029" y="33321"/>
                  </a:lnTo>
                  <a:lnTo>
                    <a:pt x="112477" y="32689"/>
                  </a:lnTo>
                  <a:lnTo>
                    <a:pt x="111924" y="32097"/>
                  </a:lnTo>
                  <a:lnTo>
                    <a:pt x="111332" y="31505"/>
                  </a:lnTo>
                  <a:lnTo>
                    <a:pt x="110740" y="30952"/>
                  </a:lnTo>
                  <a:lnTo>
                    <a:pt x="110068" y="30439"/>
                  </a:lnTo>
                  <a:lnTo>
                    <a:pt x="109397" y="29926"/>
                  </a:lnTo>
                  <a:lnTo>
                    <a:pt x="108726" y="29412"/>
                  </a:lnTo>
                  <a:lnTo>
                    <a:pt x="107976" y="28939"/>
                  </a:lnTo>
                  <a:lnTo>
                    <a:pt x="107265" y="28504"/>
                  </a:lnTo>
                  <a:lnTo>
                    <a:pt x="106476" y="28070"/>
                  </a:lnTo>
                  <a:lnTo>
                    <a:pt x="105686" y="27675"/>
                  </a:lnTo>
                  <a:lnTo>
                    <a:pt x="104147" y="27004"/>
                  </a:lnTo>
                  <a:lnTo>
                    <a:pt x="102607" y="26373"/>
                  </a:lnTo>
                  <a:lnTo>
                    <a:pt x="101028" y="25820"/>
                  </a:lnTo>
                  <a:lnTo>
                    <a:pt x="99409" y="25307"/>
                  </a:lnTo>
                  <a:lnTo>
                    <a:pt x="97790" y="24833"/>
                  </a:lnTo>
                  <a:lnTo>
                    <a:pt x="96132" y="24399"/>
                  </a:lnTo>
                  <a:lnTo>
                    <a:pt x="94474" y="23964"/>
                  </a:lnTo>
                  <a:lnTo>
                    <a:pt x="92816" y="23570"/>
                  </a:lnTo>
                  <a:lnTo>
                    <a:pt x="89460" y="22859"/>
                  </a:lnTo>
                  <a:lnTo>
                    <a:pt x="86105" y="22148"/>
                  </a:lnTo>
                  <a:lnTo>
                    <a:pt x="82749" y="21398"/>
                  </a:lnTo>
                  <a:lnTo>
                    <a:pt x="81091" y="21003"/>
                  </a:lnTo>
                  <a:lnTo>
                    <a:pt x="79433" y="20569"/>
                  </a:lnTo>
                  <a:lnTo>
                    <a:pt x="78169" y="20214"/>
                  </a:lnTo>
                  <a:lnTo>
                    <a:pt x="76945" y="19780"/>
                  </a:lnTo>
                  <a:lnTo>
                    <a:pt x="75761" y="19345"/>
                  </a:lnTo>
                  <a:lnTo>
                    <a:pt x="74577" y="18872"/>
                  </a:lnTo>
                  <a:lnTo>
                    <a:pt x="73432" y="18358"/>
                  </a:lnTo>
                  <a:lnTo>
                    <a:pt x="72326" y="17845"/>
                  </a:lnTo>
                  <a:lnTo>
                    <a:pt x="71221" y="17253"/>
                  </a:lnTo>
                  <a:lnTo>
                    <a:pt x="70116" y="16661"/>
                  </a:lnTo>
                  <a:lnTo>
                    <a:pt x="69050" y="16069"/>
                  </a:lnTo>
                  <a:lnTo>
                    <a:pt x="68023" y="15437"/>
                  </a:lnTo>
                  <a:lnTo>
                    <a:pt x="65970" y="14134"/>
                  </a:lnTo>
                  <a:lnTo>
                    <a:pt x="63917" y="12792"/>
                  </a:lnTo>
                  <a:lnTo>
                    <a:pt x="61943" y="11410"/>
                  </a:lnTo>
                  <a:lnTo>
                    <a:pt x="59930" y="10028"/>
                  </a:lnTo>
                  <a:lnTo>
                    <a:pt x="57917" y="8646"/>
                  </a:lnTo>
                  <a:lnTo>
                    <a:pt x="55864" y="7344"/>
                  </a:lnTo>
                  <a:lnTo>
                    <a:pt x="53811" y="6041"/>
                  </a:lnTo>
                  <a:lnTo>
                    <a:pt x="52745" y="5449"/>
                  </a:lnTo>
                  <a:lnTo>
                    <a:pt x="51679" y="4856"/>
                  </a:lnTo>
                  <a:lnTo>
                    <a:pt x="50573" y="4304"/>
                  </a:lnTo>
                  <a:lnTo>
                    <a:pt x="49468" y="3790"/>
                  </a:lnTo>
                  <a:lnTo>
                    <a:pt x="48323" y="3277"/>
                  </a:lnTo>
                  <a:lnTo>
                    <a:pt x="47139" y="2804"/>
                  </a:lnTo>
                  <a:lnTo>
                    <a:pt x="45954" y="2369"/>
                  </a:lnTo>
                  <a:lnTo>
                    <a:pt x="44731" y="1974"/>
                  </a:lnTo>
                  <a:lnTo>
                    <a:pt x="43349" y="1540"/>
                  </a:lnTo>
                  <a:lnTo>
                    <a:pt x="41927" y="1185"/>
                  </a:lnTo>
                  <a:lnTo>
                    <a:pt x="40506" y="869"/>
                  </a:lnTo>
                  <a:lnTo>
                    <a:pt x="39046" y="632"/>
                  </a:lnTo>
                  <a:lnTo>
                    <a:pt x="37585" y="395"/>
                  </a:lnTo>
                  <a:lnTo>
                    <a:pt x="36085" y="237"/>
                  </a:lnTo>
                  <a:lnTo>
                    <a:pt x="34624" y="119"/>
                  </a:lnTo>
                  <a:lnTo>
                    <a:pt x="33124" y="40"/>
                  </a:lnTo>
                  <a:lnTo>
                    <a:pt x="316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2" name="Google Shape;282;p45"/>
            <p:cNvGrpSpPr/>
            <p:nvPr/>
          </p:nvGrpSpPr>
          <p:grpSpPr>
            <a:xfrm>
              <a:off x="5226836" y="808179"/>
              <a:ext cx="3727293" cy="3417114"/>
              <a:chOff x="1943100" y="894400"/>
              <a:chExt cx="3895175" cy="3571025"/>
            </a:xfrm>
          </p:grpSpPr>
          <p:sp>
            <p:nvSpPr>
              <p:cNvPr id="283" name="Google Shape;283;p45"/>
              <p:cNvSpPr/>
              <p:nvPr/>
            </p:nvSpPr>
            <p:spPr>
              <a:xfrm>
                <a:off x="1943100" y="4257150"/>
                <a:ext cx="3567950" cy="208275"/>
              </a:xfrm>
              <a:custGeom>
                <a:avLst/>
                <a:gdLst/>
                <a:ahLst/>
                <a:cxnLst/>
                <a:rect l="l" t="t" r="r" b="b"/>
                <a:pathLst>
                  <a:path w="142718" h="8331" extrusionOk="0">
                    <a:moveTo>
                      <a:pt x="71378" y="1"/>
                    </a:moveTo>
                    <a:lnTo>
                      <a:pt x="64075" y="40"/>
                    </a:lnTo>
                    <a:lnTo>
                      <a:pt x="57008" y="80"/>
                    </a:lnTo>
                    <a:lnTo>
                      <a:pt x="50139" y="198"/>
                    </a:lnTo>
                    <a:lnTo>
                      <a:pt x="43585" y="317"/>
                    </a:lnTo>
                    <a:lnTo>
                      <a:pt x="37347" y="514"/>
                    </a:lnTo>
                    <a:lnTo>
                      <a:pt x="31465" y="712"/>
                    </a:lnTo>
                    <a:lnTo>
                      <a:pt x="25977" y="948"/>
                    </a:lnTo>
                    <a:lnTo>
                      <a:pt x="20924" y="1225"/>
                    </a:lnTo>
                    <a:lnTo>
                      <a:pt x="16305" y="1541"/>
                    </a:lnTo>
                    <a:lnTo>
                      <a:pt x="12199" y="1856"/>
                    </a:lnTo>
                    <a:lnTo>
                      <a:pt x="8646" y="2172"/>
                    </a:lnTo>
                    <a:lnTo>
                      <a:pt x="5606" y="2567"/>
                    </a:lnTo>
                    <a:lnTo>
                      <a:pt x="4343" y="2725"/>
                    </a:lnTo>
                    <a:lnTo>
                      <a:pt x="3237" y="2922"/>
                    </a:lnTo>
                    <a:lnTo>
                      <a:pt x="2250" y="3120"/>
                    </a:lnTo>
                    <a:lnTo>
                      <a:pt x="1461" y="3317"/>
                    </a:lnTo>
                    <a:lnTo>
                      <a:pt x="829" y="3554"/>
                    </a:lnTo>
                    <a:lnTo>
                      <a:pt x="395" y="3751"/>
                    </a:lnTo>
                    <a:lnTo>
                      <a:pt x="237" y="3870"/>
                    </a:lnTo>
                    <a:lnTo>
                      <a:pt x="119" y="3949"/>
                    </a:lnTo>
                    <a:lnTo>
                      <a:pt x="40" y="4067"/>
                    </a:lnTo>
                    <a:lnTo>
                      <a:pt x="0" y="4186"/>
                    </a:lnTo>
                    <a:lnTo>
                      <a:pt x="40" y="4265"/>
                    </a:lnTo>
                    <a:lnTo>
                      <a:pt x="119" y="4383"/>
                    </a:lnTo>
                    <a:lnTo>
                      <a:pt x="237" y="4502"/>
                    </a:lnTo>
                    <a:lnTo>
                      <a:pt x="395" y="4620"/>
                    </a:lnTo>
                    <a:lnTo>
                      <a:pt x="829" y="4817"/>
                    </a:lnTo>
                    <a:lnTo>
                      <a:pt x="1461" y="5015"/>
                    </a:lnTo>
                    <a:lnTo>
                      <a:pt x="2250" y="5212"/>
                    </a:lnTo>
                    <a:lnTo>
                      <a:pt x="3237" y="5410"/>
                    </a:lnTo>
                    <a:lnTo>
                      <a:pt x="4343" y="5607"/>
                    </a:lnTo>
                    <a:lnTo>
                      <a:pt x="5606" y="5804"/>
                    </a:lnTo>
                    <a:lnTo>
                      <a:pt x="8646" y="6160"/>
                    </a:lnTo>
                    <a:lnTo>
                      <a:pt x="12199" y="6515"/>
                    </a:lnTo>
                    <a:lnTo>
                      <a:pt x="16305" y="6831"/>
                    </a:lnTo>
                    <a:lnTo>
                      <a:pt x="20924" y="7107"/>
                    </a:lnTo>
                    <a:lnTo>
                      <a:pt x="25977" y="7384"/>
                    </a:lnTo>
                    <a:lnTo>
                      <a:pt x="31465" y="7620"/>
                    </a:lnTo>
                    <a:lnTo>
                      <a:pt x="37347" y="7857"/>
                    </a:lnTo>
                    <a:lnTo>
                      <a:pt x="43585" y="8015"/>
                    </a:lnTo>
                    <a:lnTo>
                      <a:pt x="50139" y="8134"/>
                    </a:lnTo>
                    <a:lnTo>
                      <a:pt x="57008" y="8252"/>
                    </a:lnTo>
                    <a:lnTo>
                      <a:pt x="64075" y="8331"/>
                    </a:lnTo>
                    <a:lnTo>
                      <a:pt x="78682" y="8331"/>
                    </a:lnTo>
                    <a:lnTo>
                      <a:pt x="85749" y="8252"/>
                    </a:lnTo>
                    <a:lnTo>
                      <a:pt x="92579" y="8134"/>
                    </a:lnTo>
                    <a:lnTo>
                      <a:pt x="99132" y="8015"/>
                    </a:lnTo>
                    <a:lnTo>
                      <a:pt x="105370" y="7857"/>
                    </a:lnTo>
                    <a:lnTo>
                      <a:pt x="111252" y="7620"/>
                    </a:lnTo>
                    <a:lnTo>
                      <a:pt x="116779" y="7384"/>
                    </a:lnTo>
                    <a:lnTo>
                      <a:pt x="121833" y="7107"/>
                    </a:lnTo>
                    <a:lnTo>
                      <a:pt x="126452" y="6831"/>
                    </a:lnTo>
                    <a:lnTo>
                      <a:pt x="130558" y="6515"/>
                    </a:lnTo>
                    <a:lnTo>
                      <a:pt x="134111" y="6160"/>
                    </a:lnTo>
                    <a:lnTo>
                      <a:pt x="137111" y="5804"/>
                    </a:lnTo>
                    <a:lnTo>
                      <a:pt x="138414" y="5607"/>
                    </a:lnTo>
                    <a:lnTo>
                      <a:pt x="139519" y="5410"/>
                    </a:lnTo>
                    <a:lnTo>
                      <a:pt x="140467" y="5212"/>
                    </a:lnTo>
                    <a:lnTo>
                      <a:pt x="141296" y="5015"/>
                    </a:lnTo>
                    <a:lnTo>
                      <a:pt x="141888" y="4817"/>
                    </a:lnTo>
                    <a:lnTo>
                      <a:pt x="142362" y="4620"/>
                    </a:lnTo>
                    <a:lnTo>
                      <a:pt x="142520" y="4502"/>
                    </a:lnTo>
                    <a:lnTo>
                      <a:pt x="142638" y="4383"/>
                    </a:lnTo>
                    <a:lnTo>
                      <a:pt x="142717" y="4265"/>
                    </a:lnTo>
                    <a:lnTo>
                      <a:pt x="142717" y="4186"/>
                    </a:lnTo>
                    <a:lnTo>
                      <a:pt x="142717" y="4067"/>
                    </a:lnTo>
                    <a:lnTo>
                      <a:pt x="142638" y="3949"/>
                    </a:lnTo>
                    <a:lnTo>
                      <a:pt x="142520" y="3870"/>
                    </a:lnTo>
                    <a:lnTo>
                      <a:pt x="142362" y="3751"/>
                    </a:lnTo>
                    <a:lnTo>
                      <a:pt x="141888" y="3554"/>
                    </a:lnTo>
                    <a:lnTo>
                      <a:pt x="141296" y="3317"/>
                    </a:lnTo>
                    <a:lnTo>
                      <a:pt x="140467" y="3120"/>
                    </a:lnTo>
                    <a:lnTo>
                      <a:pt x="139519" y="2922"/>
                    </a:lnTo>
                    <a:lnTo>
                      <a:pt x="138414" y="2725"/>
                    </a:lnTo>
                    <a:lnTo>
                      <a:pt x="137111" y="2567"/>
                    </a:lnTo>
                    <a:lnTo>
                      <a:pt x="134111" y="2172"/>
                    </a:lnTo>
                    <a:lnTo>
                      <a:pt x="130558" y="1856"/>
                    </a:lnTo>
                    <a:lnTo>
                      <a:pt x="126452" y="1541"/>
                    </a:lnTo>
                    <a:lnTo>
                      <a:pt x="121833" y="1225"/>
                    </a:lnTo>
                    <a:lnTo>
                      <a:pt x="116779" y="948"/>
                    </a:lnTo>
                    <a:lnTo>
                      <a:pt x="111252" y="712"/>
                    </a:lnTo>
                    <a:lnTo>
                      <a:pt x="105370" y="514"/>
                    </a:lnTo>
                    <a:lnTo>
                      <a:pt x="99132" y="317"/>
                    </a:lnTo>
                    <a:lnTo>
                      <a:pt x="92579" y="198"/>
                    </a:lnTo>
                    <a:lnTo>
                      <a:pt x="85749" y="80"/>
                    </a:lnTo>
                    <a:lnTo>
                      <a:pt x="78682" y="40"/>
                    </a:lnTo>
                    <a:lnTo>
                      <a:pt x="71378" y="1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4" name="Google Shape;284;p45"/>
              <p:cNvGrpSpPr/>
              <p:nvPr/>
            </p:nvGrpSpPr>
            <p:grpSpPr>
              <a:xfrm>
                <a:off x="3146125" y="2859450"/>
                <a:ext cx="930750" cy="1469650"/>
                <a:chOff x="1607050" y="2859450"/>
                <a:chExt cx="930750" cy="1469650"/>
              </a:xfrm>
            </p:grpSpPr>
            <p:sp>
              <p:nvSpPr>
                <p:cNvPr id="285" name="Google Shape;285;p45"/>
                <p:cNvSpPr/>
                <p:nvPr/>
              </p:nvSpPr>
              <p:spPr>
                <a:xfrm>
                  <a:off x="1812350" y="3106200"/>
                  <a:ext cx="36525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" h="46231" extrusionOk="0">
                      <a:moveTo>
                        <a:pt x="0" y="1"/>
                      </a:moveTo>
                      <a:lnTo>
                        <a:pt x="0" y="46231"/>
                      </a:lnTo>
                      <a:lnTo>
                        <a:pt x="1461" y="46231"/>
                      </a:lnTo>
                      <a:lnTo>
                        <a:pt x="1461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45"/>
                <p:cNvSpPr/>
                <p:nvPr/>
              </p:nvSpPr>
              <p:spPr>
                <a:xfrm>
                  <a:off x="1812350" y="3106200"/>
                  <a:ext cx="36525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" h="46231" fill="none" extrusionOk="0">
                      <a:moveTo>
                        <a:pt x="0" y="1"/>
                      </a:moveTo>
                      <a:lnTo>
                        <a:pt x="1461" y="1"/>
                      </a:lnTo>
                      <a:lnTo>
                        <a:pt x="1461" y="46231"/>
                      </a:lnTo>
                      <a:lnTo>
                        <a:pt x="0" y="46231"/>
                      </a:lnTo>
                      <a:lnTo>
                        <a:pt x="0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45"/>
                <p:cNvSpPr/>
                <p:nvPr/>
              </p:nvSpPr>
              <p:spPr>
                <a:xfrm>
                  <a:off x="1812350" y="3106200"/>
                  <a:ext cx="36525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" h="46231" extrusionOk="0">
                      <a:moveTo>
                        <a:pt x="0" y="1"/>
                      </a:moveTo>
                      <a:lnTo>
                        <a:pt x="0" y="40"/>
                      </a:lnTo>
                      <a:lnTo>
                        <a:pt x="0" y="46231"/>
                      </a:lnTo>
                      <a:lnTo>
                        <a:pt x="1461" y="46231"/>
                      </a:lnTo>
                      <a:lnTo>
                        <a:pt x="1461" y="22228"/>
                      </a:lnTo>
                      <a:lnTo>
                        <a:pt x="750" y="22228"/>
                      </a:lnTo>
                      <a:lnTo>
                        <a:pt x="750" y="20135"/>
                      </a:lnTo>
                      <a:lnTo>
                        <a:pt x="1461" y="20135"/>
                      </a:lnTo>
                      <a:lnTo>
                        <a:pt x="1461" y="1"/>
                      </a:lnTo>
                      <a:close/>
                    </a:path>
                  </a:pathLst>
                </a:custGeom>
                <a:solidFill>
                  <a:srgbClr val="E9F1D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88;p45"/>
                <p:cNvSpPr/>
                <p:nvPr/>
              </p:nvSpPr>
              <p:spPr>
                <a:xfrm>
                  <a:off x="1812350" y="3106200"/>
                  <a:ext cx="36525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" h="46231" fill="none" extrusionOk="0">
                      <a:moveTo>
                        <a:pt x="1461" y="1"/>
                      </a:moveTo>
                      <a:lnTo>
                        <a:pt x="0" y="1"/>
                      </a:lnTo>
                      <a:lnTo>
                        <a:pt x="0" y="40"/>
                      </a:lnTo>
                      <a:lnTo>
                        <a:pt x="0" y="46231"/>
                      </a:lnTo>
                      <a:lnTo>
                        <a:pt x="1461" y="46231"/>
                      </a:lnTo>
                      <a:lnTo>
                        <a:pt x="1461" y="22228"/>
                      </a:lnTo>
                      <a:lnTo>
                        <a:pt x="750" y="22228"/>
                      </a:lnTo>
                      <a:lnTo>
                        <a:pt x="750" y="20135"/>
                      </a:lnTo>
                      <a:lnTo>
                        <a:pt x="1461" y="20135"/>
                      </a:lnTo>
                      <a:lnTo>
                        <a:pt x="1461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45"/>
                <p:cNvSpPr/>
                <p:nvPr/>
              </p:nvSpPr>
              <p:spPr>
                <a:xfrm>
                  <a:off x="1774850" y="3107200"/>
                  <a:ext cx="37525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46231" extrusionOk="0">
                      <a:moveTo>
                        <a:pt x="0" y="0"/>
                      </a:moveTo>
                      <a:lnTo>
                        <a:pt x="0" y="46230"/>
                      </a:lnTo>
                      <a:lnTo>
                        <a:pt x="1500" y="46230"/>
                      </a:lnTo>
                      <a:lnTo>
                        <a:pt x="1500" y="0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45"/>
                <p:cNvSpPr/>
                <p:nvPr/>
              </p:nvSpPr>
              <p:spPr>
                <a:xfrm>
                  <a:off x="1774850" y="3107200"/>
                  <a:ext cx="37525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46231" fill="none" extrusionOk="0">
                      <a:moveTo>
                        <a:pt x="1500" y="46230"/>
                      </a:moveTo>
                      <a:lnTo>
                        <a:pt x="0" y="46230"/>
                      </a:lnTo>
                      <a:lnTo>
                        <a:pt x="0" y="0"/>
                      </a:lnTo>
                      <a:lnTo>
                        <a:pt x="1500" y="0"/>
                      </a:lnTo>
                      <a:lnTo>
                        <a:pt x="1500" y="4623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45"/>
                <p:cNvSpPr/>
                <p:nvPr/>
              </p:nvSpPr>
              <p:spPr>
                <a:xfrm>
                  <a:off x="1774850" y="3107200"/>
                  <a:ext cx="37525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46231" extrusionOk="0">
                      <a:moveTo>
                        <a:pt x="0" y="0"/>
                      </a:moveTo>
                      <a:lnTo>
                        <a:pt x="0" y="20095"/>
                      </a:lnTo>
                      <a:lnTo>
                        <a:pt x="948" y="20095"/>
                      </a:lnTo>
                      <a:lnTo>
                        <a:pt x="948" y="22188"/>
                      </a:lnTo>
                      <a:lnTo>
                        <a:pt x="0" y="22188"/>
                      </a:lnTo>
                      <a:lnTo>
                        <a:pt x="0" y="46230"/>
                      </a:lnTo>
                      <a:lnTo>
                        <a:pt x="1500" y="46230"/>
                      </a:lnTo>
                      <a:lnTo>
                        <a:pt x="1500" y="46191"/>
                      </a:lnTo>
                      <a:lnTo>
                        <a:pt x="1500" y="0"/>
                      </a:lnTo>
                      <a:close/>
                    </a:path>
                  </a:pathLst>
                </a:custGeom>
                <a:solidFill>
                  <a:srgbClr val="DEEAC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45"/>
                <p:cNvSpPr/>
                <p:nvPr/>
              </p:nvSpPr>
              <p:spPr>
                <a:xfrm>
                  <a:off x="1774850" y="3107200"/>
                  <a:ext cx="37525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46231" fill="none" extrusionOk="0">
                      <a:moveTo>
                        <a:pt x="1500" y="0"/>
                      </a:moveTo>
                      <a:lnTo>
                        <a:pt x="1500" y="0"/>
                      </a:lnTo>
                      <a:lnTo>
                        <a:pt x="0" y="0"/>
                      </a:lnTo>
                      <a:lnTo>
                        <a:pt x="0" y="20095"/>
                      </a:lnTo>
                      <a:lnTo>
                        <a:pt x="948" y="20095"/>
                      </a:lnTo>
                      <a:lnTo>
                        <a:pt x="948" y="22188"/>
                      </a:lnTo>
                      <a:lnTo>
                        <a:pt x="0" y="22188"/>
                      </a:lnTo>
                      <a:lnTo>
                        <a:pt x="0" y="46230"/>
                      </a:lnTo>
                      <a:lnTo>
                        <a:pt x="1500" y="46230"/>
                      </a:lnTo>
                      <a:lnTo>
                        <a:pt x="1500" y="46191"/>
                      </a:lnTo>
                      <a:lnTo>
                        <a:pt x="150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45"/>
                <p:cNvSpPr/>
                <p:nvPr/>
              </p:nvSpPr>
              <p:spPr>
                <a:xfrm>
                  <a:off x="1782725" y="4270850"/>
                  <a:ext cx="58275" cy="5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1" h="2290" extrusionOk="0">
                      <a:moveTo>
                        <a:pt x="948" y="0"/>
                      </a:moveTo>
                      <a:lnTo>
                        <a:pt x="711" y="79"/>
                      </a:lnTo>
                      <a:lnTo>
                        <a:pt x="514" y="198"/>
                      </a:lnTo>
                      <a:lnTo>
                        <a:pt x="356" y="316"/>
                      </a:lnTo>
                      <a:lnTo>
                        <a:pt x="198" y="513"/>
                      </a:lnTo>
                      <a:lnTo>
                        <a:pt x="119" y="711"/>
                      </a:lnTo>
                      <a:lnTo>
                        <a:pt x="40" y="908"/>
                      </a:lnTo>
                      <a:lnTo>
                        <a:pt x="1" y="1145"/>
                      </a:lnTo>
                      <a:lnTo>
                        <a:pt x="40" y="1382"/>
                      </a:lnTo>
                      <a:lnTo>
                        <a:pt x="119" y="1579"/>
                      </a:lnTo>
                      <a:lnTo>
                        <a:pt x="198" y="1777"/>
                      </a:lnTo>
                      <a:lnTo>
                        <a:pt x="356" y="1974"/>
                      </a:lnTo>
                      <a:lnTo>
                        <a:pt x="514" y="2093"/>
                      </a:lnTo>
                      <a:lnTo>
                        <a:pt x="711" y="2211"/>
                      </a:lnTo>
                      <a:lnTo>
                        <a:pt x="948" y="2290"/>
                      </a:lnTo>
                      <a:lnTo>
                        <a:pt x="1422" y="2290"/>
                      </a:lnTo>
                      <a:lnTo>
                        <a:pt x="1619" y="2211"/>
                      </a:lnTo>
                      <a:lnTo>
                        <a:pt x="1817" y="2093"/>
                      </a:lnTo>
                      <a:lnTo>
                        <a:pt x="1975" y="1974"/>
                      </a:lnTo>
                      <a:lnTo>
                        <a:pt x="2133" y="1777"/>
                      </a:lnTo>
                      <a:lnTo>
                        <a:pt x="2251" y="1579"/>
                      </a:lnTo>
                      <a:lnTo>
                        <a:pt x="2291" y="1382"/>
                      </a:lnTo>
                      <a:lnTo>
                        <a:pt x="2330" y="1145"/>
                      </a:lnTo>
                      <a:lnTo>
                        <a:pt x="2291" y="908"/>
                      </a:lnTo>
                      <a:lnTo>
                        <a:pt x="2251" y="711"/>
                      </a:lnTo>
                      <a:lnTo>
                        <a:pt x="2133" y="513"/>
                      </a:lnTo>
                      <a:lnTo>
                        <a:pt x="1975" y="316"/>
                      </a:lnTo>
                      <a:lnTo>
                        <a:pt x="1817" y="198"/>
                      </a:lnTo>
                      <a:lnTo>
                        <a:pt x="1619" y="79"/>
                      </a:lnTo>
                      <a:lnTo>
                        <a:pt x="1422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45"/>
                <p:cNvSpPr/>
                <p:nvPr/>
              </p:nvSpPr>
              <p:spPr>
                <a:xfrm>
                  <a:off x="1779775" y="4262950"/>
                  <a:ext cx="65175" cy="1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7" h="475" extrusionOk="0">
                      <a:moveTo>
                        <a:pt x="0" y="0"/>
                      </a:moveTo>
                      <a:lnTo>
                        <a:pt x="0" y="474"/>
                      </a:lnTo>
                      <a:lnTo>
                        <a:pt x="2606" y="474"/>
                      </a:lnTo>
                      <a:lnTo>
                        <a:pt x="2606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45"/>
                <p:cNvSpPr/>
                <p:nvPr/>
              </p:nvSpPr>
              <p:spPr>
                <a:xfrm>
                  <a:off x="1824175" y="3019350"/>
                  <a:ext cx="713625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45" h="3475" extrusionOk="0">
                      <a:moveTo>
                        <a:pt x="1" y="1"/>
                      </a:moveTo>
                      <a:lnTo>
                        <a:pt x="1" y="3475"/>
                      </a:lnTo>
                      <a:lnTo>
                        <a:pt x="28544" y="3475"/>
                      </a:lnTo>
                      <a:lnTo>
                        <a:pt x="28544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45"/>
                <p:cNvSpPr/>
                <p:nvPr/>
              </p:nvSpPr>
              <p:spPr>
                <a:xfrm>
                  <a:off x="1824175" y="3019350"/>
                  <a:ext cx="713625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45" h="3475" fill="none" extrusionOk="0">
                      <a:moveTo>
                        <a:pt x="28544" y="1"/>
                      </a:moveTo>
                      <a:lnTo>
                        <a:pt x="28544" y="3475"/>
                      </a:lnTo>
                      <a:lnTo>
                        <a:pt x="1" y="3475"/>
                      </a:lnTo>
                      <a:lnTo>
                        <a:pt x="1" y="1"/>
                      </a:lnTo>
                      <a:lnTo>
                        <a:pt x="28544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45"/>
                <p:cNvSpPr/>
                <p:nvPr/>
              </p:nvSpPr>
              <p:spPr>
                <a:xfrm>
                  <a:off x="1824175" y="3019350"/>
                  <a:ext cx="713625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45" h="3475" extrusionOk="0">
                      <a:moveTo>
                        <a:pt x="1" y="1"/>
                      </a:moveTo>
                      <a:lnTo>
                        <a:pt x="1" y="3475"/>
                      </a:lnTo>
                      <a:lnTo>
                        <a:pt x="28544" y="3475"/>
                      </a:lnTo>
                      <a:lnTo>
                        <a:pt x="28544" y="1"/>
                      </a:lnTo>
                      <a:close/>
                    </a:path>
                  </a:pathLst>
                </a:custGeom>
                <a:solidFill>
                  <a:srgbClr val="E9F1D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45"/>
                <p:cNvSpPr/>
                <p:nvPr/>
              </p:nvSpPr>
              <p:spPr>
                <a:xfrm>
                  <a:off x="1824175" y="3019350"/>
                  <a:ext cx="713625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45" h="3475" fill="none" extrusionOk="0">
                      <a:moveTo>
                        <a:pt x="28544" y="1"/>
                      </a:moveTo>
                      <a:lnTo>
                        <a:pt x="1" y="1"/>
                      </a:lnTo>
                      <a:lnTo>
                        <a:pt x="1" y="3475"/>
                      </a:lnTo>
                      <a:lnTo>
                        <a:pt x="20254" y="3475"/>
                      </a:lnTo>
                      <a:lnTo>
                        <a:pt x="21715" y="3475"/>
                      </a:lnTo>
                      <a:lnTo>
                        <a:pt x="26215" y="3475"/>
                      </a:lnTo>
                      <a:lnTo>
                        <a:pt x="27715" y="3475"/>
                      </a:lnTo>
                      <a:lnTo>
                        <a:pt x="28544" y="3475"/>
                      </a:lnTo>
                      <a:lnTo>
                        <a:pt x="28544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45"/>
                <p:cNvSpPr/>
                <p:nvPr/>
              </p:nvSpPr>
              <p:spPr>
                <a:xfrm>
                  <a:off x="1607050" y="3019350"/>
                  <a:ext cx="217150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6" h="3475" extrusionOk="0">
                      <a:moveTo>
                        <a:pt x="1" y="1"/>
                      </a:moveTo>
                      <a:lnTo>
                        <a:pt x="1" y="3475"/>
                      </a:lnTo>
                      <a:lnTo>
                        <a:pt x="8686" y="3475"/>
                      </a:lnTo>
                      <a:lnTo>
                        <a:pt x="8686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45"/>
                <p:cNvSpPr/>
                <p:nvPr/>
              </p:nvSpPr>
              <p:spPr>
                <a:xfrm>
                  <a:off x="1607050" y="3019350"/>
                  <a:ext cx="217150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6" h="3475" fill="none" extrusionOk="0">
                      <a:moveTo>
                        <a:pt x="8686" y="1"/>
                      </a:moveTo>
                      <a:lnTo>
                        <a:pt x="8686" y="3475"/>
                      </a:lnTo>
                      <a:lnTo>
                        <a:pt x="1" y="3475"/>
                      </a:lnTo>
                      <a:lnTo>
                        <a:pt x="1" y="1"/>
                      </a:lnTo>
                      <a:lnTo>
                        <a:pt x="8686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45"/>
                <p:cNvSpPr/>
                <p:nvPr/>
              </p:nvSpPr>
              <p:spPr>
                <a:xfrm>
                  <a:off x="1607050" y="3019350"/>
                  <a:ext cx="217150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6" h="3475" extrusionOk="0">
                      <a:moveTo>
                        <a:pt x="1" y="1"/>
                      </a:moveTo>
                      <a:lnTo>
                        <a:pt x="1" y="3475"/>
                      </a:lnTo>
                      <a:lnTo>
                        <a:pt x="8686" y="3475"/>
                      </a:lnTo>
                      <a:lnTo>
                        <a:pt x="8686" y="1"/>
                      </a:lnTo>
                      <a:close/>
                    </a:path>
                  </a:pathLst>
                </a:custGeom>
                <a:solidFill>
                  <a:srgbClr val="DEEAC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45"/>
                <p:cNvSpPr/>
                <p:nvPr/>
              </p:nvSpPr>
              <p:spPr>
                <a:xfrm>
                  <a:off x="1607050" y="3019350"/>
                  <a:ext cx="217150" cy="8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6" h="3475" fill="none" extrusionOk="0">
                      <a:moveTo>
                        <a:pt x="8686" y="1"/>
                      </a:moveTo>
                      <a:lnTo>
                        <a:pt x="1" y="1"/>
                      </a:lnTo>
                      <a:lnTo>
                        <a:pt x="1" y="3475"/>
                      </a:lnTo>
                      <a:lnTo>
                        <a:pt x="2211" y="3475"/>
                      </a:lnTo>
                      <a:lnTo>
                        <a:pt x="3712" y="3475"/>
                      </a:lnTo>
                      <a:lnTo>
                        <a:pt x="8686" y="3475"/>
                      </a:lnTo>
                      <a:lnTo>
                        <a:pt x="8686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45"/>
                <p:cNvSpPr/>
                <p:nvPr/>
              </p:nvSpPr>
              <p:spPr>
                <a:xfrm>
                  <a:off x="1662325" y="3106200"/>
                  <a:ext cx="37525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46231" extrusionOk="0">
                      <a:moveTo>
                        <a:pt x="0" y="1"/>
                      </a:moveTo>
                      <a:lnTo>
                        <a:pt x="0" y="46231"/>
                      </a:lnTo>
                      <a:lnTo>
                        <a:pt x="1501" y="46231"/>
                      </a:lnTo>
                      <a:lnTo>
                        <a:pt x="1501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45"/>
                <p:cNvSpPr/>
                <p:nvPr/>
              </p:nvSpPr>
              <p:spPr>
                <a:xfrm>
                  <a:off x="1662325" y="3106200"/>
                  <a:ext cx="37525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46231" fill="none" extrusionOk="0">
                      <a:moveTo>
                        <a:pt x="0" y="1"/>
                      </a:moveTo>
                      <a:lnTo>
                        <a:pt x="1501" y="1"/>
                      </a:lnTo>
                      <a:lnTo>
                        <a:pt x="1501" y="46231"/>
                      </a:lnTo>
                      <a:lnTo>
                        <a:pt x="0" y="46231"/>
                      </a:lnTo>
                      <a:lnTo>
                        <a:pt x="0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05;p45"/>
                <p:cNvSpPr/>
                <p:nvPr/>
              </p:nvSpPr>
              <p:spPr>
                <a:xfrm>
                  <a:off x="1662325" y="3106200"/>
                  <a:ext cx="37525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46231" extrusionOk="0">
                      <a:moveTo>
                        <a:pt x="0" y="1"/>
                      </a:moveTo>
                      <a:lnTo>
                        <a:pt x="0" y="20135"/>
                      </a:lnTo>
                      <a:lnTo>
                        <a:pt x="1501" y="20135"/>
                      </a:lnTo>
                      <a:lnTo>
                        <a:pt x="1501" y="1"/>
                      </a:lnTo>
                      <a:close/>
                      <a:moveTo>
                        <a:pt x="0" y="22228"/>
                      </a:moveTo>
                      <a:lnTo>
                        <a:pt x="0" y="46231"/>
                      </a:lnTo>
                      <a:lnTo>
                        <a:pt x="1501" y="46231"/>
                      </a:lnTo>
                      <a:lnTo>
                        <a:pt x="1501" y="22228"/>
                      </a:lnTo>
                      <a:close/>
                    </a:path>
                  </a:pathLst>
                </a:custGeom>
                <a:solidFill>
                  <a:srgbClr val="E9F1D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45"/>
                <p:cNvSpPr/>
                <p:nvPr/>
              </p:nvSpPr>
              <p:spPr>
                <a:xfrm>
                  <a:off x="1662325" y="3661875"/>
                  <a:ext cx="37525" cy="60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24004" fill="none" extrusionOk="0">
                      <a:moveTo>
                        <a:pt x="1501" y="1"/>
                      </a:moveTo>
                      <a:lnTo>
                        <a:pt x="0" y="1"/>
                      </a:lnTo>
                      <a:lnTo>
                        <a:pt x="0" y="24004"/>
                      </a:lnTo>
                      <a:lnTo>
                        <a:pt x="1501" y="24004"/>
                      </a:lnTo>
                      <a:lnTo>
                        <a:pt x="1501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45"/>
                <p:cNvSpPr/>
                <p:nvPr/>
              </p:nvSpPr>
              <p:spPr>
                <a:xfrm>
                  <a:off x="1662325" y="3106200"/>
                  <a:ext cx="37525" cy="5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20136" fill="none" extrusionOk="0">
                      <a:moveTo>
                        <a:pt x="1501" y="1"/>
                      </a:moveTo>
                      <a:lnTo>
                        <a:pt x="0" y="1"/>
                      </a:lnTo>
                      <a:lnTo>
                        <a:pt x="0" y="20135"/>
                      </a:lnTo>
                      <a:lnTo>
                        <a:pt x="1501" y="20135"/>
                      </a:lnTo>
                      <a:lnTo>
                        <a:pt x="1501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45"/>
                <p:cNvSpPr/>
                <p:nvPr/>
              </p:nvSpPr>
              <p:spPr>
                <a:xfrm>
                  <a:off x="1625800" y="3107200"/>
                  <a:ext cx="36550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46231" extrusionOk="0">
                      <a:moveTo>
                        <a:pt x="1" y="0"/>
                      </a:moveTo>
                      <a:lnTo>
                        <a:pt x="1" y="46230"/>
                      </a:lnTo>
                      <a:lnTo>
                        <a:pt x="1461" y="46230"/>
                      </a:lnTo>
                      <a:lnTo>
                        <a:pt x="1461" y="0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45"/>
                <p:cNvSpPr/>
                <p:nvPr/>
              </p:nvSpPr>
              <p:spPr>
                <a:xfrm>
                  <a:off x="1625800" y="3107200"/>
                  <a:ext cx="36550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46231" fill="none" extrusionOk="0">
                      <a:moveTo>
                        <a:pt x="1461" y="46230"/>
                      </a:moveTo>
                      <a:lnTo>
                        <a:pt x="1" y="46230"/>
                      </a:lnTo>
                      <a:lnTo>
                        <a:pt x="1" y="0"/>
                      </a:lnTo>
                      <a:lnTo>
                        <a:pt x="1461" y="0"/>
                      </a:lnTo>
                      <a:lnTo>
                        <a:pt x="1461" y="4623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45"/>
                <p:cNvSpPr/>
                <p:nvPr/>
              </p:nvSpPr>
              <p:spPr>
                <a:xfrm>
                  <a:off x="1625800" y="3107200"/>
                  <a:ext cx="36550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46231" extrusionOk="0">
                      <a:moveTo>
                        <a:pt x="1" y="0"/>
                      </a:moveTo>
                      <a:lnTo>
                        <a:pt x="1" y="46230"/>
                      </a:lnTo>
                      <a:lnTo>
                        <a:pt x="1461" y="46230"/>
                      </a:lnTo>
                      <a:lnTo>
                        <a:pt x="1461" y="22188"/>
                      </a:lnTo>
                      <a:lnTo>
                        <a:pt x="317" y="22188"/>
                      </a:lnTo>
                      <a:lnTo>
                        <a:pt x="317" y="20095"/>
                      </a:lnTo>
                      <a:lnTo>
                        <a:pt x="1461" y="20095"/>
                      </a:lnTo>
                      <a:lnTo>
                        <a:pt x="1461" y="0"/>
                      </a:lnTo>
                      <a:close/>
                    </a:path>
                  </a:pathLst>
                </a:custGeom>
                <a:solidFill>
                  <a:srgbClr val="DEEAC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45"/>
                <p:cNvSpPr/>
                <p:nvPr/>
              </p:nvSpPr>
              <p:spPr>
                <a:xfrm>
                  <a:off x="1625800" y="3107200"/>
                  <a:ext cx="36550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46231" fill="none" extrusionOk="0">
                      <a:moveTo>
                        <a:pt x="1461" y="0"/>
                      </a:moveTo>
                      <a:lnTo>
                        <a:pt x="1" y="0"/>
                      </a:lnTo>
                      <a:lnTo>
                        <a:pt x="1" y="46230"/>
                      </a:lnTo>
                      <a:lnTo>
                        <a:pt x="1461" y="46230"/>
                      </a:lnTo>
                      <a:lnTo>
                        <a:pt x="1461" y="22188"/>
                      </a:lnTo>
                      <a:lnTo>
                        <a:pt x="317" y="22188"/>
                      </a:lnTo>
                      <a:lnTo>
                        <a:pt x="317" y="20095"/>
                      </a:lnTo>
                      <a:lnTo>
                        <a:pt x="1461" y="20095"/>
                      </a:lnTo>
                      <a:lnTo>
                        <a:pt x="1461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45"/>
                <p:cNvSpPr/>
                <p:nvPr/>
              </p:nvSpPr>
              <p:spPr>
                <a:xfrm>
                  <a:off x="1633700" y="4270850"/>
                  <a:ext cx="58250" cy="5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0" h="2290" extrusionOk="0">
                      <a:moveTo>
                        <a:pt x="909" y="0"/>
                      </a:moveTo>
                      <a:lnTo>
                        <a:pt x="711" y="79"/>
                      </a:lnTo>
                      <a:lnTo>
                        <a:pt x="514" y="198"/>
                      </a:lnTo>
                      <a:lnTo>
                        <a:pt x="356" y="316"/>
                      </a:lnTo>
                      <a:lnTo>
                        <a:pt x="198" y="513"/>
                      </a:lnTo>
                      <a:lnTo>
                        <a:pt x="79" y="711"/>
                      </a:lnTo>
                      <a:lnTo>
                        <a:pt x="40" y="908"/>
                      </a:lnTo>
                      <a:lnTo>
                        <a:pt x="1" y="1145"/>
                      </a:lnTo>
                      <a:lnTo>
                        <a:pt x="40" y="1382"/>
                      </a:lnTo>
                      <a:lnTo>
                        <a:pt x="79" y="1579"/>
                      </a:lnTo>
                      <a:lnTo>
                        <a:pt x="198" y="1777"/>
                      </a:lnTo>
                      <a:lnTo>
                        <a:pt x="356" y="1974"/>
                      </a:lnTo>
                      <a:lnTo>
                        <a:pt x="514" y="2093"/>
                      </a:lnTo>
                      <a:lnTo>
                        <a:pt x="711" y="2211"/>
                      </a:lnTo>
                      <a:lnTo>
                        <a:pt x="909" y="2290"/>
                      </a:lnTo>
                      <a:lnTo>
                        <a:pt x="1382" y="2290"/>
                      </a:lnTo>
                      <a:lnTo>
                        <a:pt x="1619" y="2211"/>
                      </a:lnTo>
                      <a:lnTo>
                        <a:pt x="1817" y="2093"/>
                      </a:lnTo>
                      <a:lnTo>
                        <a:pt x="1974" y="1974"/>
                      </a:lnTo>
                      <a:lnTo>
                        <a:pt x="2132" y="1777"/>
                      </a:lnTo>
                      <a:lnTo>
                        <a:pt x="2211" y="1579"/>
                      </a:lnTo>
                      <a:lnTo>
                        <a:pt x="2290" y="1382"/>
                      </a:lnTo>
                      <a:lnTo>
                        <a:pt x="2330" y="1145"/>
                      </a:lnTo>
                      <a:lnTo>
                        <a:pt x="2290" y="908"/>
                      </a:lnTo>
                      <a:lnTo>
                        <a:pt x="2211" y="711"/>
                      </a:lnTo>
                      <a:lnTo>
                        <a:pt x="2132" y="513"/>
                      </a:lnTo>
                      <a:lnTo>
                        <a:pt x="1974" y="316"/>
                      </a:lnTo>
                      <a:lnTo>
                        <a:pt x="1817" y="198"/>
                      </a:lnTo>
                      <a:lnTo>
                        <a:pt x="1619" y="79"/>
                      </a:lnTo>
                      <a:lnTo>
                        <a:pt x="1382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45"/>
                <p:cNvSpPr/>
                <p:nvPr/>
              </p:nvSpPr>
              <p:spPr>
                <a:xfrm>
                  <a:off x="1629750" y="4262950"/>
                  <a:ext cx="65175" cy="1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7" h="475" extrusionOk="0">
                      <a:moveTo>
                        <a:pt x="1" y="0"/>
                      </a:moveTo>
                      <a:lnTo>
                        <a:pt x="1" y="474"/>
                      </a:lnTo>
                      <a:lnTo>
                        <a:pt x="2606" y="474"/>
                      </a:lnTo>
                      <a:lnTo>
                        <a:pt x="2606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45"/>
                <p:cNvSpPr/>
                <p:nvPr/>
              </p:nvSpPr>
              <p:spPr>
                <a:xfrm>
                  <a:off x="2479550" y="3106200"/>
                  <a:ext cx="37525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46231" extrusionOk="0">
                      <a:moveTo>
                        <a:pt x="0" y="1"/>
                      </a:moveTo>
                      <a:lnTo>
                        <a:pt x="0" y="46231"/>
                      </a:lnTo>
                      <a:lnTo>
                        <a:pt x="1500" y="46231"/>
                      </a:lnTo>
                      <a:lnTo>
                        <a:pt x="1500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45"/>
                <p:cNvSpPr/>
                <p:nvPr/>
              </p:nvSpPr>
              <p:spPr>
                <a:xfrm>
                  <a:off x="2479550" y="3106200"/>
                  <a:ext cx="37525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46231" fill="none" extrusionOk="0">
                      <a:moveTo>
                        <a:pt x="0" y="1"/>
                      </a:moveTo>
                      <a:lnTo>
                        <a:pt x="1500" y="1"/>
                      </a:lnTo>
                      <a:lnTo>
                        <a:pt x="1500" y="46231"/>
                      </a:lnTo>
                      <a:lnTo>
                        <a:pt x="0" y="46231"/>
                      </a:lnTo>
                      <a:lnTo>
                        <a:pt x="0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45"/>
                <p:cNvSpPr/>
                <p:nvPr/>
              </p:nvSpPr>
              <p:spPr>
                <a:xfrm>
                  <a:off x="2479550" y="3106200"/>
                  <a:ext cx="37525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46231" extrusionOk="0">
                      <a:moveTo>
                        <a:pt x="0" y="1"/>
                      </a:moveTo>
                      <a:lnTo>
                        <a:pt x="0" y="40"/>
                      </a:lnTo>
                      <a:lnTo>
                        <a:pt x="0" y="20135"/>
                      </a:lnTo>
                      <a:lnTo>
                        <a:pt x="1027" y="20135"/>
                      </a:lnTo>
                      <a:lnTo>
                        <a:pt x="1027" y="22228"/>
                      </a:lnTo>
                      <a:lnTo>
                        <a:pt x="0" y="22228"/>
                      </a:lnTo>
                      <a:lnTo>
                        <a:pt x="0" y="46231"/>
                      </a:lnTo>
                      <a:lnTo>
                        <a:pt x="1500" y="46231"/>
                      </a:lnTo>
                      <a:lnTo>
                        <a:pt x="1500" y="1"/>
                      </a:lnTo>
                      <a:close/>
                    </a:path>
                  </a:pathLst>
                </a:custGeom>
                <a:solidFill>
                  <a:srgbClr val="E9F1D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45"/>
                <p:cNvSpPr/>
                <p:nvPr/>
              </p:nvSpPr>
              <p:spPr>
                <a:xfrm>
                  <a:off x="2479550" y="3106200"/>
                  <a:ext cx="37525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46231" fill="none" extrusionOk="0">
                      <a:moveTo>
                        <a:pt x="1500" y="1"/>
                      </a:moveTo>
                      <a:lnTo>
                        <a:pt x="0" y="1"/>
                      </a:lnTo>
                      <a:lnTo>
                        <a:pt x="0" y="40"/>
                      </a:lnTo>
                      <a:lnTo>
                        <a:pt x="0" y="20135"/>
                      </a:lnTo>
                      <a:lnTo>
                        <a:pt x="1027" y="20135"/>
                      </a:lnTo>
                      <a:lnTo>
                        <a:pt x="1027" y="22228"/>
                      </a:lnTo>
                      <a:lnTo>
                        <a:pt x="0" y="22228"/>
                      </a:lnTo>
                      <a:lnTo>
                        <a:pt x="0" y="46231"/>
                      </a:lnTo>
                      <a:lnTo>
                        <a:pt x="1500" y="46231"/>
                      </a:lnTo>
                      <a:lnTo>
                        <a:pt x="1500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45"/>
                <p:cNvSpPr/>
                <p:nvPr/>
              </p:nvSpPr>
              <p:spPr>
                <a:xfrm>
                  <a:off x="2442025" y="3107200"/>
                  <a:ext cx="37550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46231" extrusionOk="0">
                      <a:moveTo>
                        <a:pt x="1" y="0"/>
                      </a:moveTo>
                      <a:lnTo>
                        <a:pt x="1" y="46230"/>
                      </a:lnTo>
                      <a:lnTo>
                        <a:pt x="1501" y="46230"/>
                      </a:lnTo>
                      <a:lnTo>
                        <a:pt x="1501" y="0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45"/>
                <p:cNvSpPr/>
                <p:nvPr/>
              </p:nvSpPr>
              <p:spPr>
                <a:xfrm>
                  <a:off x="2442025" y="3107200"/>
                  <a:ext cx="37550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46231" fill="none" extrusionOk="0">
                      <a:moveTo>
                        <a:pt x="1501" y="46230"/>
                      </a:moveTo>
                      <a:lnTo>
                        <a:pt x="1" y="46230"/>
                      </a:lnTo>
                      <a:lnTo>
                        <a:pt x="1" y="0"/>
                      </a:lnTo>
                      <a:lnTo>
                        <a:pt x="1501" y="0"/>
                      </a:lnTo>
                      <a:lnTo>
                        <a:pt x="1501" y="4623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45"/>
                <p:cNvSpPr/>
                <p:nvPr/>
              </p:nvSpPr>
              <p:spPr>
                <a:xfrm>
                  <a:off x="2442025" y="3107200"/>
                  <a:ext cx="37550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46231" extrusionOk="0">
                      <a:moveTo>
                        <a:pt x="1" y="0"/>
                      </a:moveTo>
                      <a:lnTo>
                        <a:pt x="1" y="20095"/>
                      </a:lnTo>
                      <a:lnTo>
                        <a:pt x="1501" y="20095"/>
                      </a:lnTo>
                      <a:lnTo>
                        <a:pt x="1501" y="0"/>
                      </a:lnTo>
                      <a:close/>
                      <a:moveTo>
                        <a:pt x="1" y="22188"/>
                      </a:moveTo>
                      <a:lnTo>
                        <a:pt x="1" y="46230"/>
                      </a:lnTo>
                      <a:lnTo>
                        <a:pt x="1501" y="46230"/>
                      </a:lnTo>
                      <a:lnTo>
                        <a:pt x="1501" y="22188"/>
                      </a:lnTo>
                      <a:close/>
                    </a:path>
                  </a:pathLst>
                </a:custGeom>
                <a:solidFill>
                  <a:srgbClr val="DEEAC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45"/>
                <p:cNvSpPr/>
                <p:nvPr/>
              </p:nvSpPr>
              <p:spPr>
                <a:xfrm>
                  <a:off x="2442025" y="3661875"/>
                  <a:ext cx="37550" cy="60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24044" fill="none" extrusionOk="0">
                      <a:moveTo>
                        <a:pt x="1501" y="1"/>
                      </a:moveTo>
                      <a:lnTo>
                        <a:pt x="1" y="1"/>
                      </a:lnTo>
                      <a:lnTo>
                        <a:pt x="1" y="24043"/>
                      </a:lnTo>
                      <a:lnTo>
                        <a:pt x="1501" y="24043"/>
                      </a:lnTo>
                      <a:lnTo>
                        <a:pt x="1501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45"/>
                <p:cNvSpPr/>
                <p:nvPr/>
              </p:nvSpPr>
              <p:spPr>
                <a:xfrm>
                  <a:off x="2442025" y="3107200"/>
                  <a:ext cx="37550" cy="50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20096" fill="none" extrusionOk="0">
                      <a:moveTo>
                        <a:pt x="1501" y="0"/>
                      </a:moveTo>
                      <a:lnTo>
                        <a:pt x="1501" y="0"/>
                      </a:lnTo>
                      <a:lnTo>
                        <a:pt x="1" y="0"/>
                      </a:lnTo>
                      <a:lnTo>
                        <a:pt x="1" y="20095"/>
                      </a:lnTo>
                      <a:lnTo>
                        <a:pt x="1501" y="20095"/>
                      </a:lnTo>
                      <a:lnTo>
                        <a:pt x="1501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45"/>
                <p:cNvSpPr/>
                <p:nvPr/>
              </p:nvSpPr>
              <p:spPr>
                <a:xfrm>
                  <a:off x="2450925" y="4270850"/>
                  <a:ext cx="57275" cy="5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1" h="2290" extrusionOk="0">
                      <a:moveTo>
                        <a:pt x="908" y="0"/>
                      </a:moveTo>
                      <a:lnTo>
                        <a:pt x="671" y="79"/>
                      </a:lnTo>
                      <a:lnTo>
                        <a:pt x="474" y="198"/>
                      </a:lnTo>
                      <a:lnTo>
                        <a:pt x="316" y="316"/>
                      </a:lnTo>
                      <a:lnTo>
                        <a:pt x="198" y="513"/>
                      </a:lnTo>
                      <a:lnTo>
                        <a:pt x="79" y="711"/>
                      </a:lnTo>
                      <a:lnTo>
                        <a:pt x="0" y="908"/>
                      </a:lnTo>
                      <a:lnTo>
                        <a:pt x="0" y="1145"/>
                      </a:lnTo>
                      <a:lnTo>
                        <a:pt x="0" y="1382"/>
                      </a:lnTo>
                      <a:lnTo>
                        <a:pt x="79" y="1579"/>
                      </a:lnTo>
                      <a:lnTo>
                        <a:pt x="198" y="1777"/>
                      </a:lnTo>
                      <a:lnTo>
                        <a:pt x="316" y="1974"/>
                      </a:lnTo>
                      <a:lnTo>
                        <a:pt x="474" y="2093"/>
                      </a:lnTo>
                      <a:lnTo>
                        <a:pt x="671" y="2211"/>
                      </a:lnTo>
                      <a:lnTo>
                        <a:pt x="908" y="2290"/>
                      </a:lnTo>
                      <a:lnTo>
                        <a:pt x="1382" y="2290"/>
                      </a:lnTo>
                      <a:lnTo>
                        <a:pt x="1579" y="2211"/>
                      </a:lnTo>
                      <a:lnTo>
                        <a:pt x="1777" y="2093"/>
                      </a:lnTo>
                      <a:lnTo>
                        <a:pt x="1974" y="1974"/>
                      </a:lnTo>
                      <a:lnTo>
                        <a:pt x="2093" y="1777"/>
                      </a:lnTo>
                      <a:lnTo>
                        <a:pt x="2211" y="1579"/>
                      </a:lnTo>
                      <a:lnTo>
                        <a:pt x="2290" y="1382"/>
                      </a:lnTo>
                      <a:lnTo>
                        <a:pt x="2290" y="1145"/>
                      </a:lnTo>
                      <a:lnTo>
                        <a:pt x="2290" y="908"/>
                      </a:lnTo>
                      <a:lnTo>
                        <a:pt x="2211" y="711"/>
                      </a:lnTo>
                      <a:lnTo>
                        <a:pt x="2093" y="513"/>
                      </a:lnTo>
                      <a:lnTo>
                        <a:pt x="1974" y="316"/>
                      </a:lnTo>
                      <a:lnTo>
                        <a:pt x="1777" y="198"/>
                      </a:lnTo>
                      <a:lnTo>
                        <a:pt x="1579" y="79"/>
                      </a:lnTo>
                      <a:lnTo>
                        <a:pt x="1382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45"/>
                <p:cNvSpPr/>
                <p:nvPr/>
              </p:nvSpPr>
              <p:spPr>
                <a:xfrm>
                  <a:off x="2446975" y="4262950"/>
                  <a:ext cx="65150" cy="1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6" h="475" extrusionOk="0">
                      <a:moveTo>
                        <a:pt x="0" y="0"/>
                      </a:moveTo>
                      <a:lnTo>
                        <a:pt x="0" y="474"/>
                      </a:lnTo>
                      <a:lnTo>
                        <a:pt x="2606" y="474"/>
                      </a:lnTo>
                      <a:lnTo>
                        <a:pt x="2606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45"/>
                <p:cNvSpPr/>
                <p:nvPr/>
              </p:nvSpPr>
              <p:spPr>
                <a:xfrm>
                  <a:off x="2330500" y="3106200"/>
                  <a:ext cx="36550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46231" extrusionOk="0">
                      <a:moveTo>
                        <a:pt x="1" y="1"/>
                      </a:moveTo>
                      <a:lnTo>
                        <a:pt x="1" y="46231"/>
                      </a:lnTo>
                      <a:lnTo>
                        <a:pt x="1462" y="46231"/>
                      </a:lnTo>
                      <a:lnTo>
                        <a:pt x="1462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45"/>
                <p:cNvSpPr/>
                <p:nvPr/>
              </p:nvSpPr>
              <p:spPr>
                <a:xfrm>
                  <a:off x="2330500" y="3106200"/>
                  <a:ext cx="36550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46231" fill="none" extrusionOk="0">
                      <a:moveTo>
                        <a:pt x="1" y="1"/>
                      </a:moveTo>
                      <a:lnTo>
                        <a:pt x="1462" y="1"/>
                      </a:lnTo>
                      <a:lnTo>
                        <a:pt x="1462" y="46231"/>
                      </a:lnTo>
                      <a:lnTo>
                        <a:pt x="1" y="46231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45"/>
                <p:cNvSpPr/>
                <p:nvPr/>
              </p:nvSpPr>
              <p:spPr>
                <a:xfrm>
                  <a:off x="2330500" y="3106200"/>
                  <a:ext cx="36550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46231" extrusionOk="0">
                      <a:moveTo>
                        <a:pt x="1" y="1"/>
                      </a:moveTo>
                      <a:lnTo>
                        <a:pt x="1" y="40"/>
                      </a:lnTo>
                      <a:lnTo>
                        <a:pt x="1" y="20135"/>
                      </a:lnTo>
                      <a:lnTo>
                        <a:pt x="1462" y="20135"/>
                      </a:lnTo>
                      <a:lnTo>
                        <a:pt x="1462" y="1"/>
                      </a:lnTo>
                      <a:close/>
                      <a:moveTo>
                        <a:pt x="1" y="22228"/>
                      </a:moveTo>
                      <a:lnTo>
                        <a:pt x="1" y="46231"/>
                      </a:lnTo>
                      <a:lnTo>
                        <a:pt x="1462" y="46231"/>
                      </a:lnTo>
                      <a:lnTo>
                        <a:pt x="1462" y="22228"/>
                      </a:lnTo>
                      <a:close/>
                    </a:path>
                  </a:pathLst>
                </a:custGeom>
                <a:solidFill>
                  <a:srgbClr val="E9F1D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45"/>
                <p:cNvSpPr/>
                <p:nvPr/>
              </p:nvSpPr>
              <p:spPr>
                <a:xfrm>
                  <a:off x="2330500" y="3661875"/>
                  <a:ext cx="36550" cy="60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24004" fill="none" extrusionOk="0">
                      <a:moveTo>
                        <a:pt x="1462" y="1"/>
                      </a:moveTo>
                      <a:lnTo>
                        <a:pt x="1" y="1"/>
                      </a:lnTo>
                      <a:lnTo>
                        <a:pt x="1" y="24004"/>
                      </a:lnTo>
                      <a:lnTo>
                        <a:pt x="1462" y="24004"/>
                      </a:lnTo>
                      <a:lnTo>
                        <a:pt x="1462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45"/>
                <p:cNvSpPr/>
                <p:nvPr/>
              </p:nvSpPr>
              <p:spPr>
                <a:xfrm>
                  <a:off x="2330500" y="3106200"/>
                  <a:ext cx="36550" cy="50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2" h="20136" fill="none" extrusionOk="0">
                      <a:moveTo>
                        <a:pt x="1462" y="1"/>
                      </a:moveTo>
                      <a:lnTo>
                        <a:pt x="1" y="1"/>
                      </a:lnTo>
                      <a:lnTo>
                        <a:pt x="1" y="40"/>
                      </a:lnTo>
                      <a:lnTo>
                        <a:pt x="1" y="20135"/>
                      </a:lnTo>
                      <a:lnTo>
                        <a:pt x="1462" y="20135"/>
                      </a:lnTo>
                      <a:lnTo>
                        <a:pt x="1462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45"/>
                <p:cNvSpPr/>
                <p:nvPr/>
              </p:nvSpPr>
              <p:spPr>
                <a:xfrm>
                  <a:off x="2293000" y="3107200"/>
                  <a:ext cx="37525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46231" extrusionOk="0">
                      <a:moveTo>
                        <a:pt x="1" y="0"/>
                      </a:moveTo>
                      <a:lnTo>
                        <a:pt x="1" y="46230"/>
                      </a:lnTo>
                      <a:lnTo>
                        <a:pt x="1501" y="46230"/>
                      </a:lnTo>
                      <a:lnTo>
                        <a:pt x="1501" y="0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45"/>
                <p:cNvSpPr/>
                <p:nvPr/>
              </p:nvSpPr>
              <p:spPr>
                <a:xfrm>
                  <a:off x="2293000" y="3107200"/>
                  <a:ext cx="37525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46231" fill="none" extrusionOk="0">
                      <a:moveTo>
                        <a:pt x="1501" y="46230"/>
                      </a:moveTo>
                      <a:lnTo>
                        <a:pt x="1" y="46230"/>
                      </a:lnTo>
                      <a:lnTo>
                        <a:pt x="1" y="0"/>
                      </a:lnTo>
                      <a:lnTo>
                        <a:pt x="1501" y="0"/>
                      </a:lnTo>
                      <a:lnTo>
                        <a:pt x="1501" y="4623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45"/>
                <p:cNvSpPr/>
                <p:nvPr/>
              </p:nvSpPr>
              <p:spPr>
                <a:xfrm>
                  <a:off x="2293000" y="3107200"/>
                  <a:ext cx="37525" cy="115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46231" extrusionOk="0">
                      <a:moveTo>
                        <a:pt x="1" y="0"/>
                      </a:moveTo>
                      <a:lnTo>
                        <a:pt x="1" y="20095"/>
                      </a:lnTo>
                      <a:lnTo>
                        <a:pt x="1501" y="20095"/>
                      </a:lnTo>
                      <a:lnTo>
                        <a:pt x="1501" y="0"/>
                      </a:lnTo>
                      <a:close/>
                      <a:moveTo>
                        <a:pt x="1" y="22188"/>
                      </a:moveTo>
                      <a:lnTo>
                        <a:pt x="1" y="46230"/>
                      </a:lnTo>
                      <a:lnTo>
                        <a:pt x="1501" y="46230"/>
                      </a:lnTo>
                      <a:lnTo>
                        <a:pt x="1501" y="22188"/>
                      </a:lnTo>
                      <a:close/>
                    </a:path>
                  </a:pathLst>
                </a:custGeom>
                <a:solidFill>
                  <a:srgbClr val="DEEAC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45"/>
                <p:cNvSpPr/>
                <p:nvPr/>
              </p:nvSpPr>
              <p:spPr>
                <a:xfrm>
                  <a:off x="2293000" y="3661875"/>
                  <a:ext cx="37525" cy="60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24044" fill="none" extrusionOk="0">
                      <a:moveTo>
                        <a:pt x="1501" y="1"/>
                      </a:moveTo>
                      <a:lnTo>
                        <a:pt x="1" y="1"/>
                      </a:lnTo>
                      <a:lnTo>
                        <a:pt x="1" y="24043"/>
                      </a:lnTo>
                      <a:lnTo>
                        <a:pt x="1501" y="24043"/>
                      </a:lnTo>
                      <a:lnTo>
                        <a:pt x="1501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45"/>
                <p:cNvSpPr/>
                <p:nvPr/>
              </p:nvSpPr>
              <p:spPr>
                <a:xfrm>
                  <a:off x="2293000" y="3107200"/>
                  <a:ext cx="37525" cy="50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20096" fill="none" extrusionOk="0">
                      <a:moveTo>
                        <a:pt x="1501" y="0"/>
                      </a:moveTo>
                      <a:lnTo>
                        <a:pt x="1501" y="0"/>
                      </a:lnTo>
                      <a:lnTo>
                        <a:pt x="1" y="0"/>
                      </a:lnTo>
                      <a:lnTo>
                        <a:pt x="1" y="20095"/>
                      </a:lnTo>
                      <a:lnTo>
                        <a:pt x="1501" y="20095"/>
                      </a:lnTo>
                      <a:lnTo>
                        <a:pt x="1501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45"/>
                <p:cNvSpPr/>
                <p:nvPr/>
              </p:nvSpPr>
              <p:spPr>
                <a:xfrm>
                  <a:off x="2300900" y="4270850"/>
                  <a:ext cx="58250" cy="5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0" h="2330" extrusionOk="0">
                      <a:moveTo>
                        <a:pt x="908" y="0"/>
                      </a:moveTo>
                      <a:lnTo>
                        <a:pt x="711" y="79"/>
                      </a:lnTo>
                      <a:lnTo>
                        <a:pt x="514" y="198"/>
                      </a:lnTo>
                      <a:lnTo>
                        <a:pt x="356" y="316"/>
                      </a:lnTo>
                      <a:lnTo>
                        <a:pt x="198" y="513"/>
                      </a:lnTo>
                      <a:lnTo>
                        <a:pt x="79" y="711"/>
                      </a:lnTo>
                      <a:lnTo>
                        <a:pt x="40" y="908"/>
                      </a:lnTo>
                      <a:lnTo>
                        <a:pt x="0" y="1145"/>
                      </a:lnTo>
                      <a:lnTo>
                        <a:pt x="40" y="1382"/>
                      </a:lnTo>
                      <a:lnTo>
                        <a:pt x="79" y="1619"/>
                      </a:lnTo>
                      <a:lnTo>
                        <a:pt x="198" y="1816"/>
                      </a:lnTo>
                      <a:lnTo>
                        <a:pt x="356" y="1974"/>
                      </a:lnTo>
                      <a:lnTo>
                        <a:pt x="514" y="2132"/>
                      </a:lnTo>
                      <a:lnTo>
                        <a:pt x="711" y="2211"/>
                      </a:lnTo>
                      <a:lnTo>
                        <a:pt x="948" y="2290"/>
                      </a:lnTo>
                      <a:lnTo>
                        <a:pt x="1185" y="2329"/>
                      </a:lnTo>
                      <a:lnTo>
                        <a:pt x="1422" y="2290"/>
                      </a:lnTo>
                      <a:lnTo>
                        <a:pt x="1619" y="2211"/>
                      </a:lnTo>
                      <a:lnTo>
                        <a:pt x="1816" y="2093"/>
                      </a:lnTo>
                      <a:lnTo>
                        <a:pt x="1974" y="1974"/>
                      </a:lnTo>
                      <a:lnTo>
                        <a:pt x="2132" y="1777"/>
                      </a:lnTo>
                      <a:lnTo>
                        <a:pt x="2251" y="1579"/>
                      </a:lnTo>
                      <a:lnTo>
                        <a:pt x="2290" y="1382"/>
                      </a:lnTo>
                      <a:lnTo>
                        <a:pt x="2330" y="1145"/>
                      </a:lnTo>
                      <a:lnTo>
                        <a:pt x="2290" y="908"/>
                      </a:lnTo>
                      <a:lnTo>
                        <a:pt x="2251" y="711"/>
                      </a:lnTo>
                      <a:lnTo>
                        <a:pt x="2132" y="513"/>
                      </a:lnTo>
                      <a:lnTo>
                        <a:pt x="1974" y="316"/>
                      </a:lnTo>
                      <a:lnTo>
                        <a:pt x="1816" y="198"/>
                      </a:lnTo>
                      <a:lnTo>
                        <a:pt x="1619" y="79"/>
                      </a:lnTo>
                      <a:lnTo>
                        <a:pt x="1422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45"/>
                <p:cNvSpPr/>
                <p:nvPr/>
              </p:nvSpPr>
              <p:spPr>
                <a:xfrm>
                  <a:off x="2297925" y="4262950"/>
                  <a:ext cx="65175" cy="1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7" h="475" extrusionOk="0">
                      <a:moveTo>
                        <a:pt x="1" y="0"/>
                      </a:moveTo>
                      <a:lnTo>
                        <a:pt x="1" y="474"/>
                      </a:lnTo>
                      <a:lnTo>
                        <a:pt x="2607" y="474"/>
                      </a:lnTo>
                      <a:lnTo>
                        <a:pt x="2607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45"/>
                <p:cNvSpPr/>
                <p:nvPr/>
              </p:nvSpPr>
              <p:spPr>
                <a:xfrm>
                  <a:off x="1633700" y="3609575"/>
                  <a:ext cx="164850" cy="5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2093" extrusionOk="0">
                      <a:moveTo>
                        <a:pt x="1" y="0"/>
                      </a:moveTo>
                      <a:lnTo>
                        <a:pt x="1" y="2093"/>
                      </a:lnTo>
                      <a:lnTo>
                        <a:pt x="6594" y="2093"/>
                      </a:lnTo>
                      <a:lnTo>
                        <a:pt x="6594" y="0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45"/>
                <p:cNvSpPr/>
                <p:nvPr/>
              </p:nvSpPr>
              <p:spPr>
                <a:xfrm>
                  <a:off x="1633700" y="3609575"/>
                  <a:ext cx="164850" cy="5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2093" fill="none" extrusionOk="0">
                      <a:moveTo>
                        <a:pt x="6594" y="0"/>
                      </a:moveTo>
                      <a:lnTo>
                        <a:pt x="6594" y="2093"/>
                      </a:lnTo>
                      <a:lnTo>
                        <a:pt x="1" y="2093"/>
                      </a:lnTo>
                      <a:lnTo>
                        <a:pt x="1" y="0"/>
                      </a:lnTo>
                      <a:lnTo>
                        <a:pt x="659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45"/>
                <p:cNvSpPr/>
                <p:nvPr/>
              </p:nvSpPr>
              <p:spPr>
                <a:xfrm>
                  <a:off x="1633700" y="3609575"/>
                  <a:ext cx="164850" cy="5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2093" extrusionOk="0">
                      <a:moveTo>
                        <a:pt x="1" y="0"/>
                      </a:moveTo>
                      <a:lnTo>
                        <a:pt x="1" y="2093"/>
                      </a:lnTo>
                      <a:lnTo>
                        <a:pt x="6594" y="2093"/>
                      </a:lnTo>
                      <a:lnTo>
                        <a:pt x="6594" y="0"/>
                      </a:lnTo>
                      <a:close/>
                    </a:path>
                  </a:pathLst>
                </a:custGeom>
                <a:solidFill>
                  <a:srgbClr val="DEEAC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45"/>
                <p:cNvSpPr/>
                <p:nvPr/>
              </p:nvSpPr>
              <p:spPr>
                <a:xfrm>
                  <a:off x="1633700" y="3609575"/>
                  <a:ext cx="164850" cy="5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2093" fill="none" extrusionOk="0">
                      <a:moveTo>
                        <a:pt x="6594" y="0"/>
                      </a:moveTo>
                      <a:lnTo>
                        <a:pt x="2646" y="0"/>
                      </a:lnTo>
                      <a:lnTo>
                        <a:pt x="1145" y="0"/>
                      </a:lnTo>
                      <a:lnTo>
                        <a:pt x="1145" y="0"/>
                      </a:lnTo>
                      <a:lnTo>
                        <a:pt x="1" y="0"/>
                      </a:lnTo>
                      <a:lnTo>
                        <a:pt x="1" y="2093"/>
                      </a:lnTo>
                      <a:lnTo>
                        <a:pt x="6594" y="2093"/>
                      </a:lnTo>
                      <a:lnTo>
                        <a:pt x="659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45"/>
                <p:cNvSpPr/>
                <p:nvPr/>
              </p:nvSpPr>
              <p:spPr>
                <a:xfrm>
                  <a:off x="1831100" y="3609575"/>
                  <a:ext cx="674125" cy="5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65" h="2093" extrusionOk="0">
                      <a:moveTo>
                        <a:pt x="0" y="0"/>
                      </a:moveTo>
                      <a:lnTo>
                        <a:pt x="0" y="2093"/>
                      </a:lnTo>
                      <a:lnTo>
                        <a:pt x="26965" y="2093"/>
                      </a:lnTo>
                      <a:lnTo>
                        <a:pt x="26965" y="0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45"/>
                <p:cNvSpPr/>
                <p:nvPr/>
              </p:nvSpPr>
              <p:spPr>
                <a:xfrm>
                  <a:off x="1831100" y="3609575"/>
                  <a:ext cx="674125" cy="5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65" h="2093" fill="none" extrusionOk="0">
                      <a:moveTo>
                        <a:pt x="26965" y="0"/>
                      </a:moveTo>
                      <a:lnTo>
                        <a:pt x="26965" y="2093"/>
                      </a:lnTo>
                      <a:lnTo>
                        <a:pt x="0" y="2093"/>
                      </a:lnTo>
                      <a:lnTo>
                        <a:pt x="0" y="0"/>
                      </a:lnTo>
                      <a:lnTo>
                        <a:pt x="26965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45"/>
                <p:cNvSpPr/>
                <p:nvPr/>
              </p:nvSpPr>
              <p:spPr>
                <a:xfrm>
                  <a:off x="1831100" y="3609575"/>
                  <a:ext cx="674125" cy="5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65" h="2093" extrusionOk="0">
                      <a:moveTo>
                        <a:pt x="0" y="0"/>
                      </a:moveTo>
                      <a:lnTo>
                        <a:pt x="0" y="2093"/>
                      </a:lnTo>
                      <a:lnTo>
                        <a:pt x="26965" y="2093"/>
                      </a:lnTo>
                      <a:lnTo>
                        <a:pt x="26965" y="0"/>
                      </a:lnTo>
                      <a:close/>
                    </a:path>
                  </a:pathLst>
                </a:custGeom>
                <a:solidFill>
                  <a:srgbClr val="E9F1D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45"/>
                <p:cNvSpPr/>
                <p:nvPr/>
              </p:nvSpPr>
              <p:spPr>
                <a:xfrm>
                  <a:off x="1831100" y="3609575"/>
                  <a:ext cx="674125" cy="5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65" h="2093" fill="none" extrusionOk="0">
                      <a:moveTo>
                        <a:pt x="26965" y="0"/>
                      </a:moveTo>
                      <a:lnTo>
                        <a:pt x="25938" y="0"/>
                      </a:lnTo>
                      <a:lnTo>
                        <a:pt x="24438" y="0"/>
                      </a:lnTo>
                      <a:lnTo>
                        <a:pt x="19977" y="0"/>
                      </a:lnTo>
                      <a:lnTo>
                        <a:pt x="18477" y="0"/>
                      </a:lnTo>
                      <a:lnTo>
                        <a:pt x="10462" y="0"/>
                      </a:lnTo>
                      <a:lnTo>
                        <a:pt x="10462" y="0"/>
                      </a:lnTo>
                      <a:lnTo>
                        <a:pt x="10383" y="0"/>
                      </a:lnTo>
                      <a:lnTo>
                        <a:pt x="7422" y="0"/>
                      </a:lnTo>
                      <a:lnTo>
                        <a:pt x="7422" y="0"/>
                      </a:lnTo>
                      <a:lnTo>
                        <a:pt x="7343" y="0"/>
                      </a:lnTo>
                      <a:lnTo>
                        <a:pt x="6514" y="0"/>
                      </a:lnTo>
                      <a:lnTo>
                        <a:pt x="6514" y="0"/>
                      </a:lnTo>
                      <a:lnTo>
                        <a:pt x="6435" y="0"/>
                      </a:lnTo>
                      <a:lnTo>
                        <a:pt x="3198" y="0"/>
                      </a:lnTo>
                      <a:lnTo>
                        <a:pt x="3198" y="0"/>
                      </a:lnTo>
                      <a:lnTo>
                        <a:pt x="3119" y="0"/>
                      </a:lnTo>
                      <a:lnTo>
                        <a:pt x="711" y="0"/>
                      </a:lnTo>
                      <a:lnTo>
                        <a:pt x="0" y="0"/>
                      </a:lnTo>
                      <a:lnTo>
                        <a:pt x="0" y="2093"/>
                      </a:lnTo>
                      <a:lnTo>
                        <a:pt x="26965" y="2093"/>
                      </a:lnTo>
                      <a:lnTo>
                        <a:pt x="26965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45"/>
                <p:cNvSpPr/>
                <p:nvPr/>
              </p:nvSpPr>
              <p:spPr>
                <a:xfrm>
                  <a:off x="1999875" y="3460525"/>
                  <a:ext cx="107600" cy="14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" h="5963" extrusionOk="0">
                      <a:moveTo>
                        <a:pt x="513" y="1"/>
                      </a:moveTo>
                      <a:lnTo>
                        <a:pt x="395" y="40"/>
                      </a:lnTo>
                      <a:lnTo>
                        <a:pt x="277" y="119"/>
                      </a:lnTo>
                      <a:lnTo>
                        <a:pt x="198" y="198"/>
                      </a:lnTo>
                      <a:lnTo>
                        <a:pt x="119" y="277"/>
                      </a:lnTo>
                      <a:lnTo>
                        <a:pt x="40" y="396"/>
                      </a:lnTo>
                      <a:lnTo>
                        <a:pt x="0" y="514"/>
                      </a:lnTo>
                      <a:lnTo>
                        <a:pt x="0" y="672"/>
                      </a:lnTo>
                      <a:lnTo>
                        <a:pt x="0" y="5291"/>
                      </a:lnTo>
                      <a:lnTo>
                        <a:pt x="0" y="5409"/>
                      </a:lnTo>
                      <a:lnTo>
                        <a:pt x="40" y="5567"/>
                      </a:lnTo>
                      <a:lnTo>
                        <a:pt x="119" y="5646"/>
                      </a:lnTo>
                      <a:lnTo>
                        <a:pt x="198" y="5765"/>
                      </a:lnTo>
                      <a:lnTo>
                        <a:pt x="277" y="5844"/>
                      </a:lnTo>
                      <a:lnTo>
                        <a:pt x="395" y="5883"/>
                      </a:lnTo>
                      <a:lnTo>
                        <a:pt x="513" y="5923"/>
                      </a:lnTo>
                      <a:lnTo>
                        <a:pt x="671" y="5962"/>
                      </a:lnTo>
                      <a:lnTo>
                        <a:pt x="3632" y="5962"/>
                      </a:lnTo>
                      <a:lnTo>
                        <a:pt x="3790" y="5923"/>
                      </a:lnTo>
                      <a:lnTo>
                        <a:pt x="3909" y="5883"/>
                      </a:lnTo>
                      <a:lnTo>
                        <a:pt x="3988" y="5844"/>
                      </a:lnTo>
                      <a:lnTo>
                        <a:pt x="4106" y="5765"/>
                      </a:lnTo>
                      <a:lnTo>
                        <a:pt x="4185" y="5646"/>
                      </a:lnTo>
                      <a:lnTo>
                        <a:pt x="4225" y="5567"/>
                      </a:lnTo>
                      <a:lnTo>
                        <a:pt x="4264" y="5409"/>
                      </a:lnTo>
                      <a:lnTo>
                        <a:pt x="4303" y="5291"/>
                      </a:lnTo>
                      <a:lnTo>
                        <a:pt x="4303" y="672"/>
                      </a:lnTo>
                      <a:lnTo>
                        <a:pt x="4264" y="514"/>
                      </a:lnTo>
                      <a:lnTo>
                        <a:pt x="4225" y="396"/>
                      </a:lnTo>
                      <a:lnTo>
                        <a:pt x="4185" y="277"/>
                      </a:lnTo>
                      <a:lnTo>
                        <a:pt x="4106" y="198"/>
                      </a:lnTo>
                      <a:lnTo>
                        <a:pt x="3988" y="119"/>
                      </a:lnTo>
                      <a:lnTo>
                        <a:pt x="3909" y="40"/>
                      </a:lnTo>
                      <a:lnTo>
                        <a:pt x="3790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45"/>
                <p:cNvSpPr/>
                <p:nvPr/>
              </p:nvSpPr>
              <p:spPr>
                <a:xfrm>
                  <a:off x="1999875" y="3460525"/>
                  <a:ext cx="107600" cy="14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4" h="5963" fill="none" extrusionOk="0">
                      <a:moveTo>
                        <a:pt x="671" y="1"/>
                      </a:moveTo>
                      <a:lnTo>
                        <a:pt x="3632" y="1"/>
                      </a:lnTo>
                      <a:lnTo>
                        <a:pt x="3632" y="1"/>
                      </a:lnTo>
                      <a:lnTo>
                        <a:pt x="3790" y="1"/>
                      </a:lnTo>
                      <a:lnTo>
                        <a:pt x="3909" y="40"/>
                      </a:lnTo>
                      <a:lnTo>
                        <a:pt x="3988" y="119"/>
                      </a:lnTo>
                      <a:lnTo>
                        <a:pt x="4106" y="198"/>
                      </a:lnTo>
                      <a:lnTo>
                        <a:pt x="4185" y="277"/>
                      </a:lnTo>
                      <a:lnTo>
                        <a:pt x="4225" y="396"/>
                      </a:lnTo>
                      <a:lnTo>
                        <a:pt x="4264" y="514"/>
                      </a:lnTo>
                      <a:lnTo>
                        <a:pt x="4303" y="672"/>
                      </a:lnTo>
                      <a:lnTo>
                        <a:pt x="4303" y="5291"/>
                      </a:lnTo>
                      <a:lnTo>
                        <a:pt x="4303" y="5291"/>
                      </a:lnTo>
                      <a:lnTo>
                        <a:pt x="4264" y="5409"/>
                      </a:lnTo>
                      <a:lnTo>
                        <a:pt x="4225" y="5567"/>
                      </a:lnTo>
                      <a:lnTo>
                        <a:pt x="4185" y="5646"/>
                      </a:lnTo>
                      <a:lnTo>
                        <a:pt x="4106" y="5765"/>
                      </a:lnTo>
                      <a:lnTo>
                        <a:pt x="3988" y="5844"/>
                      </a:lnTo>
                      <a:lnTo>
                        <a:pt x="3909" y="5883"/>
                      </a:lnTo>
                      <a:lnTo>
                        <a:pt x="3790" y="5923"/>
                      </a:lnTo>
                      <a:lnTo>
                        <a:pt x="3632" y="5962"/>
                      </a:lnTo>
                      <a:lnTo>
                        <a:pt x="671" y="5962"/>
                      </a:lnTo>
                      <a:lnTo>
                        <a:pt x="671" y="5962"/>
                      </a:lnTo>
                      <a:lnTo>
                        <a:pt x="513" y="5923"/>
                      </a:lnTo>
                      <a:lnTo>
                        <a:pt x="395" y="5883"/>
                      </a:lnTo>
                      <a:lnTo>
                        <a:pt x="277" y="5844"/>
                      </a:lnTo>
                      <a:lnTo>
                        <a:pt x="198" y="5765"/>
                      </a:lnTo>
                      <a:lnTo>
                        <a:pt x="119" y="5646"/>
                      </a:lnTo>
                      <a:lnTo>
                        <a:pt x="40" y="5567"/>
                      </a:lnTo>
                      <a:lnTo>
                        <a:pt x="0" y="5409"/>
                      </a:lnTo>
                      <a:lnTo>
                        <a:pt x="0" y="5291"/>
                      </a:lnTo>
                      <a:lnTo>
                        <a:pt x="0" y="672"/>
                      </a:lnTo>
                      <a:lnTo>
                        <a:pt x="0" y="672"/>
                      </a:lnTo>
                      <a:lnTo>
                        <a:pt x="0" y="514"/>
                      </a:lnTo>
                      <a:lnTo>
                        <a:pt x="40" y="396"/>
                      </a:lnTo>
                      <a:lnTo>
                        <a:pt x="119" y="277"/>
                      </a:lnTo>
                      <a:lnTo>
                        <a:pt x="198" y="198"/>
                      </a:lnTo>
                      <a:lnTo>
                        <a:pt x="277" y="119"/>
                      </a:lnTo>
                      <a:lnTo>
                        <a:pt x="395" y="40"/>
                      </a:lnTo>
                      <a:lnTo>
                        <a:pt x="513" y="1"/>
                      </a:lnTo>
                      <a:lnTo>
                        <a:pt x="671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45"/>
                <p:cNvSpPr/>
                <p:nvPr/>
              </p:nvSpPr>
              <p:spPr>
                <a:xfrm>
                  <a:off x="2004800" y="3460525"/>
                  <a:ext cx="102675" cy="14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7" h="5963" extrusionOk="0">
                      <a:moveTo>
                        <a:pt x="474" y="1"/>
                      </a:moveTo>
                      <a:lnTo>
                        <a:pt x="316" y="40"/>
                      </a:lnTo>
                      <a:lnTo>
                        <a:pt x="198" y="80"/>
                      </a:lnTo>
                      <a:lnTo>
                        <a:pt x="198" y="198"/>
                      </a:lnTo>
                      <a:lnTo>
                        <a:pt x="198" y="5251"/>
                      </a:lnTo>
                      <a:lnTo>
                        <a:pt x="159" y="5370"/>
                      </a:lnTo>
                      <a:lnTo>
                        <a:pt x="119" y="5528"/>
                      </a:lnTo>
                      <a:lnTo>
                        <a:pt x="80" y="5646"/>
                      </a:lnTo>
                      <a:lnTo>
                        <a:pt x="1" y="5725"/>
                      </a:lnTo>
                      <a:lnTo>
                        <a:pt x="80" y="5844"/>
                      </a:lnTo>
                      <a:lnTo>
                        <a:pt x="198" y="5883"/>
                      </a:lnTo>
                      <a:lnTo>
                        <a:pt x="316" y="5923"/>
                      </a:lnTo>
                      <a:lnTo>
                        <a:pt x="474" y="5962"/>
                      </a:lnTo>
                      <a:lnTo>
                        <a:pt x="3435" y="5962"/>
                      </a:lnTo>
                      <a:lnTo>
                        <a:pt x="3593" y="5923"/>
                      </a:lnTo>
                      <a:lnTo>
                        <a:pt x="3712" y="5883"/>
                      </a:lnTo>
                      <a:lnTo>
                        <a:pt x="3791" y="5844"/>
                      </a:lnTo>
                      <a:lnTo>
                        <a:pt x="3909" y="5765"/>
                      </a:lnTo>
                      <a:lnTo>
                        <a:pt x="3988" y="5646"/>
                      </a:lnTo>
                      <a:lnTo>
                        <a:pt x="4028" y="5567"/>
                      </a:lnTo>
                      <a:lnTo>
                        <a:pt x="4067" y="5409"/>
                      </a:lnTo>
                      <a:lnTo>
                        <a:pt x="4106" y="5291"/>
                      </a:lnTo>
                      <a:lnTo>
                        <a:pt x="4106" y="672"/>
                      </a:lnTo>
                      <a:lnTo>
                        <a:pt x="4067" y="514"/>
                      </a:lnTo>
                      <a:lnTo>
                        <a:pt x="4028" y="396"/>
                      </a:lnTo>
                      <a:lnTo>
                        <a:pt x="3988" y="277"/>
                      </a:lnTo>
                      <a:lnTo>
                        <a:pt x="3909" y="198"/>
                      </a:lnTo>
                      <a:lnTo>
                        <a:pt x="3791" y="119"/>
                      </a:lnTo>
                      <a:lnTo>
                        <a:pt x="3712" y="40"/>
                      </a:lnTo>
                      <a:lnTo>
                        <a:pt x="3593" y="1"/>
                      </a:lnTo>
                      <a:close/>
                    </a:path>
                  </a:pathLst>
                </a:custGeom>
                <a:solidFill>
                  <a:srgbClr val="B2CF8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45"/>
                <p:cNvSpPr/>
                <p:nvPr/>
              </p:nvSpPr>
              <p:spPr>
                <a:xfrm>
                  <a:off x="2004800" y="3460525"/>
                  <a:ext cx="102675" cy="14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7" h="5963" fill="none" extrusionOk="0">
                      <a:moveTo>
                        <a:pt x="3435" y="1"/>
                      </a:moveTo>
                      <a:lnTo>
                        <a:pt x="474" y="1"/>
                      </a:lnTo>
                      <a:lnTo>
                        <a:pt x="474" y="1"/>
                      </a:lnTo>
                      <a:lnTo>
                        <a:pt x="316" y="40"/>
                      </a:lnTo>
                      <a:lnTo>
                        <a:pt x="198" y="80"/>
                      </a:lnTo>
                      <a:lnTo>
                        <a:pt x="198" y="80"/>
                      </a:lnTo>
                      <a:lnTo>
                        <a:pt x="198" y="198"/>
                      </a:lnTo>
                      <a:lnTo>
                        <a:pt x="198" y="5251"/>
                      </a:lnTo>
                      <a:lnTo>
                        <a:pt x="198" y="5251"/>
                      </a:lnTo>
                      <a:lnTo>
                        <a:pt x="198" y="5251"/>
                      </a:lnTo>
                      <a:lnTo>
                        <a:pt x="159" y="5370"/>
                      </a:lnTo>
                      <a:lnTo>
                        <a:pt x="119" y="5528"/>
                      </a:lnTo>
                      <a:lnTo>
                        <a:pt x="80" y="5646"/>
                      </a:lnTo>
                      <a:lnTo>
                        <a:pt x="1" y="5725"/>
                      </a:lnTo>
                      <a:lnTo>
                        <a:pt x="1" y="5725"/>
                      </a:lnTo>
                      <a:lnTo>
                        <a:pt x="80" y="5844"/>
                      </a:lnTo>
                      <a:lnTo>
                        <a:pt x="198" y="5883"/>
                      </a:lnTo>
                      <a:lnTo>
                        <a:pt x="316" y="5923"/>
                      </a:lnTo>
                      <a:lnTo>
                        <a:pt x="474" y="5962"/>
                      </a:lnTo>
                      <a:lnTo>
                        <a:pt x="3435" y="5962"/>
                      </a:lnTo>
                      <a:lnTo>
                        <a:pt x="3435" y="5962"/>
                      </a:lnTo>
                      <a:lnTo>
                        <a:pt x="3593" y="5923"/>
                      </a:lnTo>
                      <a:lnTo>
                        <a:pt x="3712" y="5883"/>
                      </a:lnTo>
                      <a:lnTo>
                        <a:pt x="3791" y="5844"/>
                      </a:lnTo>
                      <a:lnTo>
                        <a:pt x="3909" y="5765"/>
                      </a:lnTo>
                      <a:lnTo>
                        <a:pt x="3988" y="5646"/>
                      </a:lnTo>
                      <a:lnTo>
                        <a:pt x="4028" y="5567"/>
                      </a:lnTo>
                      <a:lnTo>
                        <a:pt x="4067" y="5409"/>
                      </a:lnTo>
                      <a:lnTo>
                        <a:pt x="4106" y="5291"/>
                      </a:lnTo>
                      <a:lnTo>
                        <a:pt x="4106" y="672"/>
                      </a:lnTo>
                      <a:lnTo>
                        <a:pt x="4106" y="672"/>
                      </a:lnTo>
                      <a:lnTo>
                        <a:pt x="4067" y="514"/>
                      </a:lnTo>
                      <a:lnTo>
                        <a:pt x="4028" y="396"/>
                      </a:lnTo>
                      <a:lnTo>
                        <a:pt x="3988" y="277"/>
                      </a:lnTo>
                      <a:lnTo>
                        <a:pt x="3909" y="198"/>
                      </a:lnTo>
                      <a:lnTo>
                        <a:pt x="3791" y="119"/>
                      </a:lnTo>
                      <a:lnTo>
                        <a:pt x="3712" y="40"/>
                      </a:lnTo>
                      <a:lnTo>
                        <a:pt x="3593" y="1"/>
                      </a:lnTo>
                      <a:lnTo>
                        <a:pt x="3435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45"/>
                <p:cNvSpPr/>
                <p:nvPr/>
              </p:nvSpPr>
              <p:spPr>
                <a:xfrm>
                  <a:off x="2069950" y="3502975"/>
                  <a:ext cx="37525" cy="7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3001" extrusionOk="0">
                      <a:moveTo>
                        <a:pt x="0" y="0"/>
                      </a:moveTo>
                      <a:lnTo>
                        <a:pt x="0" y="3001"/>
                      </a:lnTo>
                      <a:lnTo>
                        <a:pt x="1500" y="3001"/>
                      </a:lnTo>
                      <a:lnTo>
                        <a:pt x="150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45"/>
                <p:cNvSpPr/>
                <p:nvPr/>
              </p:nvSpPr>
              <p:spPr>
                <a:xfrm>
                  <a:off x="2022575" y="3502975"/>
                  <a:ext cx="37525" cy="7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3001" extrusionOk="0">
                      <a:moveTo>
                        <a:pt x="0" y="0"/>
                      </a:moveTo>
                      <a:lnTo>
                        <a:pt x="0" y="3001"/>
                      </a:lnTo>
                      <a:lnTo>
                        <a:pt x="1500" y="3001"/>
                      </a:lnTo>
                      <a:lnTo>
                        <a:pt x="150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45"/>
                <p:cNvSpPr/>
                <p:nvPr/>
              </p:nvSpPr>
              <p:spPr>
                <a:xfrm>
                  <a:off x="2014675" y="3440800"/>
                  <a:ext cx="78000" cy="1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0" h="790" extrusionOk="0">
                      <a:moveTo>
                        <a:pt x="119" y="0"/>
                      </a:moveTo>
                      <a:lnTo>
                        <a:pt x="40" y="40"/>
                      </a:lnTo>
                      <a:lnTo>
                        <a:pt x="0" y="119"/>
                      </a:lnTo>
                      <a:lnTo>
                        <a:pt x="0" y="198"/>
                      </a:lnTo>
                      <a:lnTo>
                        <a:pt x="0" y="592"/>
                      </a:lnTo>
                      <a:lnTo>
                        <a:pt x="0" y="671"/>
                      </a:lnTo>
                      <a:lnTo>
                        <a:pt x="40" y="750"/>
                      </a:lnTo>
                      <a:lnTo>
                        <a:pt x="119" y="790"/>
                      </a:lnTo>
                      <a:lnTo>
                        <a:pt x="3001" y="790"/>
                      </a:lnTo>
                      <a:lnTo>
                        <a:pt x="3080" y="750"/>
                      </a:lnTo>
                      <a:lnTo>
                        <a:pt x="3119" y="671"/>
                      </a:lnTo>
                      <a:lnTo>
                        <a:pt x="3119" y="592"/>
                      </a:lnTo>
                      <a:lnTo>
                        <a:pt x="3119" y="198"/>
                      </a:lnTo>
                      <a:lnTo>
                        <a:pt x="3119" y="119"/>
                      </a:lnTo>
                      <a:lnTo>
                        <a:pt x="3080" y="40"/>
                      </a:lnTo>
                      <a:lnTo>
                        <a:pt x="3001" y="0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45"/>
                <p:cNvSpPr/>
                <p:nvPr/>
              </p:nvSpPr>
              <p:spPr>
                <a:xfrm>
                  <a:off x="1893275" y="3447700"/>
                  <a:ext cx="116500" cy="16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0" h="6476" extrusionOk="0">
                      <a:moveTo>
                        <a:pt x="711" y="1"/>
                      </a:moveTo>
                      <a:lnTo>
                        <a:pt x="553" y="40"/>
                      </a:lnTo>
                      <a:lnTo>
                        <a:pt x="435" y="79"/>
                      </a:lnTo>
                      <a:lnTo>
                        <a:pt x="316" y="119"/>
                      </a:lnTo>
                      <a:lnTo>
                        <a:pt x="198" y="198"/>
                      </a:lnTo>
                      <a:lnTo>
                        <a:pt x="119" y="316"/>
                      </a:lnTo>
                      <a:lnTo>
                        <a:pt x="40" y="435"/>
                      </a:lnTo>
                      <a:lnTo>
                        <a:pt x="1" y="553"/>
                      </a:lnTo>
                      <a:lnTo>
                        <a:pt x="1" y="711"/>
                      </a:lnTo>
                      <a:lnTo>
                        <a:pt x="1" y="5764"/>
                      </a:lnTo>
                      <a:lnTo>
                        <a:pt x="1" y="5883"/>
                      </a:lnTo>
                      <a:lnTo>
                        <a:pt x="40" y="6041"/>
                      </a:lnTo>
                      <a:lnTo>
                        <a:pt x="119" y="6159"/>
                      </a:lnTo>
                      <a:lnTo>
                        <a:pt x="198" y="6238"/>
                      </a:lnTo>
                      <a:lnTo>
                        <a:pt x="316" y="6357"/>
                      </a:lnTo>
                      <a:lnTo>
                        <a:pt x="435" y="6396"/>
                      </a:lnTo>
                      <a:lnTo>
                        <a:pt x="553" y="6436"/>
                      </a:lnTo>
                      <a:lnTo>
                        <a:pt x="711" y="6475"/>
                      </a:lnTo>
                      <a:lnTo>
                        <a:pt x="3948" y="6475"/>
                      </a:lnTo>
                      <a:lnTo>
                        <a:pt x="4106" y="6436"/>
                      </a:lnTo>
                      <a:lnTo>
                        <a:pt x="4225" y="6396"/>
                      </a:lnTo>
                      <a:lnTo>
                        <a:pt x="4343" y="6357"/>
                      </a:lnTo>
                      <a:lnTo>
                        <a:pt x="4462" y="6238"/>
                      </a:lnTo>
                      <a:lnTo>
                        <a:pt x="4541" y="6159"/>
                      </a:lnTo>
                      <a:lnTo>
                        <a:pt x="4580" y="6041"/>
                      </a:lnTo>
                      <a:lnTo>
                        <a:pt x="4620" y="5883"/>
                      </a:lnTo>
                      <a:lnTo>
                        <a:pt x="4659" y="5764"/>
                      </a:lnTo>
                      <a:lnTo>
                        <a:pt x="4659" y="711"/>
                      </a:lnTo>
                      <a:lnTo>
                        <a:pt x="4620" y="553"/>
                      </a:lnTo>
                      <a:lnTo>
                        <a:pt x="4580" y="435"/>
                      </a:lnTo>
                      <a:lnTo>
                        <a:pt x="4541" y="316"/>
                      </a:lnTo>
                      <a:lnTo>
                        <a:pt x="4462" y="198"/>
                      </a:lnTo>
                      <a:lnTo>
                        <a:pt x="4343" y="119"/>
                      </a:lnTo>
                      <a:lnTo>
                        <a:pt x="4225" y="79"/>
                      </a:lnTo>
                      <a:lnTo>
                        <a:pt x="4106" y="40"/>
                      </a:lnTo>
                      <a:lnTo>
                        <a:pt x="3948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45"/>
                <p:cNvSpPr/>
                <p:nvPr/>
              </p:nvSpPr>
              <p:spPr>
                <a:xfrm>
                  <a:off x="1893275" y="3447700"/>
                  <a:ext cx="116500" cy="16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0" h="6476" fill="none" extrusionOk="0">
                      <a:moveTo>
                        <a:pt x="711" y="1"/>
                      </a:moveTo>
                      <a:lnTo>
                        <a:pt x="3948" y="1"/>
                      </a:lnTo>
                      <a:lnTo>
                        <a:pt x="3948" y="1"/>
                      </a:lnTo>
                      <a:lnTo>
                        <a:pt x="4106" y="40"/>
                      </a:lnTo>
                      <a:lnTo>
                        <a:pt x="4225" y="79"/>
                      </a:lnTo>
                      <a:lnTo>
                        <a:pt x="4343" y="119"/>
                      </a:lnTo>
                      <a:lnTo>
                        <a:pt x="4462" y="198"/>
                      </a:lnTo>
                      <a:lnTo>
                        <a:pt x="4541" y="316"/>
                      </a:lnTo>
                      <a:lnTo>
                        <a:pt x="4580" y="435"/>
                      </a:lnTo>
                      <a:lnTo>
                        <a:pt x="4620" y="553"/>
                      </a:lnTo>
                      <a:lnTo>
                        <a:pt x="4659" y="711"/>
                      </a:lnTo>
                      <a:lnTo>
                        <a:pt x="4659" y="5764"/>
                      </a:lnTo>
                      <a:lnTo>
                        <a:pt x="4659" y="5764"/>
                      </a:lnTo>
                      <a:lnTo>
                        <a:pt x="4620" y="5883"/>
                      </a:lnTo>
                      <a:lnTo>
                        <a:pt x="4580" y="6041"/>
                      </a:lnTo>
                      <a:lnTo>
                        <a:pt x="4541" y="6159"/>
                      </a:lnTo>
                      <a:lnTo>
                        <a:pt x="4462" y="6238"/>
                      </a:lnTo>
                      <a:lnTo>
                        <a:pt x="4343" y="6357"/>
                      </a:lnTo>
                      <a:lnTo>
                        <a:pt x="4225" y="6396"/>
                      </a:lnTo>
                      <a:lnTo>
                        <a:pt x="4106" y="6436"/>
                      </a:lnTo>
                      <a:lnTo>
                        <a:pt x="3948" y="6475"/>
                      </a:lnTo>
                      <a:lnTo>
                        <a:pt x="711" y="6475"/>
                      </a:lnTo>
                      <a:lnTo>
                        <a:pt x="711" y="6475"/>
                      </a:lnTo>
                      <a:lnTo>
                        <a:pt x="553" y="6436"/>
                      </a:lnTo>
                      <a:lnTo>
                        <a:pt x="435" y="6396"/>
                      </a:lnTo>
                      <a:lnTo>
                        <a:pt x="316" y="6357"/>
                      </a:lnTo>
                      <a:lnTo>
                        <a:pt x="198" y="6238"/>
                      </a:lnTo>
                      <a:lnTo>
                        <a:pt x="119" y="6159"/>
                      </a:lnTo>
                      <a:lnTo>
                        <a:pt x="40" y="6041"/>
                      </a:lnTo>
                      <a:lnTo>
                        <a:pt x="1" y="5883"/>
                      </a:lnTo>
                      <a:lnTo>
                        <a:pt x="1" y="5764"/>
                      </a:lnTo>
                      <a:lnTo>
                        <a:pt x="1" y="711"/>
                      </a:lnTo>
                      <a:lnTo>
                        <a:pt x="1" y="711"/>
                      </a:lnTo>
                      <a:lnTo>
                        <a:pt x="1" y="553"/>
                      </a:lnTo>
                      <a:lnTo>
                        <a:pt x="40" y="435"/>
                      </a:lnTo>
                      <a:lnTo>
                        <a:pt x="119" y="316"/>
                      </a:lnTo>
                      <a:lnTo>
                        <a:pt x="198" y="198"/>
                      </a:lnTo>
                      <a:lnTo>
                        <a:pt x="316" y="119"/>
                      </a:lnTo>
                      <a:lnTo>
                        <a:pt x="435" y="79"/>
                      </a:lnTo>
                      <a:lnTo>
                        <a:pt x="553" y="40"/>
                      </a:lnTo>
                      <a:lnTo>
                        <a:pt x="711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45"/>
                <p:cNvSpPr/>
                <p:nvPr/>
              </p:nvSpPr>
              <p:spPr>
                <a:xfrm>
                  <a:off x="1893275" y="3447700"/>
                  <a:ext cx="116500" cy="16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0" h="6476" extrusionOk="0">
                      <a:moveTo>
                        <a:pt x="711" y="1"/>
                      </a:moveTo>
                      <a:lnTo>
                        <a:pt x="553" y="40"/>
                      </a:lnTo>
                      <a:lnTo>
                        <a:pt x="435" y="79"/>
                      </a:lnTo>
                      <a:lnTo>
                        <a:pt x="316" y="119"/>
                      </a:lnTo>
                      <a:lnTo>
                        <a:pt x="198" y="198"/>
                      </a:lnTo>
                      <a:lnTo>
                        <a:pt x="119" y="316"/>
                      </a:lnTo>
                      <a:lnTo>
                        <a:pt x="40" y="435"/>
                      </a:lnTo>
                      <a:lnTo>
                        <a:pt x="1" y="553"/>
                      </a:lnTo>
                      <a:lnTo>
                        <a:pt x="1" y="711"/>
                      </a:lnTo>
                      <a:lnTo>
                        <a:pt x="1" y="5764"/>
                      </a:lnTo>
                      <a:lnTo>
                        <a:pt x="1" y="5883"/>
                      </a:lnTo>
                      <a:lnTo>
                        <a:pt x="40" y="6041"/>
                      </a:lnTo>
                      <a:lnTo>
                        <a:pt x="119" y="6159"/>
                      </a:lnTo>
                      <a:lnTo>
                        <a:pt x="198" y="6238"/>
                      </a:lnTo>
                      <a:lnTo>
                        <a:pt x="316" y="6357"/>
                      </a:lnTo>
                      <a:lnTo>
                        <a:pt x="435" y="6396"/>
                      </a:lnTo>
                      <a:lnTo>
                        <a:pt x="553" y="6436"/>
                      </a:lnTo>
                      <a:lnTo>
                        <a:pt x="711" y="6475"/>
                      </a:lnTo>
                      <a:lnTo>
                        <a:pt x="3948" y="6475"/>
                      </a:lnTo>
                      <a:lnTo>
                        <a:pt x="4106" y="6436"/>
                      </a:lnTo>
                      <a:lnTo>
                        <a:pt x="4225" y="6396"/>
                      </a:lnTo>
                      <a:lnTo>
                        <a:pt x="4343" y="6357"/>
                      </a:lnTo>
                      <a:lnTo>
                        <a:pt x="4462" y="6238"/>
                      </a:lnTo>
                      <a:lnTo>
                        <a:pt x="4541" y="6159"/>
                      </a:lnTo>
                      <a:lnTo>
                        <a:pt x="4580" y="6041"/>
                      </a:lnTo>
                      <a:lnTo>
                        <a:pt x="4620" y="5883"/>
                      </a:lnTo>
                      <a:lnTo>
                        <a:pt x="4659" y="5764"/>
                      </a:lnTo>
                      <a:lnTo>
                        <a:pt x="4659" y="711"/>
                      </a:lnTo>
                      <a:lnTo>
                        <a:pt x="4659" y="593"/>
                      </a:lnTo>
                      <a:lnTo>
                        <a:pt x="4541" y="356"/>
                      </a:lnTo>
                      <a:lnTo>
                        <a:pt x="4383" y="158"/>
                      </a:lnTo>
                      <a:lnTo>
                        <a:pt x="4185" y="40"/>
                      </a:lnTo>
                      <a:lnTo>
                        <a:pt x="3948" y="1"/>
                      </a:lnTo>
                      <a:close/>
                    </a:path>
                  </a:pathLst>
                </a:custGeom>
                <a:solidFill>
                  <a:srgbClr val="C8DDA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45"/>
                <p:cNvSpPr/>
                <p:nvPr/>
              </p:nvSpPr>
              <p:spPr>
                <a:xfrm>
                  <a:off x="1893275" y="3447700"/>
                  <a:ext cx="116500" cy="16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0" h="6476" fill="none" extrusionOk="0">
                      <a:moveTo>
                        <a:pt x="3948" y="1"/>
                      </a:moveTo>
                      <a:lnTo>
                        <a:pt x="711" y="1"/>
                      </a:lnTo>
                      <a:lnTo>
                        <a:pt x="711" y="1"/>
                      </a:lnTo>
                      <a:lnTo>
                        <a:pt x="553" y="40"/>
                      </a:lnTo>
                      <a:lnTo>
                        <a:pt x="435" y="79"/>
                      </a:lnTo>
                      <a:lnTo>
                        <a:pt x="316" y="119"/>
                      </a:lnTo>
                      <a:lnTo>
                        <a:pt x="198" y="198"/>
                      </a:lnTo>
                      <a:lnTo>
                        <a:pt x="119" y="316"/>
                      </a:lnTo>
                      <a:lnTo>
                        <a:pt x="40" y="435"/>
                      </a:lnTo>
                      <a:lnTo>
                        <a:pt x="1" y="553"/>
                      </a:lnTo>
                      <a:lnTo>
                        <a:pt x="1" y="711"/>
                      </a:lnTo>
                      <a:lnTo>
                        <a:pt x="1" y="5764"/>
                      </a:lnTo>
                      <a:lnTo>
                        <a:pt x="1" y="5764"/>
                      </a:lnTo>
                      <a:lnTo>
                        <a:pt x="1" y="5883"/>
                      </a:lnTo>
                      <a:lnTo>
                        <a:pt x="40" y="6041"/>
                      </a:lnTo>
                      <a:lnTo>
                        <a:pt x="119" y="6159"/>
                      </a:lnTo>
                      <a:lnTo>
                        <a:pt x="198" y="6238"/>
                      </a:lnTo>
                      <a:lnTo>
                        <a:pt x="316" y="6357"/>
                      </a:lnTo>
                      <a:lnTo>
                        <a:pt x="435" y="6396"/>
                      </a:lnTo>
                      <a:lnTo>
                        <a:pt x="553" y="6436"/>
                      </a:lnTo>
                      <a:lnTo>
                        <a:pt x="711" y="6475"/>
                      </a:lnTo>
                      <a:lnTo>
                        <a:pt x="3948" y="6475"/>
                      </a:lnTo>
                      <a:lnTo>
                        <a:pt x="3948" y="6475"/>
                      </a:lnTo>
                      <a:lnTo>
                        <a:pt x="4106" y="6436"/>
                      </a:lnTo>
                      <a:lnTo>
                        <a:pt x="4225" y="6396"/>
                      </a:lnTo>
                      <a:lnTo>
                        <a:pt x="4343" y="6357"/>
                      </a:lnTo>
                      <a:lnTo>
                        <a:pt x="4462" y="6238"/>
                      </a:lnTo>
                      <a:lnTo>
                        <a:pt x="4541" y="6159"/>
                      </a:lnTo>
                      <a:lnTo>
                        <a:pt x="4580" y="6041"/>
                      </a:lnTo>
                      <a:lnTo>
                        <a:pt x="4620" y="5883"/>
                      </a:lnTo>
                      <a:lnTo>
                        <a:pt x="4659" y="5764"/>
                      </a:lnTo>
                      <a:lnTo>
                        <a:pt x="4659" y="711"/>
                      </a:lnTo>
                      <a:lnTo>
                        <a:pt x="4659" y="711"/>
                      </a:lnTo>
                      <a:lnTo>
                        <a:pt x="4659" y="593"/>
                      </a:lnTo>
                      <a:lnTo>
                        <a:pt x="4659" y="593"/>
                      </a:lnTo>
                      <a:lnTo>
                        <a:pt x="4541" y="356"/>
                      </a:lnTo>
                      <a:lnTo>
                        <a:pt x="4383" y="158"/>
                      </a:lnTo>
                      <a:lnTo>
                        <a:pt x="4185" y="40"/>
                      </a:lnTo>
                      <a:lnTo>
                        <a:pt x="3948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45"/>
                <p:cNvSpPr/>
                <p:nvPr/>
              </p:nvSpPr>
              <p:spPr>
                <a:xfrm>
                  <a:off x="1930775" y="3494100"/>
                  <a:ext cx="66150" cy="8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6" h="3238" extrusionOk="0">
                      <a:moveTo>
                        <a:pt x="1" y="0"/>
                      </a:moveTo>
                      <a:lnTo>
                        <a:pt x="1" y="3237"/>
                      </a:lnTo>
                      <a:lnTo>
                        <a:pt x="2646" y="3237"/>
                      </a:lnTo>
                      <a:lnTo>
                        <a:pt x="26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45"/>
                <p:cNvSpPr/>
                <p:nvPr/>
              </p:nvSpPr>
              <p:spPr>
                <a:xfrm>
                  <a:off x="1909075" y="3425975"/>
                  <a:ext cx="84900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" h="870" extrusionOk="0">
                      <a:moveTo>
                        <a:pt x="119" y="1"/>
                      </a:moveTo>
                      <a:lnTo>
                        <a:pt x="40" y="80"/>
                      </a:lnTo>
                      <a:lnTo>
                        <a:pt x="0" y="119"/>
                      </a:lnTo>
                      <a:lnTo>
                        <a:pt x="0" y="198"/>
                      </a:lnTo>
                      <a:lnTo>
                        <a:pt x="0" y="672"/>
                      </a:lnTo>
                      <a:lnTo>
                        <a:pt x="0" y="751"/>
                      </a:lnTo>
                      <a:lnTo>
                        <a:pt x="40" y="791"/>
                      </a:lnTo>
                      <a:lnTo>
                        <a:pt x="119" y="870"/>
                      </a:lnTo>
                      <a:lnTo>
                        <a:pt x="3277" y="870"/>
                      </a:lnTo>
                      <a:lnTo>
                        <a:pt x="3316" y="791"/>
                      </a:lnTo>
                      <a:lnTo>
                        <a:pt x="3395" y="751"/>
                      </a:lnTo>
                      <a:lnTo>
                        <a:pt x="3395" y="672"/>
                      </a:lnTo>
                      <a:lnTo>
                        <a:pt x="3395" y="198"/>
                      </a:lnTo>
                      <a:lnTo>
                        <a:pt x="3395" y="119"/>
                      </a:lnTo>
                      <a:lnTo>
                        <a:pt x="3316" y="80"/>
                      </a:lnTo>
                      <a:lnTo>
                        <a:pt x="3277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45"/>
                <p:cNvSpPr/>
                <p:nvPr/>
              </p:nvSpPr>
              <p:spPr>
                <a:xfrm>
                  <a:off x="1710675" y="2866375"/>
                  <a:ext cx="247775" cy="15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1" h="6120" extrusionOk="0">
                      <a:moveTo>
                        <a:pt x="1" y="0"/>
                      </a:moveTo>
                      <a:lnTo>
                        <a:pt x="1" y="6120"/>
                      </a:lnTo>
                      <a:lnTo>
                        <a:pt x="9910" y="6120"/>
                      </a:lnTo>
                      <a:lnTo>
                        <a:pt x="9910" y="0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45"/>
                <p:cNvSpPr/>
                <p:nvPr/>
              </p:nvSpPr>
              <p:spPr>
                <a:xfrm>
                  <a:off x="1710675" y="2866375"/>
                  <a:ext cx="247775" cy="15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1" h="6120" fill="none" extrusionOk="0">
                      <a:moveTo>
                        <a:pt x="1" y="0"/>
                      </a:moveTo>
                      <a:lnTo>
                        <a:pt x="9910" y="0"/>
                      </a:lnTo>
                      <a:lnTo>
                        <a:pt x="9910" y="6120"/>
                      </a:lnTo>
                      <a:lnTo>
                        <a:pt x="1" y="612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360;p45"/>
                <p:cNvSpPr/>
                <p:nvPr/>
              </p:nvSpPr>
              <p:spPr>
                <a:xfrm>
                  <a:off x="1793600" y="2929525"/>
                  <a:ext cx="164850" cy="8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3594" extrusionOk="0">
                      <a:moveTo>
                        <a:pt x="0" y="1"/>
                      </a:moveTo>
                      <a:lnTo>
                        <a:pt x="0" y="554"/>
                      </a:lnTo>
                      <a:lnTo>
                        <a:pt x="6593" y="554"/>
                      </a:lnTo>
                      <a:lnTo>
                        <a:pt x="6593" y="1"/>
                      </a:lnTo>
                      <a:close/>
                      <a:moveTo>
                        <a:pt x="0" y="1067"/>
                      </a:moveTo>
                      <a:lnTo>
                        <a:pt x="0" y="3594"/>
                      </a:lnTo>
                      <a:lnTo>
                        <a:pt x="6593" y="3594"/>
                      </a:lnTo>
                      <a:lnTo>
                        <a:pt x="6593" y="1067"/>
                      </a:lnTo>
                      <a:close/>
                    </a:path>
                  </a:pathLst>
                </a:custGeom>
                <a:solidFill>
                  <a:srgbClr val="A7C87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45"/>
                <p:cNvSpPr/>
                <p:nvPr/>
              </p:nvSpPr>
              <p:spPr>
                <a:xfrm>
                  <a:off x="1793600" y="2956175"/>
                  <a:ext cx="164850" cy="6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2528" fill="none" extrusionOk="0">
                      <a:moveTo>
                        <a:pt x="6593" y="1"/>
                      </a:moveTo>
                      <a:lnTo>
                        <a:pt x="0" y="1"/>
                      </a:lnTo>
                      <a:lnTo>
                        <a:pt x="0" y="2528"/>
                      </a:lnTo>
                      <a:lnTo>
                        <a:pt x="6593" y="2528"/>
                      </a:lnTo>
                      <a:lnTo>
                        <a:pt x="6593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45"/>
                <p:cNvSpPr/>
                <p:nvPr/>
              </p:nvSpPr>
              <p:spPr>
                <a:xfrm>
                  <a:off x="1793600" y="2929525"/>
                  <a:ext cx="164850" cy="1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554" fill="none" extrusionOk="0">
                      <a:moveTo>
                        <a:pt x="6593" y="1"/>
                      </a:moveTo>
                      <a:lnTo>
                        <a:pt x="0" y="1"/>
                      </a:lnTo>
                      <a:lnTo>
                        <a:pt x="0" y="554"/>
                      </a:lnTo>
                      <a:lnTo>
                        <a:pt x="6593" y="554"/>
                      </a:lnTo>
                      <a:lnTo>
                        <a:pt x="6593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45"/>
                <p:cNvSpPr/>
                <p:nvPr/>
              </p:nvSpPr>
              <p:spPr>
                <a:xfrm>
                  <a:off x="1710675" y="2866375"/>
                  <a:ext cx="247775" cy="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1" h="2527" extrusionOk="0">
                      <a:moveTo>
                        <a:pt x="9910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3317" y="0"/>
                      </a:lnTo>
                      <a:lnTo>
                        <a:pt x="9910" y="0"/>
                      </a:lnTo>
                      <a:lnTo>
                        <a:pt x="9910" y="2527"/>
                      </a:lnTo>
                      <a:lnTo>
                        <a:pt x="991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45"/>
                <p:cNvSpPr/>
                <p:nvPr/>
              </p:nvSpPr>
              <p:spPr>
                <a:xfrm>
                  <a:off x="1710675" y="2866375"/>
                  <a:ext cx="247775" cy="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1" h="2527" fill="none" extrusionOk="0">
                      <a:moveTo>
                        <a:pt x="9910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3317" y="0"/>
                      </a:lnTo>
                      <a:lnTo>
                        <a:pt x="9910" y="0"/>
                      </a:lnTo>
                      <a:lnTo>
                        <a:pt x="9910" y="2527"/>
                      </a:lnTo>
                      <a:lnTo>
                        <a:pt x="991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45"/>
                <p:cNvSpPr/>
                <p:nvPr/>
              </p:nvSpPr>
              <p:spPr>
                <a:xfrm>
                  <a:off x="1710675" y="2866375"/>
                  <a:ext cx="82950" cy="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8" h="2527" extrusionOk="0">
                      <a:moveTo>
                        <a:pt x="1" y="0"/>
                      </a:moveTo>
                      <a:lnTo>
                        <a:pt x="1" y="2527"/>
                      </a:lnTo>
                      <a:lnTo>
                        <a:pt x="3317" y="2527"/>
                      </a:lnTo>
                      <a:lnTo>
                        <a:pt x="3317" y="0"/>
                      </a:lnTo>
                      <a:close/>
                    </a:path>
                  </a:pathLst>
                </a:custGeom>
                <a:solidFill>
                  <a:srgbClr val="C8DDA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45"/>
                <p:cNvSpPr/>
                <p:nvPr/>
              </p:nvSpPr>
              <p:spPr>
                <a:xfrm>
                  <a:off x="1710675" y="2866375"/>
                  <a:ext cx="82950" cy="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8" h="2527" fill="none" extrusionOk="0">
                      <a:moveTo>
                        <a:pt x="3317" y="0"/>
                      </a:moveTo>
                      <a:lnTo>
                        <a:pt x="1" y="0"/>
                      </a:lnTo>
                      <a:lnTo>
                        <a:pt x="1" y="2527"/>
                      </a:lnTo>
                      <a:lnTo>
                        <a:pt x="3317" y="2527"/>
                      </a:lnTo>
                      <a:lnTo>
                        <a:pt x="3317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45"/>
                <p:cNvSpPr/>
                <p:nvPr/>
              </p:nvSpPr>
              <p:spPr>
                <a:xfrm>
                  <a:off x="1793600" y="2866375"/>
                  <a:ext cx="164850" cy="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2527" extrusionOk="0">
                      <a:moveTo>
                        <a:pt x="0" y="0"/>
                      </a:moveTo>
                      <a:lnTo>
                        <a:pt x="0" y="2527"/>
                      </a:lnTo>
                      <a:lnTo>
                        <a:pt x="6593" y="2527"/>
                      </a:lnTo>
                      <a:lnTo>
                        <a:pt x="6593" y="0"/>
                      </a:lnTo>
                      <a:close/>
                    </a:path>
                  </a:pathLst>
                </a:custGeom>
                <a:solidFill>
                  <a:srgbClr val="D3E4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45"/>
                <p:cNvSpPr/>
                <p:nvPr/>
              </p:nvSpPr>
              <p:spPr>
                <a:xfrm>
                  <a:off x="1793600" y="2866375"/>
                  <a:ext cx="164850" cy="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2527" fill="none" extrusionOk="0">
                      <a:moveTo>
                        <a:pt x="6593" y="0"/>
                      </a:moveTo>
                      <a:lnTo>
                        <a:pt x="0" y="0"/>
                      </a:lnTo>
                      <a:lnTo>
                        <a:pt x="0" y="2527"/>
                      </a:lnTo>
                      <a:lnTo>
                        <a:pt x="6593" y="2527"/>
                      </a:lnTo>
                      <a:lnTo>
                        <a:pt x="6593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45"/>
                <p:cNvSpPr/>
                <p:nvPr/>
              </p:nvSpPr>
              <p:spPr>
                <a:xfrm>
                  <a:off x="1710675" y="2943350"/>
                  <a:ext cx="82950" cy="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8" h="514" extrusionOk="0">
                      <a:moveTo>
                        <a:pt x="1" y="1"/>
                      </a:moveTo>
                      <a:lnTo>
                        <a:pt x="1" y="514"/>
                      </a:lnTo>
                      <a:lnTo>
                        <a:pt x="3317" y="514"/>
                      </a:lnTo>
                      <a:lnTo>
                        <a:pt x="3317" y="1"/>
                      </a:lnTo>
                      <a:close/>
                    </a:path>
                  </a:pathLst>
                </a:custGeom>
                <a:solidFill>
                  <a:srgbClr val="C8DDA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45"/>
                <p:cNvSpPr/>
                <p:nvPr/>
              </p:nvSpPr>
              <p:spPr>
                <a:xfrm>
                  <a:off x="1710675" y="2943350"/>
                  <a:ext cx="82950" cy="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8" h="514" fill="none" extrusionOk="0">
                      <a:moveTo>
                        <a:pt x="3317" y="1"/>
                      </a:moveTo>
                      <a:lnTo>
                        <a:pt x="1" y="1"/>
                      </a:lnTo>
                      <a:lnTo>
                        <a:pt x="1" y="514"/>
                      </a:lnTo>
                      <a:lnTo>
                        <a:pt x="3317" y="514"/>
                      </a:lnTo>
                      <a:lnTo>
                        <a:pt x="3317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45"/>
                <p:cNvSpPr/>
                <p:nvPr/>
              </p:nvSpPr>
              <p:spPr>
                <a:xfrm>
                  <a:off x="1793600" y="2943350"/>
                  <a:ext cx="164850" cy="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514" extrusionOk="0">
                      <a:moveTo>
                        <a:pt x="0" y="1"/>
                      </a:moveTo>
                      <a:lnTo>
                        <a:pt x="0" y="514"/>
                      </a:lnTo>
                      <a:lnTo>
                        <a:pt x="6593" y="514"/>
                      </a:lnTo>
                      <a:lnTo>
                        <a:pt x="6593" y="1"/>
                      </a:lnTo>
                      <a:close/>
                    </a:path>
                  </a:pathLst>
                </a:custGeom>
                <a:solidFill>
                  <a:srgbClr val="D3E4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45"/>
                <p:cNvSpPr/>
                <p:nvPr/>
              </p:nvSpPr>
              <p:spPr>
                <a:xfrm>
                  <a:off x="1793600" y="2943350"/>
                  <a:ext cx="164850" cy="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514" fill="none" extrusionOk="0">
                      <a:moveTo>
                        <a:pt x="6593" y="1"/>
                      </a:moveTo>
                      <a:lnTo>
                        <a:pt x="0" y="1"/>
                      </a:lnTo>
                      <a:lnTo>
                        <a:pt x="0" y="514"/>
                      </a:lnTo>
                      <a:lnTo>
                        <a:pt x="6593" y="514"/>
                      </a:lnTo>
                      <a:lnTo>
                        <a:pt x="6593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45"/>
                <p:cNvSpPr/>
                <p:nvPr/>
              </p:nvSpPr>
              <p:spPr>
                <a:xfrm>
                  <a:off x="1806425" y="2970000"/>
                  <a:ext cx="139175" cy="3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7" h="1422" extrusionOk="0">
                      <a:moveTo>
                        <a:pt x="0" y="1"/>
                      </a:moveTo>
                      <a:lnTo>
                        <a:pt x="0" y="1422"/>
                      </a:lnTo>
                      <a:lnTo>
                        <a:pt x="5567" y="1422"/>
                      </a:lnTo>
                      <a:lnTo>
                        <a:pt x="556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45"/>
                <p:cNvSpPr/>
                <p:nvPr/>
              </p:nvSpPr>
              <p:spPr>
                <a:xfrm>
                  <a:off x="2276225" y="2859450"/>
                  <a:ext cx="86875" cy="10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5" h="4068" extrusionOk="0">
                      <a:moveTo>
                        <a:pt x="3198" y="1"/>
                      </a:moveTo>
                      <a:lnTo>
                        <a:pt x="3080" y="40"/>
                      </a:lnTo>
                      <a:lnTo>
                        <a:pt x="3001" y="80"/>
                      </a:lnTo>
                      <a:lnTo>
                        <a:pt x="40" y="3633"/>
                      </a:lnTo>
                      <a:lnTo>
                        <a:pt x="0" y="3712"/>
                      </a:lnTo>
                      <a:lnTo>
                        <a:pt x="0" y="3830"/>
                      </a:lnTo>
                      <a:lnTo>
                        <a:pt x="0" y="3909"/>
                      </a:lnTo>
                      <a:lnTo>
                        <a:pt x="79" y="4028"/>
                      </a:lnTo>
                      <a:lnTo>
                        <a:pt x="198" y="4067"/>
                      </a:lnTo>
                      <a:lnTo>
                        <a:pt x="277" y="4067"/>
                      </a:lnTo>
                      <a:lnTo>
                        <a:pt x="395" y="4028"/>
                      </a:lnTo>
                      <a:lnTo>
                        <a:pt x="474" y="3988"/>
                      </a:lnTo>
                      <a:lnTo>
                        <a:pt x="3435" y="435"/>
                      </a:lnTo>
                      <a:lnTo>
                        <a:pt x="3475" y="356"/>
                      </a:lnTo>
                      <a:lnTo>
                        <a:pt x="3475" y="238"/>
                      </a:lnTo>
                      <a:lnTo>
                        <a:pt x="3475" y="159"/>
                      </a:lnTo>
                      <a:lnTo>
                        <a:pt x="3396" y="40"/>
                      </a:lnTo>
                      <a:lnTo>
                        <a:pt x="3277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45"/>
                <p:cNvSpPr/>
                <p:nvPr/>
              </p:nvSpPr>
              <p:spPr>
                <a:xfrm>
                  <a:off x="2276225" y="2859450"/>
                  <a:ext cx="86875" cy="10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5" h="4068" fill="none" extrusionOk="0">
                      <a:moveTo>
                        <a:pt x="79" y="4028"/>
                      </a:moveTo>
                      <a:lnTo>
                        <a:pt x="79" y="4028"/>
                      </a:lnTo>
                      <a:lnTo>
                        <a:pt x="0" y="3909"/>
                      </a:lnTo>
                      <a:lnTo>
                        <a:pt x="0" y="3830"/>
                      </a:lnTo>
                      <a:lnTo>
                        <a:pt x="0" y="3712"/>
                      </a:lnTo>
                      <a:lnTo>
                        <a:pt x="40" y="3633"/>
                      </a:lnTo>
                      <a:lnTo>
                        <a:pt x="3001" y="80"/>
                      </a:lnTo>
                      <a:lnTo>
                        <a:pt x="3001" y="80"/>
                      </a:lnTo>
                      <a:lnTo>
                        <a:pt x="3080" y="40"/>
                      </a:lnTo>
                      <a:lnTo>
                        <a:pt x="3198" y="1"/>
                      </a:lnTo>
                      <a:lnTo>
                        <a:pt x="3277" y="1"/>
                      </a:lnTo>
                      <a:lnTo>
                        <a:pt x="3396" y="40"/>
                      </a:lnTo>
                      <a:lnTo>
                        <a:pt x="3396" y="40"/>
                      </a:lnTo>
                      <a:lnTo>
                        <a:pt x="3475" y="159"/>
                      </a:lnTo>
                      <a:lnTo>
                        <a:pt x="3475" y="238"/>
                      </a:lnTo>
                      <a:lnTo>
                        <a:pt x="3475" y="356"/>
                      </a:lnTo>
                      <a:lnTo>
                        <a:pt x="3435" y="435"/>
                      </a:lnTo>
                      <a:lnTo>
                        <a:pt x="474" y="3988"/>
                      </a:lnTo>
                      <a:lnTo>
                        <a:pt x="474" y="3988"/>
                      </a:lnTo>
                      <a:lnTo>
                        <a:pt x="395" y="4028"/>
                      </a:lnTo>
                      <a:lnTo>
                        <a:pt x="277" y="4067"/>
                      </a:lnTo>
                      <a:lnTo>
                        <a:pt x="198" y="4067"/>
                      </a:lnTo>
                      <a:lnTo>
                        <a:pt x="79" y="4028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45"/>
                <p:cNvSpPr/>
                <p:nvPr/>
              </p:nvSpPr>
              <p:spPr>
                <a:xfrm>
                  <a:off x="2299900" y="2859450"/>
                  <a:ext cx="87875" cy="1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5" h="4107" extrusionOk="0">
                      <a:moveTo>
                        <a:pt x="3199" y="1"/>
                      </a:moveTo>
                      <a:lnTo>
                        <a:pt x="3080" y="40"/>
                      </a:lnTo>
                      <a:lnTo>
                        <a:pt x="3001" y="119"/>
                      </a:lnTo>
                      <a:lnTo>
                        <a:pt x="80" y="3633"/>
                      </a:lnTo>
                      <a:lnTo>
                        <a:pt x="1" y="3751"/>
                      </a:lnTo>
                      <a:lnTo>
                        <a:pt x="1" y="3830"/>
                      </a:lnTo>
                      <a:lnTo>
                        <a:pt x="40" y="3949"/>
                      </a:lnTo>
                      <a:lnTo>
                        <a:pt x="80" y="4028"/>
                      </a:lnTo>
                      <a:lnTo>
                        <a:pt x="198" y="4067"/>
                      </a:lnTo>
                      <a:lnTo>
                        <a:pt x="317" y="4107"/>
                      </a:lnTo>
                      <a:lnTo>
                        <a:pt x="396" y="4067"/>
                      </a:lnTo>
                      <a:lnTo>
                        <a:pt x="475" y="3988"/>
                      </a:lnTo>
                      <a:lnTo>
                        <a:pt x="3436" y="475"/>
                      </a:lnTo>
                      <a:lnTo>
                        <a:pt x="3475" y="356"/>
                      </a:lnTo>
                      <a:lnTo>
                        <a:pt x="3515" y="277"/>
                      </a:lnTo>
                      <a:lnTo>
                        <a:pt x="3475" y="159"/>
                      </a:lnTo>
                      <a:lnTo>
                        <a:pt x="3396" y="80"/>
                      </a:lnTo>
                      <a:lnTo>
                        <a:pt x="3278" y="40"/>
                      </a:lnTo>
                      <a:lnTo>
                        <a:pt x="3199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45"/>
                <p:cNvSpPr/>
                <p:nvPr/>
              </p:nvSpPr>
              <p:spPr>
                <a:xfrm>
                  <a:off x="2299900" y="2859450"/>
                  <a:ext cx="87875" cy="1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5" h="4107" fill="none" extrusionOk="0">
                      <a:moveTo>
                        <a:pt x="80" y="4028"/>
                      </a:moveTo>
                      <a:lnTo>
                        <a:pt x="80" y="4028"/>
                      </a:lnTo>
                      <a:lnTo>
                        <a:pt x="40" y="3949"/>
                      </a:lnTo>
                      <a:lnTo>
                        <a:pt x="1" y="3830"/>
                      </a:lnTo>
                      <a:lnTo>
                        <a:pt x="1" y="3751"/>
                      </a:lnTo>
                      <a:lnTo>
                        <a:pt x="80" y="3633"/>
                      </a:lnTo>
                      <a:lnTo>
                        <a:pt x="3001" y="119"/>
                      </a:lnTo>
                      <a:lnTo>
                        <a:pt x="3001" y="119"/>
                      </a:lnTo>
                      <a:lnTo>
                        <a:pt x="3080" y="40"/>
                      </a:lnTo>
                      <a:lnTo>
                        <a:pt x="3199" y="1"/>
                      </a:lnTo>
                      <a:lnTo>
                        <a:pt x="3278" y="40"/>
                      </a:lnTo>
                      <a:lnTo>
                        <a:pt x="3396" y="80"/>
                      </a:lnTo>
                      <a:lnTo>
                        <a:pt x="3396" y="80"/>
                      </a:lnTo>
                      <a:lnTo>
                        <a:pt x="3396" y="80"/>
                      </a:lnTo>
                      <a:lnTo>
                        <a:pt x="3475" y="159"/>
                      </a:lnTo>
                      <a:lnTo>
                        <a:pt x="3515" y="277"/>
                      </a:lnTo>
                      <a:lnTo>
                        <a:pt x="3475" y="356"/>
                      </a:lnTo>
                      <a:lnTo>
                        <a:pt x="3436" y="475"/>
                      </a:lnTo>
                      <a:lnTo>
                        <a:pt x="3436" y="475"/>
                      </a:lnTo>
                      <a:lnTo>
                        <a:pt x="475" y="3988"/>
                      </a:lnTo>
                      <a:lnTo>
                        <a:pt x="475" y="3988"/>
                      </a:lnTo>
                      <a:lnTo>
                        <a:pt x="396" y="4067"/>
                      </a:lnTo>
                      <a:lnTo>
                        <a:pt x="317" y="4107"/>
                      </a:lnTo>
                      <a:lnTo>
                        <a:pt x="198" y="4067"/>
                      </a:lnTo>
                      <a:lnTo>
                        <a:pt x="80" y="4028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45"/>
                <p:cNvSpPr/>
                <p:nvPr/>
              </p:nvSpPr>
              <p:spPr>
                <a:xfrm>
                  <a:off x="2319650" y="2864400"/>
                  <a:ext cx="87875" cy="1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5" h="4107" extrusionOk="0">
                      <a:moveTo>
                        <a:pt x="3198" y="0"/>
                      </a:moveTo>
                      <a:lnTo>
                        <a:pt x="3119" y="40"/>
                      </a:lnTo>
                      <a:lnTo>
                        <a:pt x="3040" y="119"/>
                      </a:lnTo>
                      <a:lnTo>
                        <a:pt x="79" y="3632"/>
                      </a:lnTo>
                      <a:lnTo>
                        <a:pt x="40" y="3751"/>
                      </a:lnTo>
                      <a:lnTo>
                        <a:pt x="1" y="3869"/>
                      </a:lnTo>
                      <a:lnTo>
                        <a:pt x="40" y="3948"/>
                      </a:lnTo>
                      <a:lnTo>
                        <a:pt x="119" y="4027"/>
                      </a:lnTo>
                      <a:lnTo>
                        <a:pt x="198" y="4106"/>
                      </a:lnTo>
                      <a:lnTo>
                        <a:pt x="316" y="4106"/>
                      </a:lnTo>
                      <a:lnTo>
                        <a:pt x="435" y="4067"/>
                      </a:lnTo>
                      <a:lnTo>
                        <a:pt x="514" y="3988"/>
                      </a:lnTo>
                      <a:lnTo>
                        <a:pt x="3435" y="474"/>
                      </a:lnTo>
                      <a:lnTo>
                        <a:pt x="3514" y="395"/>
                      </a:lnTo>
                      <a:lnTo>
                        <a:pt x="3514" y="277"/>
                      </a:lnTo>
                      <a:lnTo>
                        <a:pt x="3475" y="158"/>
                      </a:lnTo>
                      <a:lnTo>
                        <a:pt x="3396" y="79"/>
                      </a:lnTo>
                      <a:lnTo>
                        <a:pt x="3317" y="40"/>
                      </a:lnTo>
                      <a:lnTo>
                        <a:pt x="3198" y="0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45"/>
                <p:cNvSpPr/>
                <p:nvPr/>
              </p:nvSpPr>
              <p:spPr>
                <a:xfrm>
                  <a:off x="2319650" y="2864400"/>
                  <a:ext cx="87875" cy="1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5" h="4107" fill="none" extrusionOk="0">
                      <a:moveTo>
                        <a:pt x="119" y="4027"/>
                      </a:moveTo>
                      <a:lnTo>
                        <a:pt x="119" y="4027"/>
                      </a:lnTo>
                      <a:lnTo>
                        <a:pt x="40" y="3948"/>
                      </a:lnTo>
                      <a:lnTo>
                        <a:pt x="1" y="3869"/>
                      </a:lnTo>
                      <a:lnTo>
                        <a:pt x="40" y="3751"/>
                      </a:lnTo>
                      <a:lnTo>
                        <a:pt x="79" y="3632"/>
                      </a:lnTo>
                      <a:lnTo>
                        <a:pt x="79" y="3632"/>
                      </a:lnTo>
                      <a:lnTo>
                        <a:pt x="3040" y="119"/>
                      </a:lnTo>
                      <a:lnTo>
                        <a:pt x="3040" y="119"/>
                      </a:lnTo>
                      <a:lnTo>
                        <a:pt x="3119" y="40"/>
                      </a:lnTo>
                      <a:lnTo>
                        <a:pt x="3198" y="0"/>
                      </a:lnTo>
                      <a:lnTo>
                        <a:pt x="3317" y="40"/>
                      </a:lnTo>
                      <a:lnTo>
                        <a:pt x="3396" y="79"/>
                      </a:lnTo>
                      <a:lnTo>
                        <a:pt x="3396" y="79"/>
                      </a:lnTo>
                      <a:lnTo>
                        <a:pt x="3396" y="79"/>
                      </a:lnTo>
                      <a:lnTo>
                        <a:pt x="3475" y="158"/>
                      </a:lnTo>
                      <a:lnTo>
                        <a:pt x="3514" y="277"/>
                      </a:lnTo>
                      <a:lnTo>
                        <a:pt x="3514" y="395"/>
                      </a:lnTo>
                      <a:lnTo>
                        <a:pt x="3435" y="474"/>
                      </a:lnTo>
                      <a:lnTo>
                        <a:pt x="514" y="3988"/>
                      </a:lnTo>
                      <a:lnTo>
                        <a:pt x="514" y="3988"/>
                      </a:lnTo>
                      <a:lnTo>
                        <a:pt x="435" y="4067"/>
                      </a:lnTo>
                      <a:lnTo>
                        <a:pt x="316" y="4106"/>
                      </a:lnTo>
                      <a:lnTo>
                        <a:pt x="198" y="4106"/>
                      </a:lnTo>
                      <a:lnTo>
                        <a:pt x="119" y="4027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45"/>
                <p:cNvSpPr/>
                <p:nvPr/>
              </p:nvSpPr>
              <p:spPr>
                <a:xfrm>
                  <a:off x="2040325" y="2895975"/>
                  <a:ext cx="383975" cy="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9" h="1936" extrusionOk="0">
                      <a:moveTo>
                        <a:pt x="988" y="1"/>
                      </a:moveTo>
                      <a:lnTo>
                        <a:pt x="672" y="40"/>
                      </a:lnTo>
                      <a:lnTo>
                        <a:pt x="396" y="119"/>
                      </a:lnTo>
                      <a:lnTo>
                        <a:pt x="277" y="198"/>
                      </a:lnTo>
                      <a:lnTo>
                        <a:pt x="159" y="317"/>
                      </a:lnTo>
                      <a:lnTo>
                        <a:pt x="80" y="474"/>
                      </a:lnTo>
                      <a:lnTo>
                        <a:pt x="1" y="632"/>
                      </a:lnTo>
                      <a:lnTo>
                        <a:pt x="1" y="790"/>
                      </a:lnTo>
                      <a:lnTo>
                        <a:pt x="1" y="988"/>
                      </a:lnTo>
                      <a:lnTo>
                        <a:pt x="80" y="1304"/>
                      </a:lnTo>
                      <a:lnTo>
                        <a:pt x="159" y="1501"/>
                      </a:lnTo>
                      <a:lnTo>
                        <a:pt x="159" y="1540"/>
                      </a:lnTo>
                      <a:lnTo>
                        <a:pt x="277" y="1659"/>
                      </a:lnTo>
                      <a:lnTo>
                        <a:pt x="396" y="1738"/>
                      </a:lnTo>
                      <a:lnTo>
                        <a:pt x="514" y="1738"/>
                      </a:lnTo>
                      <a:lnTo>
                        <a:pt x="672" y="1698"/>
                      </a:lnTo>
                      <a:lnTo>
                        <a:pt x="790" y="1619"/>
                      </a:lnTo>
                      <a:lnTo>
                        <a:pt x="830" y="1501"/>
                      </a:lnTo>
                      <a:lnTo>
                        <a:pt x="869" y="1343"/>
                      </a:lnTo>
                      <a:lnTo>
                        <a:pt x="830" y="1225"/>
                      </a:lnTo>
                      <a:lnTo>
                        <a:pt x="751" y="988"/>
                      </a:lnTo>
                      <a:lnTo>
                        <a:pt x="712" y="869"/>
                      </a:lnTo>
                      <a:lnTo>
                        <a:pt x="712" y="790"/>
                      </a:lnTo>
                      <a:lnTo>
                        <a:pt x="869" y="711"/>
                      </a:lnTo>
                      <a:lnTo>
                        <a:pt x="1106" y="711"/>
                      </a:lnTo>
                      <a:lnTo>
                        <a:pt x="1422" y="751"/>
                      </a:lnTo>
                      <a:lnTo>
                        <a:pt x="1777" y="830"/>
                      </a:lnTo>
                      <a:lnTo>
                        <a:pt x="2607" y="988"/>
                      </a:lnTo>
                      <a:lnTo>
                        <a:pt x="3396" y="1185"/>
                      </a:lnTo>
                      <a:lnTo>
                        <a:pt x="4462" y="1461"/>
                      </a:lnTo>
                      <a:lnTo>
                        <a:pt x="5528" y="1698"/>
                      </a:lnTo>
                      <a:lnTo>
                        <a:pt x="6594" y="1856"/>
                      </a:lnTo>
                      <a:lnTo>
                        <a:pt x="7147" y="1935"/>
                      </a:lnTo>
                      <a:lnTo>
                        <a:pt x="8173" y="1935"/>
                      </a:lnTo>
                      <a:lnTo>
                        <a:pt x="8726" y="1856"/>
                      </a:lnTo>
                      <a:lnTo>
                        <a:pt x="9792" y="1698"/>
                      </a:lnTo>
                      <a:lnTo>
                        <a:pt x="10858" y="1461"/>
                      </a:lnTo>
                      <a:lnTo>
                        <a:pt x="11924" y="1225"/>
                      </a:lnTo>
                      <a:lnTo>
                        <a:pt x="12713" y="988"/>
                      </a:lnTo>
                      <a:lnTo>
                        <a:pt x="13542" y="830"/>
                      </a:lnTo>
                      <a:lnTo>
                        <a:pt x="13898" y="751"/>
                      </a:lnTo>
                      <a:lnTo>
                        <a:pt x="14213" y="711"/>
                      </a:lnTo>
                      <a:lnTo>
                        <a:pt x="14450" y="751"/>
                      </a:lnTo>
                      <a:lnTo>
                        <a:pt x="14569" y="790"/>
                      </a:lnTo>
                      <a:lnTo>
                        <a:pt x="14569" y="869"/>
                      </a:lnTo>
                      <a:lnTo>
                        <a:pt x="14569" y="1027"/>
                      </a:lnTo>
                      <a:lnTo>
                        <a:pt x="14490" y="1225"/>
                      </a:lnTo>
                      <a:lnTo>
                        <a:pt x="14450" y="1382"/>
                      </a:lnTo>
                      <a:lnTo>
                        <a:pt x="14490" y="1501"/>
                      </a:lnTo>
                      <a:lnTo>
                        <a:pt x="14569" y="1619"/>
                      </a:lnTo>
                      <a:lnTo>
                        <a:pt x="14687" y="1698"/>
                      </a:lnTo>
                      <a:lnTo>
                        <a:pt x="14845" y="1738"/>
                      </a:lnTo>
                      <a:lnTo>
                        <a:pt x="14964" y="1698"/>
                      </a:lnTo>
                      <a:lnTo>
                        <a:pt x="15082" y="1619"/>
                      </a:lnTo>
                      <a:lnTo>
                        <a:pt x="15161" y="1501"/>
                      </a:lnTo>
                      <a:lnTo>
                        <a:pt x="15240" y="1304"/>
                      </a:lnTo>
                      <a:lnTo>
                        <a:pt x="15319" y="988"/>
                      </a:lnTo>
                      <a:lnTo>
                        <a:pt x="15358" y="790"/>
                      </a:lnTo>
                      <a:lnTo>
                        <a:pt x="15319" y="632"/>
                      </a:lnTo>
                      <a:lnTo>
                        <a:pt x="15279" y="474"/>
                      </a:lnTo>
                      <a:lnTo>
                        <a:pt x="15161" y="317"/>
                      </a:lnTo>
                      <a:lnTo>
                        <a:pt x="15042" y="198"/>
                      </a:lnTo>
                      <a:lnTo>
                        <a:pt x="14924" y="119"/>
                      </a:lnTo>
                      <a:lnTo>
                        <a:pt x="14648" y="40"/>
                      </a:lnTo>
                      <a:lnTo>
                        <a:pt x="14332" y="1"/>
                      </a:lnTo>
                      <a:lnTo>
                        <a:pt x="13937" y="1"/>
                      </a:lnTo>
                      <a:lnTo>
                        <a:pt x="13463" y="80"/>
                      </a:lnTo>
                      <a:lnTo>
                        <a:pt x="12950" y="198"/>
                      </a:lnTo>
                      <a:lnTo>
                        <a:pt x="11726" y="474"/>
                      </a:lnTo>
                      <a:lnTo>
                        <a:pt x="10739" y="751"/>
                      </a:lnTo>
                      <a:lnTo>
                        <a:pt x="9673" y="988"/>
                      </a:lnTo>
                      <a:lnTo>
                        <a:pt x="8647" y="1146"/>
                      </a:lnTo>
                      <a:lnTo>
                        <a:pt x="8134" y="1185"/>
                      </a:lnTo>
                      <a:lnTo>
                        <a:pt x="7660" y="1225"/>
                      </a:lnTo>
                      <a:lnTo>
                        <a:pt x="7186" y="1185"/>
                      </a:lnTo>
                      <a:lnTo>
                        <a:pt x="6673" y="1146"/>
                      </a:lnTo>
                      <a:lnTo>
                        <a:pt x="5646" y="988"/>
                      </a:lnTo>
                      <a:lnTo>
                        <a:pt x="4620" y="751"/>
                      </a:lnTo>
                      <a:lnTo>
                        <a:pt x="3594" y="474"/>
                      </a:lnTo>
                      <a:lnTo>
                        <a:pt x="2370" y="198"/>
                      </a:lnTo>
                      <a:lnTo>
                        <a:pt x="1856" y="80"/>
                      </a:lnTo>
                      <a:lnTo>
                        <a:pt x="1422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45"/>
                <p:cNvSpPr/>
                <p:nvPr/>
              </p:nvSpPr>
              <p:spPr>
                <a:xfrm>
                  <a:off x="2040325" y="2895975"/>
                  <a:ext cx="383975" cy="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9" h="1936" fill="none" extrusionOk="0">
                      <a:moveTo>
                        <a:pt x="7660" y="1935"/>
                      </a:moveTo>
                      <a:lnTo>
                        <a:pt x="7660" y="1935"/>
                      </a:lnTo>
                      <a:lnTo>
                        <a:pt x="7147" y="1935"/>
                      </a:lnTo>
                      <a:lnTo>
                        <a:pt x="6594" y="1856"/>
                      </a:lnTo>
                      <a:lnTo>
                        <a:pt x="5528" y="1698"/>
                      </a:lnTo>
                      <a:lnTo>
                        <a:pt x="4462" y="1461"/>
                      </a:lnTo>
                      <a:lnTo>
                        <a:pt x="3396" y="1185"/>
                      </a:lnTo>
                      <a:lnTo>
                        <a:pt x="3396" y="1185"/>
                      </a:lnTo>
                      <a:lnTo>
                        <a:pt x="2607" y="988"/>
                      </a:lnTo>
                      <a:lnTo>
                        <a:pt x="1777" y="830"/>
                      </a:lnTo>
                      <a:lnTo>
                        <a:pt x="1422" y="751"/>
                      </a:lnTo>
                      <a:lnTo>
                        <a:pt x="1106" y="711"/>
                      </a:lnTo>
                      <a:lnTo>
                        <a:pt x="869" y="711"/>
                      </a:lnTo>
                      <a:lnTo>
                        <a:pt x="712" y="790"/>
                      </a:lnTo>
                      <a:lnTo>
                        <a:pt x="712" y="790"/>
                      </a:lnTo>
                      <a:lnTo>
                        <a:pt x="712" y="869"/>
                      </a:lnTo>
                      <a:lnTo>
                        <a:pt x="751" y="988"/>
                      </a:lnTo>
                      <a:lnTo>
                        <a:pt x="830" y="1225"/>
                      </a:lnTo>
                      <a:lnTo>
                        <a:pt x="830" y="1225"/>
                      </a:lnTo>
                      <a:lnTo>
                        <a:pt x="869" y="1343"/>
                      </a:lnTo>
                      <a:lnTo>
                        <a:pt x="830" y="1501"/>
                      </a:lnTo>
                      <a:lnTo>
                        <a:pt x="790" y="1619"/>
                      </a:lnTo>
                      <a:lnTo>
                        <a:pt x="672" y="1698"/>
                      </a:lnTo>
                      <a:lnTo>
                        <a:pt x="672" y="1698"/>
                      </a:lnTo>
                      <a:lnTo>
                        <a:pt x="514" y="1738"/>
                      </a:lnTo>
                      <a:lnTo>
                        <a:pt x="396" y="1738"/>
                      </a:lnTo>
                      <a:lnTo>
                        <a:pt x="277" y="1659"/>
                      </a:lnTo>
                      <a:lnTo>
                        <a:pt x="159" y="1540"/>
                      </a:lnTo>
                      <a:lnTo>
                        <a:pt x="159" y="1540"/>
                      </a:lnTo>
                      <a:lnTo>
                        <a:pt x="159" y="1501"/>
                      </a:lnTo>
                      <a:lnTo>
                        <a:pt x="159" y="1501"/>
                      </a:lnTo>
                      <a:lnTo>
                        <a:pt x="80" y="1304"/>
                      </a:lnTo>
                      <a:lnTo>
                        <a:pt x="1" y="988"/>
                      </a:lnTo>
                      <a:lnTo>
                        <a:pt x="1" y="790"/>
                      </a:lnTo>
                      <a:lnTo>
                        <a:pt x="1" y="632"/>
                      </a:lnTo>
                      <a:lnTo>
                        <a:pt x="80" y="474"/>
                      </a:lnTo>
                      <a:lnTo>
                        <a:pt x="159" y="317"/>
                      </a:lnTo>
                      <a:lnTo>
                        <a:pt x="159" y="317"/>
                      </a:lnTo>
                      <a:lnTo>
                        <a:pt x="277" y="198"/>
                      </a:lnTo>
                      <a:lnTo>
                        <a:pt x="396" y="119"/>
                      </a:lnTo>
                      <a:lnTo>
                        <a:pt x="672" y="40"/>
                      </a:lnTo>
                      <a:lnTo>
                        <a:pt x="988" y="1"/>
                      </a:lnTo>
                      <a:lnTo>
                        <a:pt x="1422" y="1"/>
                      </a:lnTo>
                      <a:lnTo>
                        <a:pt x="1856" y="80"/>
                      </a:lnTo>
                      <a:lnTo>
                        <a:pt x="2370" y="198"/>
                      </a:lnTo>
                      <a:lnTo>
                        <a:pt x="3594" y="474"/>
                      </a:lnTo>
                      <a:lnTo>
                        <a:pt x="3594" y="474"/>
                      </a:lnTo>
                      <a:lnTo>
                        <a:pt x="4620" y="751"/>
                      </a:lnTo>
                      <a:lnTo>
                        <a:pt x="5646" y="988"/>
                      </a:lnTo>
                      <a:lnTo>
                        <a:pt x="6673" y="1146"/>
                      </a:lnTo>
                      <a:lnTo>
                        <a:pt x="7186" y="1185"/>
                      </a:lnTo>
                      <a:lnTo>
                        <a:pt x="7660" y="1225"/>
                      </a:lnTo>
                      <a:lnTo>
                        <a:pt x="7660" y="1225"/>
                      </a:lnTo>
                      <a:lnTo>
                        <a:pt x="8134" y="1185"/>
                      </a:lnTo>
                      <a:lnTo>
                        <a:pt x="8647" y="1146"/>
                      </a:lnTo>
                      <a:lnTo>
                        <a:pt x="9673" y="988"/>
                      </a:lnTo>
                      <a:lnTo>
                        <a:pt x="10739" y="751"/>
                      </a:lnTo>
                      <a:lnTo>
                        <a:pt x="11726" y="474"/>
                      </a:lnTo>
                      <a:lnTo>
                        <a:pt x="11726" y="474"/>
                      </a:lnTo>
                      <a:lnTo>
                        <a:pt x="12950" y="198"/>
                      </a:lnTo>
                      <a:lnTo>
                        <a:pt x="13463" y="80"/>
                      </a:lnTo>
                      <a:lnTo>
                        <a:pt x="13937" y="1"/>
                      </a:lnTo>
                      <a:lnTo>
                        <a:pt x="14332" y="1"/>
                      </a:lnTo>
                      <a:lnTo>
                        <a:pt x="14648" y="40"/>
                      </a:lnTo>
                      <a:lnTo>
                        <a:pt x="14924" y="119"/>
                      </a:lnTo>
                      <a:lnTo>
                        <a:pt x="15042" y="198"/>
                      </a:lnTo>
                      <a:lnTo>
                        <a:pt x="15161" y="317"/>
                      </a:lnTo>
                      <a:lnTo>
                        <a:pt x="15161" y="317"/>
                      </a:lnTo>
                      <a:lnTo>
                        <a:pt x="15279" y="474"/>
                      </a:lnTo>
                      <a:lnTo>
                        <a:pt x="15319" y="632"/>
                      </a:lnTo>
                      <a:lnTo>
                        <a:pt x="15358" y="790"/>
                      </a:lnTo>
                      <a:lnTo>
                        <a:pt x="15319" y="988"/>
                      </a:lnTo>
                      <a:lnTo>
                        <a:pt x="15240" y="1304"/>
                      </a:lnTo>
                      <a:lnTo>
                        <a:pt x="15161" y="1501"/>
                      </a:lnTo>
                      <a:lnTo>
                        <a:pt x="15161" y="1501"/>
                      </a:lnTo>
                      <a:lnTo>
                        <a:pt x="15082" y="1619"/>
                      </a:lnTo>
                      <a:lnTo>
                        <a:pt x="14964" y="1698"/>
                      </a:lnTo>
                      <a:lnTo>
                        <a:pt x="14845" y="1738"/>
                      </a:lnTo>
                      <a:lnTo>
                        <a:pt x="14687" y="1698"/>
                      </a:lnTo>
                      <a:lnTo>
                        <a:pt x="14687" y="1698"/>
                      </a:lnTo>
                      <a:lnTo>
                        <a:pt x="14569" y="1619"/>
                      </a:lnTo>
                      <a:lnTo>
                        <a:pt x="14490" y="1501"/>
                      </a:lnTo>
                      <a:lnTo>
                        <a:pt x="14450" y="1382"/>
                      </a:lnTo>
                      <a:lnTo>
                        <a:pt x="14490" y="1225"/>
                      </a:lnTo>
                      <a:lnTo>
                        <a:pt x="14490" y="1225"/>
                      </a:lnTo>
                      <a:lnTo>
                        <a:pt x="14569" y="1027"/>
                      </a:lnTo>
                      <a:lnTo>
                        <a:pt x="14569" y="869"/>
                      </a:lnTo>
                      <a:lnTo>
                        <a:pt x="14569" y="790"/>
                      </a:lnTo>
                      <a:lnTo>
                        <a:pt x="14569" y="790"/>
                      </a:lnTo>
                      <a:lnTo>
                        <a:pt x="14450" y="751"/>
                      </a:lnTo>
                      <a:lnTo>
                        <a:pt x="14213" y="711"/>
                      </a:lnTo>
                      <a:lnTo>
                        <a:pt x="13898" y="751"/>
                      </a:lnTo>
                      <a:lnTo>
                        <a:pt x="13542" y="830"/>
                      </a:lnTo>
                      <a:lnTo>
                        <a:pt x="12713" y="988"/>
                      </a:lnTo>
                      <a:lnTo>
                        <a:pt x="11924" y="1225"/>
                      </a:lnTo>
                      <a:lnTo>
                        <a:pt x="11924" y="1225"/>
                      </a:lnTo>
                      <a:lnTo>
                        <a:pt x="10858" y="1461"/>
                      </a:lnTo>
                      <a:lnTo>
                        <a:pt x="9792" y="1698"/>
                      </a:lnTo>
                      <a:lnTo>
                        <a:pt x="8726" y="1856"/>
                      </a:lnTo>
                      <a:lnTo>
                        <a:pt x="8173" y="1935"/>
                      </a:lnTo>
                      <a:lnTo>
                        <a:pt x="7660" y="193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45"/>
                <p:cNvSpPr/>
                <p:nvPr/>
              </p:nvSpPr>
              <p:spPr>
                <a:xfrm>
                  <a:off x="2040325" y="2895975"/>
                  <a:ext cx="383975" cy="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9" h="1936" extrusionOk="0">
                      <a:moveTo>
                        <a:pt x="790" y="1"/>
                      </a:moveTo>
                      <a:lnTo>
                        <a:pt x="554" y="80"/>
                      </a:lnTo>
                      <a:lnTo>
                        <a:pt x="317" y="159"/>
                      </a:lnTo>
                      <a:lnTo>
                        <a:pt x="159" y="317"/>
                      </a:lnTo>
                      <a:lnTo>
                        <a:pt x="80" y="435"/>
                      </a:lnTo>
                      <a:lnTo>
                        <a:pt x="40" y="553"/>
                      </a:lnTo>
                      <a:lnTo>
                        <a:pt x="1" y="830"/>
                      </a:lnTo>
                      <a:lnTo>
                        <a:pt x="1" y="1027"/>
                      </a:lnTo>
                      <a:lnTo>
                        <a:pt x="40" y="1225"/>
                      </a:lnTo>
                      <a:lnTo>
                        <a:pt x="159" y="1501"/>
                      </a:lnTo>
                      <a:lnTo>
                        <a:pt x="159" y="1540"/>
                      </a:lnTo>
                      <a:lnTo>
                        <a:pt x="238" y="1619"/>
                      </a:lnTo>
                      <a:lnTo>
                        <a:pt x="317" y="1698"/>
                      </a:lnTo>
                      <a:lnTo>
                        <a:pt x="396" y="1738"/>
                      </a:lnTo>
                      <a:lnTo>
                        <a:pt x="514" y="1738"/>
                      </a:lnTo>
                      <a:lnTo>
                        <a:pt x="672" y="1698"/>
                      </a:lnTo>
                      <a:lnTo>
                        <a:pt x="751" y="1659"/>
                      </a:lnTo>
                      <a:lnTo>
                        <a:pt x="830" y="1580"/>
                      </a:lnTo>
                      <a:lnTo>
                        <a:pt x="869" y="1501"/>
                      </a:lnTo>
                      <a:lnTo>
                        <a:pt x="869" y="1382"/>
                      </a:lnTo>
                      <a:lnTo>
                        <a:pt x="830" y="1225"/>
                      </a:lnTo>
                      <a:lnTo>
                        <a:pt x="751" y="948"/>
                      </a:lnTo>
                      <a:lnTo>
                        <a:pt x="712" y="830"/>
                      </a:lnTo>
                      <a:lnTo>
                        <a:pt x="712" y="790"/>
                      </a:lnTo>
                      <a:lnTo>
                        <a:pt x="830" y="751"/>
                      </a:lnTo>
                      <a:lnTo>
                        <a:pt x="1027" y="711"/>
                      </a:lnTo>
                      <a:lnTo>
                        <a:pt x="1501" y="751"/>
                      </a:lnTo>
                      <a:lnTo>
                        <a:pt x="2093" y="869"/>
                      </a:lnTo>
                      <a:lnTo>
                        <a:pt x="3396" y="1185"/>
                      </a:lnTo>
                      <a:lnTo>
                        <a:pt x="4462" y="1461"/>
                      </a:lnTo>
                      <a:lnTo>
                        <a:pt x="5528" y="1698"/>
                      </a:lnTo>
                      <a:lnTo>
                        <a:pt x="6594" y="1856"/>
                      </a:lnTo>
                      <a:lnTo>
                        <a:pt x="7147" y="1935"/>
                      </a:lnTo>
                      <a:lnTo>
                        <a:pt x="8173" y="1935"/>
                      </a:lnTo>
                      <a:lnTo>
                        <a:pt x="8726" y="1856"/>
                      </a:lnTo>
                      <a:lnTo>
                        <a:pt x="9792" y="1698"/>
                      </a:lnTo>
                      <a:lnTo>
                        <a:pt x="10858" y="1461"/>
                      </a:lnTo>
                      <a:lnTo>
                        <a:pt x="11924" y="1225"/>
                      </a:lnTo>
                      <a:lnTo>
                        <a:pt x="13187" y="869"/>
                      </a:lnTo>
                      <a:lnTo>
                        <a:pt x="13819" y="751"/>
                      </a:lnTo>
                      <a:lnTo>
                        <a:pt x="14292" y="711"/>
                      </a:lnTo>
                      <a:lnTo>
                        <a:pt x="14490" y="751"/>
                      </a:lnTo>
                      <a:lnTo>
                        <a:pt x="14569" y="790"/>
                      </a:lnTo>
                      <a:lnTo>
                        <a:pt x="14569" y="830"/>
                      </a:lnTo>
                      <a:lnTo>
                        <a:pt x="14569" y="988"/>
                      </a:lnTo>
                      <a:lnTo>
                        <a:pt x="14490" y="1225"/>
                      </a:lnTo>
                      <a:lnTo>
                        <a:pt x="14450" y="1343"/>
                      </a:lnTo>
                      <a:lnTo>
                        <a:pt x="14490" y="1461"/>
                      </a:lnTo>
                      <a:lnTo>
                        <a:pt x="14529" y="1580"/>
                      </a:lnTo>
                      <a:lnTo>
                        <a:pt x="14608" y="1659"/>
                      </a:lnTo>
                      <a:lnTo>
                        <a:pt x="14687" y="1698"/>
                      </a:lnTo>
                      <a:lnTo>
                        <a:pt x="14845" y="1738"/>
                      </a:lnTo>
                      <a:lnTo>
                        <a:pt x="14924" y="1698"/>
                      </a:lnTo>
                      <a:lnTo>
                        <a:pt x="15042" y="1659"/>
                      </a:lnTo>
                      <a:lnTo>
                        <a:pt x="15121" y="1580"/>
                      </a:lnTo>
                      <a:lnTo>
                        <a:pt x="15161" y="1501"/>
                      </a:lnTo>
                      <a:lnTo>
                        <a:pt x="15279" y="1225"/>
                      </a:lnTo>
                      <a:lnTo>
                        <a:pt x="15319" y="1027"/>
                      </a:lnTo>
                      <a:lnTo>
                        <a:pt x="15358" y="830"/>
                      </a:lnTo>
                      <a:lnTo>
                        <a:pt x="15319" y="672"/>
                      </a:lnTo>
                      <a:lnTo>
                        <a:pt x="15319" y="553"/>
                      </a:lnTo>
                      <a:lnTo>
                        <a:pt x="15240" y="435"/>
                      </a:lnTo>
                      <a:lnTo>
                        <a:pt x="15161" y="317"/>
                      </a:lnTo>
                      <a:lnTo>
                        <a:pt x="15003" y="159"/>
                      </a:lnTo>
                      <a:lnTo>
                        <a:pt x="14806" y="80"/>
                      </a:lnTo>
                      <a:lnTo>
                        <a:pt x="14569" y="1"/>
                      </a:lnTo>
                      <a:lnTo>
                        <a:pt x="13977" y="1"/>
                      </a:lnTo>
                      <a:lnTo>
                        <a:pt x="13542" y="80"/>
                      </a:lnTo>
                      <a:lnTo>
                        <a:pt x="13108" y="159"/>
                      </a:lnTo>
                      <a:lnTo>
                        <a:pt x="12832" y="198"/>
                      </a:lnTo>
                      <a:lnTo>
                        <a:pt x="11884" y="435"/>
                      </a:lnTo>
                      <a:lnTo>
                        <a:pt x="11726" y="474"/>
                      </a:lnTo>
                      <a:lnTo>
                        <a:pt x="11568" y="514"/>
                      </a:lnTo>
                      <a:lnTo>
                        <a:pt x="10660" y="790"/>
                      </a:lnTo>
                      <a:lnTo>
                        <a:pt x="9871" y="948"/>
                      </a:lnTo>
                      <a:lnTo>
                        <a:pt x="9121" y="1106"/>
                      </a:lnTo>
                      <a:lnTo>
                        <a:pt x="8370" y="1185"/>
                      </a:lnTo>
                      <a:lnTo>
                        <a:pt x="7660" y="1225"/>
                      </a:lnTo>
                      <a:lnTo>
                        <a:pt x="7186" y="1185"/>
                      </a:lnTo>
                      <a:lnTo>
                        <a:pt x="6673" y="1146"/>
                      </a:lnTo>
                      <a:lnTo>
                        <a:pt x="5646" y="988"/>
                      </a:lnTo>
                      <a:lnTo>
                        <a:pt x="4620" y="751"/>
                      </a:lnTo>
                      <a:lnTo>
                        <a:pt x="3594" y="474"/>
                      </a:lnTo>
                      <a:lnTo>
                        <a:pt x="2133" y="119"/>
                      </a:lnTo>
                      <a:lnTo>
                        <a:pt x="1541" y="40"/>
                      </a:lnTo>
                      <a:lnTo>
                        <a:pt x="1067" y="1"/>
                      </a:lnTo>
                      <a:close/>
                    </a:path>
                  </a:pathLst>
                </a:custGeom>
                <a:solidFill>
                  <a:srgbClr val="C8DDA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45"/>
                <p:cNvSpPr/>
                <p:nvPr/>
              </p:nvSpPr>
              <p:spPr>
                <a:xfrm>
                  <a:off x="2040325" y="2895975"/>
                  <a:ext cx="383975" cy="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9" h="1936" fill="none" extrusionOk="0">
                      <a:moveTo>
                        <a:pt x="1067" y="1"/>
                      </a:moveTo>
                      <a:lnTo>
                        <a:pt x="1067" y="1"/>
                      </a:lnTo>
                      <a:lnTo>
                        <a:pt x="790" y="1"/>
                      </a:lnTo>
                      <a:lnTo>
                        <a:pt x="554" y="80"/>
                      </a:lnTo>
                      <a:lnTo>
                        <a:pt x="317" y="159"/>
                      </a:lnTo>
                      <a:lnTo>
                        <a:pt x="159" y="317"/>
                      </a:lnTo>
                      <a:lnTo>
                        <a:pt x="159" y="317"/>
                      </a:lnTo>
                      <a:lnTo>
                        <a:pt x="80" y="435"/>
                      </a:lnTo>
                      <a:lnTo>
                        <a:pt x="40" y="553"/>
                      </a:lnTo>
                      <a:lnTo>
                        <a:pt x="1" y="830"/>
                      </a:lnTo>
                      <a:lnTo>
                        <a:pt x="1" y="830"/>
                      </a:lnTo>
                      <a:lnTo>
                        <a:pt x="1" y="1027"/>
                      </a:lnTo>
                      <a:lnTo>
                        <a:pt x="40" y="1225"/>
                      </a:lnTo>
                      <a:lnTo>
                        <a:pt x="159" y="1501"/>
                      </a:lnTo>
                      <a:lnTo>
                        <a:pt x="159" y="1501"/>
                      </a:lnTo>
                      <a:lnTo>
                        <a:pt x="159" y="1540"/>
                      </a:lnTo>
                      <a:lnTo>
                        <a:pt x="159" y="1540"/>
                      </a:lnTo>
                      <a:lnTo>
                        <a:pt x="238" y="1619"/>
                      </a:lnTo>
                      <a:lnTo>
                        <a:pt x="317" y="1698"/>
                      </a:lnTo>
                      <a:lnTo>
                        <a:pt x="396" y="1738"/>
                      </a:lnTo>
                      <a:lnTo>
                        <a:pt x="514" y="1738"/>
                      </a:lnTo>
                      <a:lnTo>
                        <a:pt x="514" y="1738"/>
                      </a:lnTo>
                      <a:lnTo>
                        <a:pt x="672" y="1698"/>
                      </a:lnTo>
                      <a:lnTo>
                        <a:pt x="672" y="1698"/>
                      </a:lnTo>
                      <a:lnTo>
                        <a:pt x="751" y="1659"/>
                      </a:lnTo>
                      <a:lnTo>
                        <a:pt x="830" y="1580"/>
                      </a:lnTo>
                      <a:lnTo>
                        <a:pt x="869" y="1501"/>
                      </a:lnTo>
                      <a:lnTo>
                        <a:pt x="869" y="1382"/>
                      </a:lnTo>
                      <a:lnTo>
                        <a:pt x="869" y="1382"/>
                      </a:lnTo>
                      <a:lnTo>
                        <a:pt x="830" y="1225"/>
                      </a:lnTo>
                      <a:lnTo>
                        <a:pt x="830" y="1225"/>
                      </a:lnTo>
                      <a:lnTo>
                        <a:pt x="751" y="948"/>
                      </a:lnTo>
                      <a:lnTo>
                        <a:pt x="712" y="830"/>
                      </a:lnTo>
                      <a:lnTo>
                        <a:pt x="712" y="830"/>
                      </a:lnTo>
                      <a:lnTo>
                        <a:pt x="712" y="790"/>
                      </a:lnTo>
                      <a:lnTo>
                        <a:pt x="712" y="790"/>
                      </a:lnTo>
                      <a:lnTo>
                        <a:pt x="830" y="751"/>
                      </a:lnTo>
                      <a:lnTo>
                        <a:pt x="1027" y="711"/>
                      </a:lnTo>
                      <a:lnTo>
                        <a:pt x="1027" y="711"/>
                      </a:lnTo>
                      <a:lnTo>
                        <a:pt x="1501" y="751"/>
                      </a:lnTo>
                      <a:lnTo>
                        <a:pt x="2093" y="869"/>
                      </a:lnTo>
                      <a:lnTo>
                        <a:pt x="3396" y="1185"/>
                      </a:lnTo>
                      <a:lnTo>
                        <a:pt x="3396" y="1185"/>
                      </a:lnTo>
                      <a:lnTo>
                        <a:pt x="4462" y="1461"/>
                      </a:lnTo>
                      <a:lnTo>
                        <a:pt x="5528" y="1698"/>
                      </a:lnTo>
                      <a:lnTo>
                        <a:pt x="6594" y="1856"/>
                      </a:lnTo>
                      <a:lnTo>
                        <a:pt x="7147" y="1935"/>
                      </a:lnTo>
                      <a:lnTo>
                        <a:pt x="7660" y="1935"/>
                      </a:lnTo>
                      <a:lnTo>
                        <a:pt x="7660" y="1935"/>
                      </a:lnTo>
                      <a:lnTo>
                        <a:pt x="8173" y="1935"/>
                      </a:lnTo>
                      <a:lnTo>
                        <a:pt x="8726" y="1856"/>
                      </a:lnTo>
                      <a:lnTo>
                        <a:pt x="9792" y="1698"/>
                      </a:lnTo>
                      <a:lnTo>
                        <a:pt x="10858" y="1461"/>
                      </a:lnTo>
                      <a:lnTo>
                        <a:pt x="11924" y="1225"/>
                      </a:lnTo>
                      <a:lnTo>
                        <a:pt x="11924" y="1225"/>
                      </a:lnTo>
                      <a:lnTo>
                        <a:pt x="13187" y="869"/>
                      </a:lnTo>
                      <a:lnTo>
                        <a:pt x="13819" y="751"/>
                      </a:lnTo>
                      <a:lnTo>
                        <a:pt x="14292" y="711"/>
                      </a:lnTo>
                      <a:lnTo>
                        <a:pt x="14292" y="711"/>
                      </a:lnTo>
                      <a:lnTo>
                        <a:pt x="14490" y="751"/>
                      </a:lnTo>
                      <a:lnTo>
                        <a:pt x="14569" y="790"/>
                      </a:lnTo>
                      <a:lnTo>
                        <a:pt x="14569" y="790"/>
                      </a:lnTo>
                      <a:lnTo>
                        <a:pt x="14569" y="830"/>
                      </a:lnTo>
                      <a:lnTo>
                        <a:pt x="14569" y="830"/>
                      </a:lnTo>
                      <a:lnTo>
                        <a:pt x="14569" y="988"/>
                      </a:lnTo>
                      <a:lnTo>
                        <a:pt x="14490" y="1225"/>
                      </a:lnTo>
                      <a:lnTo>
                        <a:pt x="14490" y="1225"/>
                      </a:lnTo>
                      <a:lnTo>
                        <a:pt x="14450" y="1343"/>
                      </a:lnTo>
                      <a:lnTo>
                        <a:pt x="14450" y="1343"/>
                      </a:lnTo>
                      <a:lnTo>
                        <a:pt x="14490" y="1461"/>
                      </a:lnTo>
                      <a:lnTo>
                        <a:pt x="14529" y="1580"/>
                      </a:lnTo>
                      <a:lnTo>
                        <a:pt x="14608" y="1659"/>
                      </a:lnTo>
                      <a:lnTo>
                        <a:pt x="14687" y="1698"/>
                      </a:lnTo>
                      <a:lnTo>
                        <a:pt x="14687" y="1698"/>
                      </a:lnTo>
                      <a:lnTo>
                        <a:pt x="14845" y="1738"/>
                      </a:lnTo>
                      <a:lnTo>
                        <a:pt x="14845" y="1738"/>
                      </a:lnTo>
                      <a:lnTo>
                        <a:pt x="14924" y="1698"/>
                      </a:lnTo>
                      <a:lnTo>
                        <a:pt x="15042" y="1659"/>
                      </a:lnTo>
                      <a:lnTo>
                        <a:pt x="15121" y="1580"/>
                      </a:lnTo>
                      <a:lnTo>
                        <a:pt x="15161" y="1501"/>
                      </a:lnTo>
                      <a:lnTo>
                        <a:pt x="15161" y="1501"/>
                      </a:lnTo>
                      <a:lnTo>
                        <a:pt x="15279" y="1225"/>
                      </a:lnTo>
                      <a:lnTo>
                        <a:pt x="15319" y="1027"/>
                      </a:lnTo>
                      <a:lnTo>
                        <a:pt x="15358" y="830"/>
                      </a:lnTo>
                      <a:lnTo>
                        <a:pt x="15358" y="830"/>
                      </a:lnTo>
                      <a:lnTo>
                        <a:pt x="15319" y="672"/>
                      </a:lnTo>
                      <a:lnTo>
                        <a:pt x="15319" y="553"/>
                      </a:lnTo>
                      <a:lnTo>
                        <a:pt x="15240" y="435"/>
                      </a:lnTo>
                      <a:lnTo>
                        <a:pt x="15161" y="317"/>
                      </a:lnTo>
                      <a:lnTo>
                        <a:pt x="15161" y="317"/>
                      </a:lnTo>
                      <a:lnTo>
                        <a:pt x="15003" y="159"/>
                      </a:lnTo>
                      <a:lnTo>
                        <a:pt x="14806" y="80"/>
                      </a:lnTo>
                      <a:lnTo>
                        <a:pt x="14569" y="1"/>
                      </a:lnTo>
                      <a:lnTo>
                        <a:pt x="14292" y="1"/>
                      </a:lnTo>
                      <a:lnTo>
                        <a:pt x="14292" y="1"/>
                      </a:lnTo>
                      <a:lnTo>
                        <a:pt x="13977" y="1"/>
                      </a:lnTo>
                      <a:lnTo>
                        <a:pt x="13977" y="1"/>
                      </a:lnTo>
                      <a:lnTo>
                        <a:pt x="13542" y="80"/>
                      </a:lnTo>
                      <a:lnTo>
                        <a:pt x="13108" y="159"/>
                      </a:lnTo>
                      <a:lnTo>
                        <a:pt x="13108" y="159"/>
                      </a:lnTo>
                      <a:lnTo>
                        <a:pt x="12832" y="198"/>
                      </a:lnTo>
                      <a:lnTo>
                        <a:pt x="12832" y="198"/>
                      </a:lnTo>
                      <a:lnTo>
                        <a:pt x="11884" y="435"/>
                      </a:lnTo>
                      <a:lnTo>
                        <a:pt x="11884" y="435"/>
                      </a:lnTo>
                      <a:lnTo>
                        <a:pt x="11726" y="474"/>
                      </a:lnTo>
                      <a:lnTo>
                        <a:pt x="11726" y="474"/>
                      </a:lnTo>
                      <a:lnTo>
                        <a:pt x="11568" y="514"/>
                      </a:lnTo>
                      <a:lnTo>
                        <a:pt x="11568" y="514"/>
                      </a:lnTo>
                      <a:lnTo>
                        <a:pt x="10660" y="790"/>
                      </a:lnTo>
                      <a:lnTo>
                        <a:pt x="10660" y="790"/>
                      </a:lnTo>
                      <a:lnTo>
                        <a:pt x="9871" y="948"/>
                      </a:lnTo>
                      <a:lnTo>
                        <a:pt x="9121" y="1106"/>
                      </a:lnTo>
                      <a:lnTo>
                        <a:pt x="8370" y="1185"/>
                      </a:lnTo>
                      <a:lnTo>
                        <a:pt x="7660" y="1225"/>
                      </a:lnTo>
                      <a:lnTo>
                        <a:pt x="7660" y="1225"/>
                      </a:lnTo>
                      <a:lnTo>
                        <a:pt x="7186" y="1185"/>
                      </a:lnTo>
                      <a:lnTo>
                        <a:pt x="6673" y="1146"/>
                      </a:lnTo>
                      <a:lnTo>
                        <a:pt x="5646" y="988"/>
                      </a:lnTo>
                      <a:lnTo>
                        <a:pt x="4620" y="751"/>
                      </a:lnTo>
                      <a:lnTo>
                        <a:pt x="3594" y="474"/>
                      </a:lnTo>
                      <a:lnTo>
                        <a:pt x="3594" y="474"/>
                      </a:lnTo>
                      <a:lnTo>
                        <a:pt x="2133" y="119"/>
                      </a:lnTo>
                      <a:lnTo>
                        <a:pt x="1541" y="40"/>
                      </a:lnTo>
                      <a:lnTo>
                        <a:pt x="1067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45"/>
                <p:cNvSpPr/>
                <p:nvPr/>
              </p:nvSpPr>
              <p:spPr>
                <a:xfrm>
                  <a:off x="2049225" y="2904875"/>
                  <a:ext cx="365200" cy="11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8" h="4580" extrusionOk="0">
                      <a:moveTo>
                        <a:pt x="671" y="0"/>
                      </a:moveTo>
                      <a:lnTo>
                        <a:pt x="356" y="39"/>
                      </a:lnTo>
                      <a:lnTo>
                        <a:pt x="237" y="79"/>
                      </a:lnTo>
                      <a:lnTo>
                        <a:pt x="119" y="158"/>
                      </a:lnTo>
                      <a:lnTo>
                        <a:pt x="79" y="237"/>
                      </a:lnTo>
                      <a:lnTo>
                        <a:pt x="0" y="316"/>
                      </a:lnTo>
                      <a:lnTo>
                        <a:pt x="0" y="474"/>
                      </a:lnTo>
                      <a:lnTo>
                        <a:pt x="0" y="592"/>
                      </a:lnTo>
                      <a:lnTo>
                        <a:pt x="119" y="987"/>
                      </a:lnTo>
                      <a:lnTo>
                        <a:pt x="356" y="1421"/>
                      </a:lnTo>
                      <a:lnTo>
                        <a:pt x="592" y="1816"/>
                      </a:lnTo>
                      <a:lnTo>
                        <a:pt x="869" y="2211"/>
                      </a:lnTo>
                      <a:lnTo>
                        <a:pt x="1185" y="2566"/>
                      </a:lnTo>
                      <a:lnTo>
                        <a:pt x="1540" y="2882"/>
                      </a:lnTo>
                      <a:lnTo>
                        <a:pt x="1935" y="3158"/>
                      </a:lnTo>
                      <a:lnTo>
                        <a:pt x="2369" y="3435"/>
                      </a:lnTo>
                      <a:lnTo>
                        <a:pt x="2803" y="3672"/>
                      </a:lnTo>
                      <a:lnTo>
                        <a:pt x="3277" y="3869"/>
                      </a:lnTo>
                      <a:lnTo>
                        <a:pt x="3790" y="4066"/>
                      </a:lnTo>
                      <a:lnTo>
                        <a:pt x="4343" y="4224"/>
                      </a:lnTo>
                      <a:lnTo>
                        <a:pt x="4896" y="4343"/>
                      </a:lnTo>
                      <a:lnTo>
                        <a:pt x="5448" y="4461"/>
                      </a:lnTo>
                      <a:lnTo>
                        <a:pt x="6041" y="4540"/>
                      </a:lnTo>
                      <a:lnTo>
                        <a:pt x="6672" y="4580"/>
                      </a:lnTo>
                      <a:lnTo>
                        <a:pt x="7936" y="4580"/>
                      </a:lnTo>
                      <a:lnTo>
                        <a:pt x="8567" y="4540"/>
                      </a:lnTo>
                      <a:lnTo>
                        <a:pt x="9159" y="4461"/>
                      </a:lnTo>
                      <a:lnTo>
                        <a:pt x="9752" y="4343"/>
                      </a:lnTo>
                      <a:lnTo>
                        <a:pt x="10304" y="4224"/>
                      </a:lnTo>
                      <a:lnTo>
                        <a:pt x="10818" y="4066"/>
                      </a:lnTo>
                      <a:lnTo>
                        <a:pt x="11331" y="3869"/>
                      </a:lnTo>
                      <a:lnTo>
                        <a:pt x="11804" y="3672"/>
                      </a:lnTo>
                      <a:lnTo>
                        <a:pt x="12239" y="3435"/>
                      </a:lnTo>
                      <a:lnTo>
                        <a:pt x="12673" y="3158"/>
                      </a:lnTo>
                      <a:lnTo>
                        <a:pt x="13068" y="2882"/>
                      </a:lnTo>
                      <a:lnTo>
                        <a:pt x="13423" y="2566"/>
                      </a:lnTo>
                      <a:lnTo>
                        <a:pt x="13739" y="2211"/>
                      </a:lnTo>
                      <a:lnTo>
                        <a:pt x="14015" y="1816"/>
                      </a:lnTo>
                      <a:lnTo>
                        <a:pt x="14252" y="1421"/>
                      </a:lnTo>
                      <a:lnTo>
                        <a:pt x="14489" y="987"/>
                      </a:lnTo>
                      <a:lnTo>
                        <a:pt x="14608" y="592"/>
                      </a:lnTo>
                      <a:lnTo>
                        <a:pt x="14608" y="474"/>
                      </a:lnTo>
                      <a:lnTo>
                        <a:pt x="14608" y="316"/>
                      </a:lnTo>
                      <a:lnTo>
                        <a:pt x="14529" y="237"/>
                      </a:lnTo>
                      <a:lnTo>
                        <a:pt x="14489" y="118"/>
                      </a:lnTo>
                      <a:lnTo>
                        <a:pt x="14371" y="79"/>
                      </a:lnTo>
                      <a:lnTo>
                        <a:pt x="14252" y="39"/>
                      </a:lnTo>
                      <a:lnTo>
                        <a:pt x="13936" y="0"/>
                      </a:lnTo>
                      <a:lnTo>
                        <a:pt x="13542" y="39"/>
                      </a:lnTo>
                      <a:lnTo>
                        <a:pt x="13068" y="118"/>
                      </a:lnTo>
                      <a:lnTo>
                        <a:pt x="12515" y="197"/>
                      </a:lnTo>
                      <a:lnTo>
                        <a:pt x="11331" y="513"/>
                      </a:lnTo>
                      <a:lnTo>
                        <a:pt x="9988" y="829"/>
                      </a:lnTo>
                      <a:lnTo>
                        <a:pt x="9317" y="987"/>
                      </a:lnTo>
                      <a:lnTo>
                        <a:pt x="8607" y="1105"/>
                      </a:lnTo>
                      <a:lnTo>
                        <a:pt x="7936" y="1184"/>
                      </a:lnTo>
                      <a:lnTo>
                        <a:pt x="7304" y="1224"/>
                      </a:lnTo>
                      <a:lnTo>
                        <a:pt x="6672" y="1184"/>
                      </a:lnTo>
                      <a:lnTo>
                        <a:pt x="6001" y="1105"/>
                      </a:lnTo>
                      <a:lnTo>
                        <a:pt x="5290" y="987"/>
                      </a:lnTo>
                      <a:lnTo>
                        <a:pt x="4619" y="829"/>
                      </a:lnTo>
                      <a:lnTo>
                        <a:pt x="3277" y="513"/>
                      </a:lnTo>
                      <a:lnTo>
                        <a:pt x="2093" y="237"/>
                      </a:lnTo>
                      <a:lnTo>
                        <a:pt x="1540" y="118"/>
                      </a:lnTo>
                      <a:lnTo>
                        <a:pt x="1066" y="39"/>
                      </a:lnTo>
                      <a:lnTo>
                        <a:pt x="671" y="0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5" name="Google Shape;385;p45"/>
              <p:cNvGrpSpPr/>
              <p:nvPr/>
            </p:nvGrpSpPr>
            <p:grpSpPr>
              <a:xfrm>
                <a:off x="2297250" y="1567500"/>
                <a:ext cx="1107400" cy="2820825"/>
                <a:chOff x="238125" y="1567500"/>
                <a:chExt cx="1107400" cy="2820825"/>
              </a:xfrm>
            </p:grpSpPr>
            <p:sp>
              <p:nvSpPr>
                <p:cNvPr id="386" name="Google Shape;386;p45"/>
                <p:cNvSpPr/>
                <p:nvPr/>
              </p:nvSpPr>
              <p:spPr>
                <a:xfrm>
                  <a:off x="1180675" y="2115275"/>
                  <a:ext cx="164850" cy="14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5884" extrusionOk="0">
                      <a:moveTo>
                        <a:pt x="4264" y="1"/>
                      </a:moveTo>
                      <a:lnTo>
                        <a:pt x="4067" y="40"/>
                      </a:lnTo>
                      <a:lnTo>
                        <a:pt x="3870" y="80"/>
                      </a:lnTo>
                      <a:lnTo>
                        <a:pt x="3672" y="159"/>
                      </a:lnTo>
                      <a:lnTo>
                        <a:pt x="3475" y="277"/>
                      </a:lnTo>
                      <a:lnTo>
                        <a:pt x="2172" y="1422"/>
                      </a:lnTo>
                      <a:lnTo>
                        <a:pt x="1777" y="1659"/>
                      </a:lnTo>
                      <a:lnTo>
                        <a:pt x="1422" y="1975"/>
                      </a:lnTo>
                      <a:lnTo>
                        <a:pt x="988" y="2330"/>
                      </a:lnTo>
                      <a:lnTo>
                        <a:pt x="593" y="2804"/>
                      </a:lnTo>
                      <a:lnTo>
                        <a:pt x="395" y="3041"/>
                      </a:lnTo>
                      <a:lnTo>
                        <a:pt x="237" y="3277"/>
                      </a:lnTo>
                      <a:lnTo>
                        <a:pt x="119" y="3554"/>
                      </a:lnTo>
                      <a:lnTo>
                        <a:pt x="40" y="3830"/>
                      </a:lnTo>
                      <a:lnTo>
                        <a:pt x="1" y="4107"/>
                      </a:lnTo>
                      <a:lnTo>
                        <a:pt x="1" y="4383"/>
                      </a:lnTo>
                      <a:lnTo>
                        <a:pt x="80" y="4620"/>
                      </a:lnTo>
                      <a:lnTo>
                        <a:pt x="237" y="4778"/>
                      </a:lnTo>
                      <a:lnTo>
                        <a:pt x="1343" y="5725"/>
                      </a:lnTo>
                      <a:lnTo>
                        <a:pt x="1540" y="5844"/>
                      </a:lnTo>
                      <a:lnTo>
                        <a:pt x="1738" y="5883"/>
                      </a:lnTo>
                      <a:lnTo>
                        <a:pt x="1935" y="5883"/>
                      </a:lnTo>
                      <a:lnTo>
                        <a:pt x="2132" y="5844"/>
                      </a:lnTo>
                      <a:lnTo>
                        <a:pt x="3238" y="5330"/>
                      </a:lnTo>
                      <a:lnTo>
                        <a:pt x="3633" y="5133"/>
                      </a:lnTo>
                      <a:lnTo>
                        <a:pt x="4027" y="4936"/>
                      </a:lnTo>
                      <a:lnTo>
                        <a:pt x="4383" y="4699"/>
                      </a:lnTo>
                      <a:lnTo>
                        <a:pt x="4738" y="4462"/>
                      </a:lnTo>
                      <a:lnTo>
                        <a:pt x="5093" y="4185"/>
                      </a:lnTo>
                      <a:lnTo>
                        <a:pt x="5449" y="3870"/>
                      </a:lnTo>
                      <a:lnTo>
                        <a:pt x="5765" y="3593"/>
                      </a:lnTo>
                      <a:lnTo>
                        <a:pt x="6041" y="3238"/>
                      </a:lnTo>
                      <a:lnTo>
                        <a:pt x="6317" y="2962"/>
                      </a:lnTo>
                      <a:lnTo>
                        <a:pt x="6436" y="2764"/>
                      </a:lnTo>
                      <a:lnTo>
                        <a:pt x="6554" y="2527"/>
                      </a:lnTo>
                      <a:lnTo>
                        <a:pt x="6594" y="2330"/>
                      </a:lnTo>
                      <a:lnTo>
                        <a:pt x="6594" y="2093"/>
                      </a:lnTo>
                      <a:lnTo>
                        <a:pt x="6554" y="1856"/>
                      </a:lnTo>
                      <a:lnTo>
                        <a:pt x="6475" y="1659"/>
                      </a:lnTo>
                      <a:lnTo>
                        <a:pt x="6357" y="1422"/>
                      </a:lnTo>
                      <a:lnTo>
                        <a:pt x="6199" y="1264"/>
                      </a:lnTo>
                      <a:lnTo>
                        <a:pt x="6159" y="1264"/>
                      </a:lnTo>
                      <a:lnTo>
                        <a:pt x="5054" y="277"/>
                      </a:lnTo>
                      <a:lnTo>
                        <a:pt x="4857" y="159"/>
                      </a:lnTo>
                      <a:lnTo>
                        <a:pt x="4659" y="80"/>
                      </a:lnTo>
                      <a:lnTo>
                        <a:pt x="4462" y="40"/>
                      </a:lnTo>
                      <a:lnTo>
                        <a:pt x="4264" y="1"/>
                      </a:lnTo>
                      <a:close/>
                    </a:path>
                  </a:pathLst>
                </a:custGeom>
                <a:solidFill>
                  <a:srgbClr val="FFB5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45"/>
                <p:cNvSpPr/>
                <p:nvPr/>
              </p:nvSpPr>
              <p:spPr>
                <a:xfrm>
                  <a:off x="1180675" y="2115275"/>
                  <a:ext cx="164850" cy="14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5884" fill="none" extrusionOk="0">
                      <a:moveTo>
                        <a:pt x="1" y="4383"/>
                      </a:moveTo>
                      <a:lnTo>
                        <a:pt x="1" y="4383"/>
                      </a:lnTo>
                      <a:lnTo>
                        <a:pt x="80" y="4620"/>
                      </a:lnTo>
                      <a:lnTo>
                        <a:pt x="237" y="4778"/>
                      </a:lnTo>
                      <a:lnTo>
                        <a:pt x="1343" y="5725"/>
                      </a:lnTo>
                      <a:lnTo>
                        <a:pt x="1343" y="5725"/>
                      </a:lnTo>
                      <a:lnTo>
                        <a:pt x="1540" y="5844"/>
                      </a:lnTo>
                      <a:lnTo>
                        <a:pt x="1738" y="5883"/>
                      </a:lnTo>
                      <a:lnTo>
                        <a:pt x="1935" y="5883"/>
                      </a:lnTo>
                      <a:lnTo>
                        <a:pt x="2132" y="5844"/>
                      </a:lnTo>
                      <a:lnTo>
                        <a:pt x="3238" y="5330"/>
                      </a:lnTo>
                      <a:lnTo>
                        <a:pt x="3238" y="5330"/>
                      </a:lnTo>
                      <a:lnTo>
                        <a:pt x="3633" y="5133"/>
                      </a:lnTo>
                      <a:lnTo>
                        <a:pt x="4027" y="4936"/>
                      </a:lnTo>
                      <a:lnTo>
                        <a:pt x="4383" y="4699"/>
                      </a:lnTo>
                      <a:lnTo>
                        <a:pt x="4738" y="4462"/>
                      </a:lnTo>
                      <a:lnTo>
                        <a:pt x="5093" y="4185"/>
                      </a:lnTo>
                      <a:lnTo>
                        <a:pt x="5449" y="3870"/>
                      </a:lnTo>
                      <a:lnTo>
                        <a:pt x="5765" y="3593"/>
                      </a:lnTo>
                      <a:lnTo>
                        <a:pt x="6041" y="3238"/>
                      </a:lnTo>
                      <a:lnTo>
                        <a:pt x="6317" y="2962"/>
                      </a:lnTo>
                      <a:lnTo>
                        <a:pt x="6317" y="2962"/>
                      </a:lnTo>
                      <a:lnTo>
                        <a:pt x="6436" y="2764"/>
                      </a:lnTo>
                      <a:lnTo>
                        <a:pt x="6554" y="2527"/>
                      </a:lnTo>
                      <a:lnTo>
                        <a:pt x="6594" y="2330"/>
                      </a:lnTo>
                      <a:lnTo>
                        <a:pt x="6594" y="2093"/>
                      </a:lnTo>
                      <a:lnTo>
                        <a:pt x="6554" y="1856"/>
                      </a:lnTo>
                      <a:lnTo>
                        <a:pt x="6475" y="1659"/>
                      </a:lnTo>
                      <a:lnTo>
                        <a:pt x="6357" y="1422"/>
                      </a:lnTo>
                      <a:lnTo>
                        <a:pt x="6199" y="1264"/>
                      </a:lnTo>
                      <a:lnTo>
                        <a:pt x="6159" y="1264"/>
                      </a:lnTo>
                      <a:lnTo>
                        <a:pt x="5054" y="277"/>
                      </a:lnTo>
                      <a:lnTo>
                        <a:pt x="5054" y="277"/>
                      </a:lnTo>
                      <a:lnTo>
                        <a:pt x="4857" y="159"/>
                      </a:lnTo>
                      <a:lnTo>
                        <a:pt x="4659" y="80"/>
                      </a:lnTo>
                      <a:lnTo>
                        <a:pt x="4462" y="40"/>
                      </a:lnTo>
                      <a:lnTo>
                        <a:pt x="4264" y="1"/>
                      </a:lnTo>
                      <a:lnTo>
                        <a:pt x="4067" y="40"/>
                      </a:lnTo>
                      <a:lnTo>
                        <a:pt x="3870" y="80"/>
                      </a:lnTo>
                      <a:lnTo>
                        <a:pt x="3672" y="159"/>
                      </a:lnTo>
                      <a:lnTo>
                        <a:pt x="3475" y="277"/>
                      </a:lnTo>
                      <a:lnTo>
                        <a:pt x="2172" y="1422"/>
                      </a:lnTo>
                      <a:lnTo>
                        <a:pt x="2172" y="1422"/>
                      </a:lnTo>
                      <a:lnTo>
                        <a:pt x="1777" y="1659"/>
                      </a:lnTo>
                      <a:lnTo>
                        <a:pt x="1422" y="1975"/>
                      </a:lnTo>
                      <a:lnTo>
                        <a:pt x="988" y="2330"/>
                      </a:lnTo>
                      <a:lnTo>
                        <a:pt x="593" y="2804"/>
                      </a:lnTo>
                      <a:lnTo>
                        <a:pt x="395" y="3041"/>
                      </a:lnTo>
                      <a:lnTo>
                        <a:pt x="237" y="3277"/>
                      </a:lnTo>
                      <a:lnTo>
                        <a:pt x="119" y="3554"/>
                      </a:lnTo>
                      <a:lnTo>
                        <a:pt x="40" y="3830"/>
                      </a:lnTo>
                      <a:lnTo>
                        <a:pt x="1" y="4107"/>
                      </a:lnTo>
                      <a:lnTo>
                        <a:pt x="1" y="4383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45"/>
                <p:cNvSpPr/>
                <p:nvPr/>
              </p:nvSpPr>
              <p:spPr>
                <a:xfrm>
                  <a:off x="1162900" y="2197200"/>
                  <a:ext cx="98725" cy="9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9" h="3949" extrusionOk="0">
                      <a:moveTo>
                        <a:pt x="554" y="0"/>
                      </a:moveTo>
                      <a:lnTo>
                        <a:pt x="396" y="40"/>
                      </a:lnTo>
                      <a:lnTo>
                        <a:pt x="238" y="435"/>
                      </a:lnTo>
                      <a:lnTo>
                        <a:pt x="119" y="830"/>
                      </a:lnTo>
                      <a:lnTo>
                        <a:pt x="40" y="1264"/>
                      </a:lnTo>
                      <a:lnTo>
                        <a:pt x="1" y="1659"/>
                      </a:lnTo>
                      <a:lnTo>
                        <a:pt x="554" y="2172"/>
                      </a:lnTo>
                      <a:lnTo>
                        <a:pt x="1264" y="2725"/>
                      </a:lnTo>
                      <a:lnTo>
                        <a:pt x="2014" y="3356"/>
                      </a:lnTo>
                      <a:lnTo>
                        <a:pt x="2330" y="3633"/>
                      </a:lnTo>
                      <a:lnTo>
                        <a:pt x="2646" y="3948"/>
                      </a:lnTo>
                      <a:lnTo>
                        <a:pt x="3238" y="3435"/>
                      </a:lnTo>
                      <a:lnTo>
                        <a:pt x="3673" y="3001"/>
                      </a:lnTo>
                      <a:lnTo>
                        <a:pt x="3830" y="2803"/>
                      </a:lnTo>
                      <a:lnTo>
                        <a:pt x="3949" y="2606"/>
                      </a:lnTo>
                      <a:lnTo>
                        <a:pt x="3870" y="2448"/>
                      </a:lnTo>
                      <a:lnTo>
                        <a:pt x="3751" y="2251"/>
                      </a:lnTo>
                      <a:lnTo>
                        <a:pt x="3396" y="1817"/>
                      </a:lnTo>
                      <a:lnTo>
                        <a:pt x="2922" y="1382"/>
                      </a:lnTo>
                      <a:lnTo>
                        <a:pt x="2409" y="948"/>
                      </a:lnTo>
                      <a:lnTo>
                        <a:pt x="1856" y="553"/>
                      </a:lnTo>
                      <a:lnTo>
                        <a:pt x="1304" y="237"/>
                      </a:lnTo>
                      <a:lnTo>
                        <a:pt x="1027" y="119"/>
                      </a:lnTo>
                      <a:lnTo>
                        <a:pt x="791" y="40"/>
                      </a:lnTo>
                      <a:lnTo>
                        <a:pt x="554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45"/>
                <p:cNvSpPr/>
                <p:nvPr/>
              </p:nvSpPr>
              <p:spPr>
                <a:xfrm>
                  <a:off x="1162900" y="2197200"/>
                  <a:ext cx="98725" cy="9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9" h="3949" fill="none" extrusionOk="0">
                      <a:moveTo>
                        <a:pt x="1" y="1659"/>
                      </a:moveTo>
                      <a:lnTo>
                        <a:pt x="1" y="1659"/>
                      </a:lnTo>
                      <a:lnTo>
                        <a:pt x="40" y="1264"/>
                      </a:lnTo>
                      <a:lnTo>
                        <a:pt x="119" y="830"/>
                      </a:lnTo>
                      <a:lnTo>
                        <a:pt x="238" y="435"/>
                      </a:lnTo>
                      <a:lnTo>
                        <a:pt x="396" y="40"/>
                      </a:lnTo>
                      <a:lnTo>
                        <a:pt x="396" y="40"/>
                      </a:lnTo>
                      <a:lnTo>
                        <a:pt x="554" y="0"/>
                      </a:lnTo>
                      <a:lnTo>
                        <a:pt x="791" y="40"/>
                      </a:lnTo>
                      <a:lnTo>
                        <a:pt x="1027" y="119"/>
                      </a:lnTo>
                      <a:lnTo>
                        <a:pt x="1304" y="237"/>
                      </a:lnTo>
                      <a:lnTo>
                        <a:pt x="1856" y="553"/>
                      </a:lnTo>
                      <a:lnTo>
                        <a:pt x="2409" y="948"/>
                      </a:lnTo>
                      <a:lnTo>
                        <a:pt x="2922" y="1382"/>
                      </a:lnTo>
                      <a:lnTo>
                        <a:pt x="3396" y="1817"/>
                      </a:lnTo>
                      <a:lnTo>
                        <a:pt x="3751" y="2251"/>
                      </a:lnTo>
                      <a:lnTo>
                        <a:pt x="3870" y="2448"/>
                      </a:lnTo>
                      <a:lnTo>
                        <a:pt x="3949" y="2606"/>
                      </a:lnTo>
                      <a:lnTo>
                        <a:pt x="3949" y="2606"/>
                      </a:lnTo>
                      <a:lnTo>
                        <a:pt x="3830" y="2803"/>
                      </a:lnTo>
                      <a:lnTo>
                        <a:pt x="3673" y="3001"/>
                      </a:lnTo>
                      <a:lnTo>
                        <a:pt x="3238" y="3435"/>
                      </a:lnTo>
                      <a:lnTo>
                        <a:pt x="2646" y="3948"/>
                      </a:lnTo>
                      <a:lnTo>
                        <a:pt x="2646" y="3948"/>
                      </a:lnTo>
                      <a:lnTo>
                        <a:pt x="2330" y="3633"/>
                      </a:lnTo>
                      <a:lnTo>
                        <a:pt x="2014" y="3356"/>
                      </a:lnTo>
                      <a:lnTo>
                        <a:pt x="1264" y="2725"/>
                      </a:lnTo>
                      <a:lnTo>
                        <a:pt x="554" y="2172"/>
                      </a:lnTo>
                      <a:lnTo>
                        <a:pt x="1" y="1659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45"/>
                <p:cNvSpPr/>
                <p:nvPr/>
              </p:nvSpPr>
              <p:spPr>
                <a:xfrm>
                  <a:off x="760225" y="2087650"/>
                  <a:ext cx="506350" cy="43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4" h="17569" extrusionOk="0">
                      <a:moveTo>
                        <a:pt x="10068" y="11528"/>
                      </a:moveTo>
                      <a:lnTo>
                        <a:pt x="9949" y="11568"/>
                      </a:lnTo>
                      <a:lnTo>
                        <a:pt x="9910" y="11568"/>
                      </a:lnTo>
                      <a:lnTo>
                        <a:pt x="10068" y="11528"/>
                      </a:lnTo>
                      <a:close/>
                      <a:moveTo>
                        <a:pt x="6515" y="0"/>
                      </a:moveTo>
                      <a:lnTo>
                        <a:pt x="0" y="2132"/>
                      </a:lnTo>
                      <a:lnTo>
                        <a:pt x="632" y="3869"/>
                      </a:lnTo>
                      <a:lnTo>
                        <a:pt x="1264" y="5567"/>
                      </a:lnTo>
                      <a:lnTo>
                        <a:pt x="1935" y="7264"/>
                      </a:lnTo>
                      <a:lnTo>
                        <a:pt x="2606" y="8962"/>
                      </a:lnTo>
                      <a:lnTo>
                        <a:pt x="3356" y="10660"/>
                      </a:lnTo>
                      <a:lnTo>
                        <a:pt x="4146" y="12357"/>
                      </a:lnTo>
                      <a:lnTo>
                        <a:pt x="4580" y="13265"/>
                      </a:lnTo>
                      <a:lnTo>
                        <a:pt x="5054" y="14134"/>
                      </a:lnTo>
                      <a:lnTo>
                        <a:pt x="5646" y="15121"/>
                      </a:lnTo>
                      <a:lnTo>
                        <a:pt x="5843" y="15397"/>
                      </a:lnTo>
                      <a:lnTo>
                        <a:pt x="5922" y="15555"/>
                      </a:lnTo>
                      <a:lnTo>
                        <a:pt x="6080" y="15713"/>
                      </a:lnTo>
                      <a:lnTo>
                        <a:pt x="6357" y="16029"/>
                      </a:lnTo>
                      <a:lnTo>
                        <a:pt x="6751" y="16424"/>
                      </a:lnTo>
                      <a:lnTo>
                        <a:pt x="6949" y="16621"/>
                      </a:lnTo>
                      <a:lnTo>
                        <a:pt x="6988" y="16621"/>
                      </a:lnTo>
                      <a:lnTo>
                        <a:pt x="7383" y="16897"/>
                      </a:lnTo>
                      <a:lnTo>
                        <a:pt x="7857" y="17095"/>
                      </a:lnTo>
                      <a:lnTo>
                        <a:pt x="8291" y="17292"/>
                      </a:lnTo>
                      <a:lnTo>
                        <a:pt x="8765" y="17411"/>
                      </a:lnTo>
                      <a:lnTo>
                        <a:pt x="9278" y="17529"/>
                      </a:lnTo>
                      <a:lnTo>
                        <a:pt x="9752" y="17568"/>
                      </a:lnTo>
                      <a:lnTo>
                        <a:pt x="10265" y="17568"/>
                      </a:lnTo>
                      <a:lnTo>
                        <a:pt x="10739" y="17529"/>
                      </a:lnTo>
                      <a:lnTo>
                        <a:pt x="11489" y="17332"/>
                      </a:lnTo>
                      <a:lnTo>
                        <a:pt x="12200" y="17095"/>
                      </a:lnTo>
                      <a:lnTo>
                        <a:pt x="12871" y="16779"/>
                      </a:lnTo>
                      <a:lnTo>
                        <a:pt x="13502" y="16384"/>
                      </a:lnTo>
                      <a:lnTo>
                        <a:pt x="13937" y="16068"/>
                      </a:lnTo>
                      <a:lnTo>
                        <a:pt x="14371" y="15713"/>
                      </a:lnTo>
                      <a:lnTo>
                        <a:pt x="14805" y="15318"/>
                      </a:lnTo>
                      <a:lnTo>
                        <a:pt x="15200" y="14923"/>
                      </a:lnTo>
                      <a:lnTo>
                        <a:pt x="15871" y="14213"/>
                      </a:lnTo>
                      <a:lnTo>
                        <a:pt x="16503" y="13463"/>
                      </a:lnTo>
                      <a:lnTo>
                        <a:pt x="17055" y="12752"/>
                      </a:lnTo>
                      <a:lnTo>
                        <a:pt x="17569" y="12002"/>
                      </a:lnTo>
                      <a:lnTo>
                        <a:pt x="18082" y="11212"/>
                      </a:lnTo>
                      <a:lnTo>
                        <a:pt x="18556" y="10423"/>
                      </a:lnTo>
                      <a:lnTo>
                        <a:pt x="19464" y="8883"/>
                      </a:lnTo>
                      <a:lnTo>
                        <a:pt x="19858" y="8094"/>
                      </a:lnTo>
                      <a:lnTo>
                        <a:pt x="20253" y="7264"/>
                      </a:lnTo>
                      <a:lnTo>
                        <a:pt x="15595" y="4817"/>
                      </a:lnTo>
                      <a:lnTo>
                        <a:pt x="15200" y="5488"/>
                      </a:lnTo>
                      <a:lnTo>
                        <a:pt x="14805" y="6120"/>
                      </a:lnTo>
                      <a:lnTo>
                        <a:pt x="13937" y="7422"/>
                      </a:lnTo>
                      <a:lnTo>
                        <a:pt x="13068" y="8646"/>
                      </a:lnTo>
                      <a:lnTo>
                        <a:pt x="12081" y="9791"/>
                      </a:lnTo>
                      <a:lnTo>
                        <a:pt x="11686" y="10225"/>
                      </a:lnTo>
                      <a:lnTo>
                        <a:pt x="11252" y="10660"/>
                      </a:lnTo>
                      <a:lnTo>
                        <a:pt x="10778" y="11054"/>
                      </a:lnTo>
                      <a:lnTo>
                        <a:pt x="10514" y="11238"/>
                      </a:lnTo>
                      <a:lnTo>
                        <a:pt x="10514" y="11238"/>
                      </a:lnTo>
                      <a:lnTo>
                        <a:pt x="10502" y="11212"/>
                      </a:lnTo>
                      <a:lnTo>
                        <a:pt x="10147" y="10541"/>
                      </a:lnTo>
                      <a:lnTo>
                        <a:pt x="9831" y="9791"/>
                      </a:lnTo>
                      <a:lnTo>
                        <a:pt x="9239" y="8251"/>
                      </a:lnTo>
                      <a:lnTo>
                        <a:pt x="8646" y="6633"/>
                      </a:lnTo>
                      <a:lnTo>
                        <a:pt x="7541" y="3317"/>
                      </a:lnTo>
                      <a:lnTo>
                        <a:pt x="7028" y="1658"/>
                      </a:lnTo>
                      <a:lnTo>
                        <a:pt x="6515" y="0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45"/>
                <p:cNvSpPr/>
                <p:nvPr/>
              </p:nvSpPr>
              <p:spPr>
                <a:xfrm>
                  <a:off x="760225" y="2087650"/>
                  <a:ext cx="506350" cy="43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54" h="17569" fill="none" extrusionOk="0">
                      <a:moveTo>
                        <a:pt x="6515" y="0"/>
                      </a:moveTo>
                      <a:lnTo>
                        <a:pt x="6515" y="0"/>
                      </a:lnTo>
                      <a:lnTo>
                        <a:pt x="7028" y="1658"/>
                      </a:lnTo>
                      <a:lnTo>
                        <a:pt x="7541" y="3317"/>
                      </a:lnTo>
                      <a:lnTo>
                        <a:pt x="7541" y="3317"/>
                      </a:lnTo>
                      <a:lnTo>
                        <a:pt x="8646" y="6633"/>
                      </a:lnTo>
                      <a:lnTo>
                        <a:pt x="8646" y="6633"/>
                      </a:lnTo>
                      <a:lnTo>
                        <a:pt x="9239" y="8251"/>
                      </a:lnTo>
                      <a:lnTo>
                        <a:pt x="9831" y="9791"/>
                      </a:lnTo>
                      <a:lnTo>
                        <a:pt x="9831" y="9791"/>
                      </a:lnTo>
                      <a:lnTo>
                        <a:pt x="10147" y="10541"/>
                      </a:lnTo>
                      <a:lnTo>
                        <a:pt x="10502" y="11212"/>
                      </a:lnTo>
                      <a:lnTo>
                        <a:pt x="10502" y="11212"/>
                      </a:lnTo>
                      <a:lnTo>
                        <a:pt x="10778" y="11805"/>
                      </a:lnTo>
                      <a:lnTo>
                        <a:pt x="10857" y="11883"/>
                      </a:lnTo>
                      <a:lnTo>
                        <a:pt x="10857" y="11923"/>
                      </a:lnTo>
                      <a:lnTo>
                        <a:pt x="10857" y="11923"/>
                      </a:lnTo>
                      <a:lnTo>
                        <a:pt x="10857" y="11962"/>
                      </a:lnTo>
                      <a:lnTo>
                        <a:pt x="10857" y="11923"/>
                      </a:lnTo>
                      <a:lnTo>
                        <a:pt x="10857" y="11923"/>
                      </a:lnTo>
                      <a:lnTo>
                        <a:pt x="10778" y="11844"/>
                      </a:lnTo>
                      <a:lnTo>
                        <a:pt x="10541" y="11647"/>
                      </a:lnTo>
                      <a:lnTo>
                        <a:pt x="10541" y="11647"/>
                      </a:lnTo>
                      <a:lnTo>
                        <a:pt x="10226" y="11568"/>
                      </a:lnTo>
                      <a:lnTo>
                        <a:pt x="10226" y="11568"/>
                      </a:lnTo>
                      <a:lnTo>
                        <a:pt x="10068" y="11528"/>
                      </a:lnTo>
                      <a:lnTo>
                        <a:pt x="9910" y="11568"/>
                      </a:lnTo>
                      <a:lnTo>
                        <a:pt x="9910" y="11568"/>
                      </a:lnTo>
                      <a:lnTo>
                        <a:pt x="9910" y="11568"/>
                      </a:lnTo>
                      <a:lnTo>
                        <a:pt x="9949" y="11568"/>
                      </a:lnTo>
                      <a:lnTo>
                        <a:pt x="10068" y="11528"/>
                      </a:lnTo>
                      <a:lnTo>
                        <a:pt x="10265" y="11410"/>
                      </a:lnTo>
                      <a:lnTo>
                        <a:pt x="10265" y="11410"/>
                      </a:lnTo>
                      <a:lnTo>
                        <a:pt x="10778" y="11054"/>
                      </a:lnTo>
                      <a:lnTo>
                        <a:pt x="11252" y="10660"/>
                      </a:lnTo>
                      <a:lnTo>
                        <a:pt x="11686" y="10225"/>
                      </a:lnTo>
                      <a:lnTo>
                        <a:pt x="12081" y="9791"/>
                      </a:lnTo>
                      <a:lnTo>
                        <a:pt x="12081" y="9791"/>
                      </a:lnTo>
                      <a:lnTo>
                        <a:pt x="13068" y="8646"/>
                      </a:lnTo>
                      <a:lnTo>
                        <a:pt x="13937" y="7422"/>
                      </a:lnTo>
                      <a:lnTo>
                        <a:pt x="13937" y="7422"/>
                      </a:lnTo>
                      <a:lnTo>
                        <a:pt x="14805" y="6120"/>
                      </a:lnTo>
                      <a:lnTo>
                        <a:pt x="15200" y="5488"/>
                      </a:lnTo>
                      <a:lnTo>
                        <a:pt x="15595" y="4817"/>
                      </a:lnTo>
                      <a:lnTo>
                        <a:pt x="20253" y="7264"/>
                      </a:lnTo>
                      <a:lnTo>
                        <a:pt x="20253" y="7264"/>
                      </a:lnTo>
                      <a:lnTo>
                        <a:pt x="19858" y="8094"/>
                      </a:lnTo>
                      <a:lnTo>
                        <a:pt x="19464" y="8883"/>
                      </a:lnTo>
                      <a:lnTo>
                        <a:pt x="19464" y="8883"/>
                      </a:lnTo>
                      <a:lnTo>
                        <a:pt x="18556" y="10423"/>
                      </a:lnTo>
                      <a:lnTo>
                        <a:pt x="18556" y="10423"/>
                      </a:lnTo>
                      <a:lnTo>
                        <a:pt x="18082" y="11212"/>
                      </a:lnTo>
                      <a:lnTo>
                        <a:pt x="17569" y="12002"/>
                      </a:lnTo>
                      <a:lnTo>
                        <a:pt x="17055" y="12752"/>
                      </a:lnTo>
                      <a:lnTo>
                        <a:pt x="16503" y="13463"/>
                      </a:lnTo>
                      <a:lnTo>
                        <a:pt x="16503" y="13463"/>
                      </a:lnTo>
                      <a:lnTo>
                        <a:pt x="15871" y="14213"/>
                      </a:lnTo>
                      <a:lnTo>
                        <a:pt x="15200" y="14923"/>
                      </a:lnTo>
                      <a:lnTo>
                        <a:pt x="15200" y="14923"/>
                      </a:lnTo>
                      <a:lnTo>
                        <a:pt x="14805" y="15318"/>
                      </a:lnTo>
                      <a:lnTo>
                        <a:pt x="14371" y="15713"/>
                      </a:lnTo>
                      <a:lnTo>
                        <a:pt x="13937" y="16068"/>
                      </a:lnTo>
                      <a:lnTo>
                        <a:pt x="13502" y="16384"/>
                      </a:lnTo>
                      <a:lnTo>
                        <a:pt x="13502" y="16384"/>
                      </a:lnTo>
                      <a:lnTo>
                        <a:pt x="12871" y="16779"/>
                      </a:lnTo>
                      <a:lnTo>
                        <a:pt x="12200" y="17095"/>
                      </a:lnTo>
                      <a:lnTo>
                        <a:pt x="11489" y="17332"/>
                      </a:lnTo>
                      <a:lnTo>
                        <a:pt x="10739" y="17529"/>
                      </a:lnTo>
                      <a:lnTo>
                        <a:pt x="10739" y="17529"/>
                      </a:lnTo>
                      <a:lnTo>
                        <a:pt x="10265" y="17568"/>
                      </a:lnTo>
                      <a:lnTo>
                        <a:pt x="9752" y="17568"/>
                      </a:lnTo>
                      <a:lnTo>
                        <a:pt x="9278" y="17529"/>
                      </a:lnTo>
                      <a:lnTo>
                        <a:pt x="8765" y="17411"/>
                      </a:lnTo>
                      <a:lnTo>
                        <a:pt x="8765" y="17411"/>
                      </a:lnTo>
                      <a:lnTo>
                        <a:pt x="8291" y="17292"/>
                      </a:lnTo>
                      <a:lnTo>
                        <a:pt x="7857" y="17095"/>
                      </a:lnTo>
                      <a:lnTo>
                        <a:pt x="7383" y="16897"/>
                      </a:lnTo>
                      <a:lnTo>
                        <a:pt x="6988" y="16621"/>
                      </a:lnTo>
                      <a:lnTo>
                        <a:pt x="6949" y="16621"/>
                      </a:lnTo>
                      <a:lnTo>
                        <a:pt x="6949" y="16621"/>
                      </a:lnTo>
                      <a:lnTo>
                        <a:pt x="6751" y="16424"/>
                      </a:lnTo>
                      <a:lnTo>
                        <a:pt x="6751" y="16424"/>
                      </a:lnTo>
                      <a:lnTo>
                        <a:pt x="6357" y="16029"/>
                      </a:lnTo>
                      <a:lnTo>
                        <a:pt x="6357" y="16029"/>
                      </a:lnTo>
                      <a:lnTo>
                        <a:pt x="6080" y="15713"/>
                      </a:lnTo>
                      <a:lnTo>
                        <a:pt x="5922" y="15555"/>
                      </a:lnTo>
                      <a:lnTo>
                        <a:pt x="5843" y="15397"/>
                      </a:lnTo>
                      <a:lnTo>
                        <a:pt x="5646" y="15121"/>
                      </a:lnTo>
                      <a:lnTo>
                        <a:pt x="5646" y="15121"/>
                      </a:lnTo>
                      <a:lnTo>
                        <a:pt x="5054" y="14134"/>
                      </a:lnTo>
                      <a:lnTo>
                        <a:pt x="5054" y="14134"/>
                      </a:lnTo>
                      <a:lnTo>
                        <a:pt x="4580" y="13265"/>
                      </a:lnTo>
                      <a:lnTo>
                        <a:pt x="4146" y="12357"/>
                      </a:lnTo>
                      <a:lnTo>
                        <a:pt x="4146" y="12357"/>
                      </a:lnTo>
                      <a:lnTo>
                        <a:pt x="3356" y="10660"/>
                      </a:lnTo>
                      <a:lnTo>
                        <a:pt x="2606" y="8962"/>
                      </a:lnTo>
                      <a:lnTo>
                        <a:pt x="2606" y="8962"/>
                      </a:lnTo>
                      <a:lnTo>
                        <a:pt x="1935" y="7264"/>
                      </a:lnTo>
                      <a:lnTo>
                        <a:pt x="1264" y="5567"/>
                      </a:lnTo>
                      <a:lnTo>
                        <a:pt x="1264" y="5567"/>
                      </a:lnTo>
                      <a:lnTo>
                        <a:pt x="632" y="3869"/>
                      </a:lnTo>
                      <a:lnTo>
                        <a:pt x="0" y="2132"/>
                      </a:lnTo>
                      <a:lnTo>
                        <a:pt x="6515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45"/>
                <p:cNvSpPr/>
                <p:nvPr/>
              </p:nvSpPr>
              <p:spPr>
                <a:xfrm>
                  <a:off x="922100" y="2087650"/>
                  <a:ext cx="344475" cy="43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79" h="17569" extrusionOk="0">
                      <a:moveTo>
                        <a:pt x="0" y="0"/>
                      </a:moveTo>
                      <a:lnTo>
                        <a:pt x="40" y="237"/>
                      </a:lnTo>
                      <a:lnTo>
                        <a:pt x="158" y="869"/>
                      </a:lnTo>
                      <a:lnTo>
                        <a:pt x="237" y="1619"/>
                      </a:lnTo>
                      <a:lnTo>
                        <a:pt x="395" y="3317"/>
                      </a:lnTo>
                      <a:lnTo>
                        <a:pt x="513" y="5330"/>
                      </a:lnTo>
                      <a:lnTo>
                        <a:pt x="553" y="7541"/>
                      </a:lnTo>
                      <a:lnTo>
                        <a:pt x="671" y="12239"/>
                      </a:lnTo>
                      <a:lnTo>
                        <a:pt x="750" y="16779"/>
                      </a:lnTo>
                      <a:lnTo>
                        <a:pt x="1105" y="16976"/>
                      </a:lnTo>
                      <a:lnTo>
                        <a:pt x="1500" y="17174"/>
                      </a:lnTo>
                      <a:lnTo>
                        <a:pt x="1895" y="17292"/>
                      </a:lnTo>
                      <a:lnTo>
                        <a:pt x="2290" y="17411"/>
                      </a:lnTo>
                      <a:lnTo>
                        <a:pt x="2882" y="17529"/>
                      </a:lnTo>
                      <a:lnTo>
                        <a:pt x="3514" y="17568"/>
                      </a:lnTo>
                      <a:lnTo>
                        <a:pt x="3908" y="17568"/>
                      </a:lnTo>
                      <a:lnTo>
                        <a:pt x="4264" y="17529"/>
                      </a:lnTo>
                      <a:lnTo>
                        <a:pt x="5014" y="17332"/>
                      </a:lnTo>
                      <a:lnTo>
                        <a:pt x="5725" y="17095"/>
                      </a:lnTo>
                      <a:lnTo>
                        <a:pt x="6396" y="16779"/>
                      </a:lnTo>
                      <a:lnTo>
                        <a:pt x="7027" y="16384"/>
                      </a:lnTo>
                      <a:lnTo>
                        <a:pt x="7462" y="16068"/>
                      </a:lnTo>
                      <a:lnTo>
                        <a:pt x="7896" y="15713"/>
                      </a:lnTo>
                      <a:lnTo>
                        <a:pt x="8330" y="15318"/>
                      </a:lnTo>
                      <a:lnTo>
                        <a:pt x="8725" y="14923"/>
                      </a:lnTo>
                      <a:lnTo>
                        <a:pt x="9396" y="14213"/>
                      </a:lnTo>
                      <a:lnTo>
                        <a:pt x="10028" y="13463"/>
                      </a:lnTo>
                      <a:lnTo>
                        <a:pt x="10580" y="12752"/>
                      </a:lnTo>
                      <a:lnTo>
                        <a:pt x="11094" y="12002"/>
                      </a:lnTo>
                      <a:lnTo>
                        <a:pt x="11607" y="11212"/>
                      </a:lnTo>
                      <a:lnTo>
                        <a:pt x="12081" y="10423"/>
                      </a:lnTo>
                      <a:lnTo>
                        <a:pt x="12989" y="8883"/>
                      </a:lnTo>
                      <a:lnTo>
                        <a:pt x="13383" y="8094"/>
                      </a:lnTo>
                      <a:lnTo>
                        <a:pt x="13778" y="7264"/>
                      </a:lnTo>
                      <a:lnTo>
                        <a:pt x="13502" y="7107"/>
                      </a:lnTo>
                      <a:lnTo>
                        <a:pt x="9791" y="5172"/>
                      </a:lnTo>
                      <a:lnTo>
                        <a:pt x="9120" y="4817"/>
                      </a:lnTo>
                      <a:lnTo>
                        <a:pt x="8725" y="5488"/>
                      </a:lnTo>
                      <a:lnTo>
                        <a:pt x="8330" y="6120"/>
                      </a:lnTo>
                      <a:lnTo>
                        <a:pt x="7462" y="7422"/>
                      </a:lnTo>
                      <a:lnTo>
                        <a:pt x="6593" y="8646"/>
                      </a:lnTo>
                      <a:lnTo>
                        <a:pt x="5606" y="9791"/>
                      </a:lnTo>
                      <a:lnTo>
                        <a:pt x="5251" y="10186"/>
                      </a:lnTo>
                      <a:lnTo>
                        <a:pt x="4856" y="10581"/>
                      </a:lnTo>
                      <a:lnTo>
                        <a:pt x="4461" y="10936"/>
                      </a:lnTo>
                      <a:lnTo>
                        <a:pt x="4027" y="11252"/>
                      </a:lnTo>
                      <a:lnTo>
                        <a:pt x="4027" y="11212"/>
                      </a:lnTo>
                      <a:lnTo>
                        <a:pt x="3672" y="10541"/>
                      </a:lnTo>
                      <a:lnTo>
                        <a:pt x="3356" y="9791"/>
                      </a:lnTo>
                      <a:lnTo>
                        <a:pt x="2764" y="8251"/>
                      </a:lnTo>
                      <a:lnTo>
                        <a:pt x="2171" y="6633"/>
                      </a:lnTo>
                      <a:lnTo>
                        <a:pt x="1066" y="3317"/>
                      </a:lnTo>
                      <a:lnTo>
                        <a:pt x="553" y="1658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rgbClr val="D3E3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45"/>
                <p:cNvSpPr/>
                <p:nvPr/>
              </p:nvSpPr>
              <p:spPr>
                <a:xfrm>
                  <a:off x="1031650" y="2385700"/>
                  <a:ext cx="25" cy="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41" fill="none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45"/>
                <p:cNvSpPr/>
                <p:nvPr/>
              </p:nvSpPr>
              <p:spPr>
                <a:xfrm>
                  <a:off x="1007950" y="2375850"/>
                  <a:ext cx="3000" cy="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40" fill="none" extrusionOk="0">
                      <a:moveTo>
                        <a:pt x="119" y="0"/>
                      </a:moveTo>
                      <a:lnTo>
                        <a:pt x="119" y="0"/>
                      </a:lnTo>
                      <a:lnTo>
                        <a:pt x="119" y="0"/>
                      </a:lnTo>
                      <a:lnTo>
                        <a:pt x="1" y="40"/>
                      </a:lnTo>
                      <a:lnTo>
                        <a:pt x="1" y="40"/>
                      </a:lnTo>
                      <a:lnTo>
                        <a:pt x="1" y="40"/>
                      </a:lnTo>
                      <a:lnTo>
                        <a:pt x="1" y="40"/>
                      </a:lnTo>
                      <a:lnTo>
                        <a:pt x="1" y="40"/>
                      </a:lnTo>
                      <a:lnTo>
                        <a:pt x="1" y="40"/>
                      </a:lnTo>
                      <a:lnTo>
                        <a:pt x="119" y="0"/>
                      </a:lnTo>
                      <a:lnTo>
                        <a:pt x="119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45"/>
                <p:cNvSpPr/>
                <p:nvPr/>
              </p:nvSpPr>
              <p:spPr>
                <a:xfrm>
                  <a:off x="922100" y="2087650"/>
                  <a:ext cx="344475" cy="43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79" h="17569" fill="none" extrusionOk="0">
                      <a:moveTo>
                        <a:pt x="4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0" y="237"/>
                      </a:lnTo>
                      <a:lnTo>
                        <a:pt x="40" y="237"/>
                      </a:lnTo>
                      <a:lnTo>
                        <a:pt x="158" y="869"/>
                      </a:lnTo>
                      <a:lnTo>
                        <a:pt x="237" y="1619"/>
                      </a:lnTo>
                      <a:lnTo>
                        <a:pt x="395" y="3317"/>
                      </a:lnTo>
                      <a:lnTo>
                        <a:pt x="513" y="5330"/>
                      </a:lnTo>
                      <a:lnTo>
                        <a:pt x="553" y="7541"/>
                      </a:lnTo>
                      <a:lnTo>
                        <a:pt x="671" y="12239"/>
                      </a:lnTo>
                      <a:lnTo>
                        <a:pt x="750" y="16779"/>
                      </a:lnTo>
                      <a:lnTo>
                        <a:pt x="750" y="16779"/>
                      </a:lnTo>
                      <a:lnTo>
                        <a:pt x="1105" y="16976"/>
                      </a:lnTo>
                      <a:lnTo>
                        <a:pt x="1500" y="17174"/>
                      </a:lnTo>
                      <a:lnTo>
                        <a:pt x="1895" y="17292"/>
                      </a:lnTo>
                      <a:lnTo>
                        <a:pt x="2290" y="17411"/>
                      </a:lnTo>
                      <a:lnTo>
                        <a:pt x="2290" y="17411"/>
                      </a:lnTo>
                      <a:lnTo>
                        <a:pt x="2882" y="17529"/>
                      </a:lnTo>
                      <a:lnTo>
                        <a:pt x="3514" y="17568"/>
                      </a:lnTo>
                      <a:lnTo>
                        <a:pt x="3514" y="17568"/>
                      </a:lnTo>
                      <a:lnTo>
                        <a:pt x="3908" y="17568"/>
                      </a:lnTo>
                      <a:lnTo>
                        <a:pt x="4264" y="17529"/>
                      </a:lnTo>
                      <a:lnTo>
                        <a:pt x="4264" y="17529"/>
                      </a:lnTo>
                      <a:lnTo>
                        <a:pt x="5014" y="17332"/>
                      </a:lnTo>
                      <a:lnTo>
                        <a:pt x="5725" y="17095"/>
                      </a:lnTo>
                      <a:lnTo>
                        <a:pt x="6396" y="16779"/>
                      </a:lnTo>
                      <a:lnTo>
                        <a:pt x="7027" y="16384"/>
                      </a:lnTo>
                      <a:lnTo>
                        <a:pt x="7027" y="16384"/>
                      </a:lnTo>
                      <a:lnTo>
                        <a:pt x="7462" y="16068"/>
                      </a:lnTo>
                      <a:lnTo>
                        <a:pt x="7896" y="15713"/>
                      </a:lnTo>
                      <a:lnTo>
                        <a:pt x="8330" y="15318"/>
                      </a:lnTo>
                      <a:lnTo>
                        <a:pt x="8725" y="14923"/>
                      </a:lnTo>
                      <a:lnTo>
                        <a:pt x="8725" y="14923"/>
                      </a:lnTo>
                      <a:lnTo>
                        <a:pt x="9396" y="14213"/>
                      </a:lnTo>
                      <a:lnTo>
                        <a:pt x="10028" y="13463"/>
                      </a:lnTo>
                      <a:lnTo>
                        <a:pt x="10028" y="13463"/>
                      </a:lnTo>
                      <a:lnTo>
                        <a:pt x="10580" y="12752"/>
                      </a:lnTo>
                      <a:lnTo>
                        <a:pt x="11094" y="12002"/>
                      </a:lnTo>
                      <a:lnTo>
                        <a:pt x="11607" y="11212"/>
                      </a:lnTo>
                      <a:lnTo>
                        <a:pt x="12081" y="10423"/>
                      </a:lnTo>
                      <a:lnTo>
                        <a:pt x="12081" y="10423"/>
                      </a:lnTo>
                      <a:lnTo>
                        <a:pt x="12989" y="8883"/>
                      </a:lnTo>
                      <a:lnTo>
                        <a:pt x="13383" y="8094"/>
                      </a:lnTo>
                      <a:lnTo>
                        <a:pt x="13383" y="8094"/>
                      </a:lnTo>
                      <a:lnTo>
                        <a:pt x="13778" y="7264"/>
                      </a:lnTo>
                      <a:lnTo>
                        <a:pt x="13502" y="7107"/>
                      </a:lnTo>
                      <a:lnTo>
                        <a:pt x="9791" y="5172"/>
                      </a:lnTo>
                      <a:lnTo>
                        <a:pt x="9120" y="4817"/>
                      </a:lnTo>
                      <a:lnTo>
                        <a:pt x="8725" y="5488"/>
                      </a:lnTo>
                      <a:lnTo>
                        <a:pt x="8330" y="6120"/>
                      </a:lnTo>
                      <a:lnTo>
                        <a:pt x="8330" y="6120"/>
                      </a:lnTo>
                      <a:lnTo>
                        <a:pt x="7462" y="7422"/>
                      </a:lnTo>
                      <a:lnTo>
                        <a:pt x="7462" y="7422"/>
                      </a:lnTo>
                      <a:lnTo>
                        <a:pt x="6593" y="8646"/>
                      </a:lnTo>
                      <a:lnTo>
                        <a:pt x="5606" y="9791"/>
                      </a:lnTo>
                      <a:lnTo>
                        <a:pt x="5606" y="9791"/>
                      </a:lnTo>
                      <a:lnTo>
                        <a:pt x="5251" y="10186"/>
                      </a:lnTo>
                      <a:lnTo>
                        <a:pt x="4856" y="10581"/>
                      </a:lnTo>
                      <a:lnTo>
                        <a:pt x="4461" y="10936"/>
                      </a:lnTo>
                      <a:lnTo>
                        <a:pt x="4027" y="11252"/>
                      </a:lnTo>
                      <a:lnTo>
                        <a:pt x="4027" y="11252"/>
                      </a:lnTo>
                      <a:lnTo>
                        <a:pt x="4027" y="11212"/>
                      </a:lnTo>
                      <a:lnTo>
                        <a:pt x="4027" y="11212"/>
                      </a:lnTo>
                      <a:lnTo>
                        <a:pt x="3672" y="10541"/>
                      </a:lnTo>
                      <a:lnTo>
                        <a:pt x="3356" y="9791"/>
                      </a:lnTo>
                      <a:lnTo>
                        <a:pt x="3356" y="9791"/>
                      </a:lnTo>
                      <a:lnTo>
                        <a:pt x="2764" y="8251"/>
                      </a:lnTo>
                      <a:lnTo>
                        <a:pt x="2171" y="6633"/>
                      </a:lnTo>
                      <a:lnTo>
                        <a:pt x="2171" y="6633"/>
                      </a:lnTo>
                      <a:lnTo>
                        <a:pt x="1066" y="3317"/>
                      </a:lnTo>
                      <a:lnTo>
                        <a:pt x="1066" y="3317"/>
                      </a:lnTo>
                      <a:lnTo>
                        <a:pt x="553" y="1658"/>
                      </a:lnTo>
                      <a:lnTo>
                        <a:pt x="4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45"/>
                <p:cNvSpPr/>
                <p:nvPr/>
              </p:nvSpPr>
              <p:spPr>
                <a:xfrm>
                  <a:off x="554925" y="2706475"/>
                  <a:ext cx="471800" cy="160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72" h="64273" extrusionOk="0">
                      <a:moveTo>
                        <a:pt x="13068" y="1"/>
                      </a:moveTo>
                      <a:lnTo>
                        <a:pt x="1" y="1304"/>
                      </a:lnTo>
                      <a:lnTo>
                        <a:pt x="593" y="4107"/>
                      </a:lnTo>
                      <a:lnTo>
                        <a:pt x="1304" y="7304"/>
                      </a:lnTo>
                      <a:lnTo>
                        <a:pt x="2251" y="11371"/>
                      </a:lnTo>
                      <a:lnTo>
                        <a:pt x="3357" y="16069"/>
                      </a:lnTo>
                      <a:lnTo>
                        <a:pt x="4659" y="21201"/>
                      </a:lnTo>
                      <a:lnTo>
                        <a:pt x="5370" y="23846"/>
                      </a:lnTo>
                      <a:lnTo>
                        <a:pt x="6120" y="26491"/>
                      </a:lnTo>
                      <a:lnTo>
                        <a:pt x="6910" y="29136"/>
                      </a:lnTo>
                      <a:lnTo>
                        <a:pt x="7699" y="31742"/>
                      </a:lnTo>
                      <a:lnTo>
                        <a:pt x="7778" y="32926"/>
                      </a:lnTo>
                      <a:lnTo>
                        <a:pt x="7857" y="34150"/>
                      </a:lnTo>
                      <a:lnTo>
                        <a:pt x="7976" y="35413"/>
                      </a:lnTo>
                      <a:lnTo>
                        <a:pt x="8134" y="36677"/>
                      </a:lnTo>
                      <a:lnTo>
                        <a:pt x="8528" y="39322"/>
                      </a:lnTo>
                      <a:lnTo>
                        <a:pt x="9002" y="42007"/>
                      </a:lnTo>
                      <a:lnTo>
                        <a:pt x="9555" y="44731"/>
                      </a:lnTo>
                      <a:lnTo>
                        <a:pt x="10147" y="47455"/>
                      </a:lnTo>
                      <a:lnTo>
                        <a:pt x="10818" y="50100"/>
                      </a:lnTo>
                      <a:lnTo>
                        <a:pt x="11450" y="52626"/>
                      </a:lnTo>
                      <a:lnTo>
                        <a:pt x="12121" y="55035"/>
                      </a:lnTo>
                      <a:lnTo>
                        <a:pt x="12753" y="57245"/>
                      </a:lnTo>
                      <a:lnTo>
                        <a:pt x="13858" y="60917"/>
                      </a:lnTo>
                      <a:lnTo>
                        <a:pt x="14608" y="63404"/>
                      </a:lnTo>
                      <a:lnTo>
                        <a:pt x="14924" y="64273"/>
                      </a:lnTo>
                      <a:lnTo>
                        <a:pt x="18872" y="63957"/>
                      </a:lnTo>
                      <a:lnTo>
                        <a:pt x="18359" y="60206"/>
                      </a:lnTo>
                      <a:lnTo>
                        <a:pt x="17135" y="51205"/>
                      </a:lnTo>
                      <a:lnTo>
                        <a:pt x="16424" y="45836"/>
                      </a:lnTo>
                      <a:lnTo>
                        <a:pt x="15714" y="40388"/>
                      </a:lnTo>
                      <a:lnTo>
                        <a:pt x="15121" y="35295"/>
                      </a:lnTo>
                      <a:lnTo>
                        <a:pt x="14924" y="33045"/>
                      </a:lnTo>
                      <a:lnTo>
                        <a:pt x="14727" y="31031"/>
                      </a:lnTo>
                      <a:lnTo>
                        <a:pt x="14411" y="26965"/>
                      </a:lnTo>
                      <a:lnTo>
                        <a:pt x="14134" y="22188"/>
                      </a:lnTo>
                      <a:lnTo>
                        <a:pt x="13819" y="17056"/>
                      </a:lnTo>
                      <a:lnTo>
                        <a:pt x="13582" y="11963"/>
                      </a:lnTo>
                      <a:lnTo>
                        <a:pt x="13187" y="3514"/>
                      </a:lnTo>
                      <a:lnTo>
                        <a:pt x="13068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45"/>
                <p:cNvSpPr/>
                <p:nvPr/>
              </p:nvSpPr>
              <p:spPr>
                <a:xfrm>
                  <a:off x="554925" y="2706475"/>
                  <a:ext cx="471800" cy="160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72" h="64273" fill="none" extrusionOk="0">
                      <a:moveTo>
                        <a:pt x="7699" y="31742"/>
                      </a:moveTo>
                      <a:lnTo>
                        <a:pt x="7699" y="31742"/>
                      </a:lnTo>
                      <a:lnTo>
                        <a:pt x="6910" y="29136"/>
                      </a:lnTo>
                      <a:lnTo>
                        <a:pt x="6120" y="26491"/>
                      </a:lnTo>
                      <a:lnTo>
                        <a:pt x="5370" y="23846"/>
                      </a:lnTo>
                      <a:lnTo>
                        <a:pt x="4659" y="21201"/>
                      </a:lnTo>
                      <a:lnTo>
                        <a:pt x="3357" y="16069"/>
                      </a:lnTo>
                      <a:lnTo>
                        <a:pt x="2251" y="11371"/>
                      </a:lnTo>
                      <a:lnTo>
                        <a:pt x="1304" y="7304"/>
                      </a:lnTo>
                      <a:lnTo>
                        <a:pt x="593" y="4107"/>
                      </a:lnTo>
                      <a:lnTo>
                        <a:pt x="1" y="1304"/>
                      </a:lnTo>
                      <a:lnTo>
                        <a:pt x="13068" y="1"/>
                      </a:lnTo>
                      <a:lnTo>
                        <a:pt x="13068" y="1"/>
                      </a:lnTo>
                      <a:lnTo>
                        <a:pt x="13187" y="3514"/>
                      </a:lnTo>
                      <a:lnTo>
                        <a:pt x="13582" y="11963"/>
                      </a:lnTo>
                      <a:lnTo>
                        <a:pt x="13819" y="17056"/>
                      </a:lnTo>
                      <a:lnTo>
                        <a:pt x="14134" y="22188"/>
                      </a:lnTo>
                      <a:lnTo>
                        <a:pt x="14411" y="26965"/>
                      </a:lnTo>
                      <a:lnTo>
                        <a:pt x="14727" y="31031"/>
                      </a:lnTo>
                      <a:lnTo>
                        <a:pt x="14727" y="31031"/>
                      </a:lnTo>
                      <a:lnTo>
                        <a:pt x="14924" y="33045"/>
                      </a:lnTo>
                      <a:lnTo>
                        <a:pt x="15121" y="35295"/>
                      </a:lnTo>
                      <a:lnTo>
                        <a:pt x="15714" y="40388"/>
                      </a:lnTo>
                      <a:lnTo>
                        <a:pt x="16424" y="45836"/>
                      </a:lnTo>
                      <a:lnTo>
                        <a:pt x="17135" y="51205"/>
                      </a:lnTo>
                      <a:lnTo>
                        <a:pt x="18359" y="60206"/>
                      </a:lnTo>
                      <a:lnTo>
                        <a:pt x="18872" y="63957"/>
                      </a:lnTo>
                      <a:lnTo>
                        <a:pt x="14924" y="64273"/>
                      </a:lnTo>
                      <a:lnTo>
                        <a:pt x="14924" y="64273"/>
                      </a:lnTo>
                      <a:lnTo>
                        <a:pt x="14608" y="63404"/>
                      </a:lnTo>
                      <a:lnTo>
                        <a:pt x="13858" y="60917"/>
                      </a:lnTo>
                      <a:lnTo>
                        <a:pt x="12753" y="57245"/>
                      </a:lnTo>
                      <a:lnTo>
                        <a:pt x="12121" y="55035"/>
                      </a:lnTo>
                      <a:lnTo>
                        <a:pt x="11450" y="52626"/>
                      </a:lnTo>
                      <a:lnTo>
                        <a:pt x="10818" y="50100"/>
                      </a:lnTo>
                      <a:lnTo>
                        <a:pt x="10147" y="47455"/>
                      </a:lnTo>
                      <a:lnTo>
                        <a:pt x="9555" y="44731"/>
                      </a:lnTo>
                      <a:lnTo>
                        <a:pt x="9002" y="42007"/>
                      </a:lnTo>
                      <a:lnTo>
                        <a:pt x="8528" y="39322"/>
                      </a:lnTo>
                      <a:lnTo>
                        <a:pt x="8134" y="36677"/>
                      </a:lnTo>
                      <a:lnTo>
                        <a:pt x="7976" y="35413"/>
                      </a:lnTo>
                      <a:lnTo>
                        <a:pt x="7857" y="34150"/>
                      </a:lnTo>
                      <a:lnTo>
                        <a:pt x="7778" y="32926"/>
                      </a:lnTo>
                      <a:lnTo>
                        <a:pt x="7699" y="31742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45"/>
                <p:cNvSpPr/>
                <p:nvPr/>
              </p:nvSpPr>
              <p:spPr>
                <a:xfrm>
                  <a:off x="671400" y="3073625"/>
                  <a:ext cx="45425" cy="32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7" h="13030" extrusionOk="0">
                      <a:moveTo>
                        <a:pt x="869" y="1"/>
                      </a:moveTo>
                      <a:lnTo>
                        <a:pt x="0" y="6436"/>
                      </a:lnTo>
                      <a:lnTo>
                        <a:pt x="869" y="9713"/>
                      </a:lnTo>
                      <a:lnTo>
                        <a:pt x="1816" y="13029"/>
                      </a:lnTo>
                      <a:lnTo>
                        <a:pt x="1698" y="9436"/>
                      </a:lnTo>
                      <a:lnTo>
                        <a:pt x="1461" y="5883"/>
                      </a:lnTo>
                      <a:lnTo>
                        <a:pt x="1185" y="2646"/>
                      </a:lnTo>
                      <a:lnTo>
                        <a:pt x="1027" y="1225"/>
                      </a:lnTo>
                      <a:lnTo>
                        <a:pt x="869" y="1"/>
                      </a:lnTo>
                      <a:close/>
                    </a:path>
                  </a:pathLst>
                </a:custGeom>
                <a:solidFill>
                  <a:srgbClr val="7495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45"/>
                <p:cNvSpPr/>
                <p:nvPr/>
              </p:nvSpPr>
              <p:spPr>
                <a:xfrm>
                  <a:off x="671400" y="3073625"/>
                  <a:ext cx="45425" cy="32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7" h="13030" fill="none" extrusionOk="0">
                      <a:moveTo>
                        <a:pt x="869" y="1"/>
                      </a:moveTo>
                      <a:lnTo>
                        <a:pt x="869" y="1"/>
                      </a:lnTo>
                      <a:lnTo>
                        <a:pt x="0" y="6436"/>
                      </a:lnTo>
                      <a:lnTo>
                        <a:pt x="0" y="6436"/>
                      </a:lnTo>
                      <a:lnTo>
                        <a:pt x="869" y="9713"/>
                      </a:lnTo>
                      <a:lnTo>
                        <a:pt x="1816" y="13029"/>
                      </a:lnTo>
                      <a:lnTo>
                        <a:pt x="1816" y="13029"/>
                      </a:lnTo>
                      <a:lnTo>
                        <a:pt x="1698" y="9436"/>
                      </a:lnTo>
                      <a:lnTo>
                        <a:pt x="1461" y="5883"/>
                      </a:lnTo>
                      <a:lnTo>
                        <a:pt x="1185" y="2646"/>
                      </a:lnTo>
                      <a:lnTo>
                        <a:pt x="1027" y="1225"/>
                      </a:lnTo>
                      <a:lnTo>
                        <a:pt x="869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45"/>
                <p:cNvSpPr/>
                <p:nvPr/>
              </p:nvSpPr>
              <p:spPr>
                <a:xfrm>
                  <a:off x="930975" y="4297500"/>
                  <a:ext cx="236900" cy="9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76" h="3633" extrusionOk="0">
                      <a:moveTo>
                        <a:pt x="3001" y="0"/>
                      </a:moveTo>
                      <a:lnTo>
                        <a:pt x="0" y="434"/>
                      </a:lnTo>
                      <a:lnTo>
                        <a:pt x="474" y="3632"/>
                      </a:lnTo>
                      <a:lnTo>
                        <a:pt x="2330" y="3356"/>
                      </a:lnTo>
                      <a:lnTo>
                        <a:pt x="2567" y="3000"/>
                      </a:lnTo>
                      <a:lnTo>
                        <a:pt x="3080" y="3237"/>
                      </a:lnTo>
                      <a:lnTo>
                        <a:pt x="4580" y="3000"/>
                      </a:lnTo>
                      <a:lnTo>
                        <a:pt x="6514" y="2645"/>
                      </a:lnTo>
                      <a:lnTo>
                        <a:pt x="7462" y="2448"/>
                      </a:lnTo>
                      <a:lnTo>
                        <a:pt x="8291" y="2250"/>
                      </a:lnTo>
                      <a:lnTo>
                        <a:pt x="9002" y="2053"/>
                      </a:lnTo>
                      <a:lnTo>
                        <a:pt x="9475" y="1856"/>
                      </a:lnTo>
                      <a:lnTo>
                        <a:pt x="9436" y="1698"/>
                      </a:lnTo>
                      <a:lnTo>
                        <a:pt x="9396" y="1500"/>
                      </a:lnTo>
                      <a:lnTo>
                        <a:pt x="9278" y="1382"/>
                      </a:lnTo>
                      <a:lnTo>
                        <a:pt x="9120" y="1263"/>
                      </a:lnTo>
                      <a:lnTo>
                        <a:pt x="8251" y="1145"/>
                      </a:lnTo>
                      <a:lnTo>
                        <a:pt x="7343" y="1066"/>
                      </a:lnTo>
                      <a:lnTo>
                        <a:pt x="6278" y="908"/>
                      </a:lnTo>
                      <a:lnTo>
                        <a:pt x="5172" y="750"/>
                      </a:lnTo>
                      <a:lnTo>
                        <a:pt x="4185" y="513"/>
                      </a:lnTo>
                      <a:lnTo>
                        <a:pt x="3751" y="395"/>
                      </a:lnTo>
                      <a:lnTo>
                        <a:pt x="3396" y="276"/>
                      </a:lnTo>
                      <a:lnTo>
                        <a:pt x="3159" y="119"/>
                      </a:lnTo>
                      <a:lnTo>
                        <a:pt x="3001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45"/>
                <p:cNvSpPr/>
                <p:nvPr/>
              </p:nvSpPr>
              <p:spPr>
                <a:xfrm>
                  <a:off x="930975" y="4297500"/>
                  <a:ext cx="236900" cy="9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76" h="3633" fill="none" extrusionOk="0">
                      <a:moveTo>
                        <a:pt x="9120" y="1263"/>
                      </a:moveTo>
                      <a:lnTo>
                        <a:pt x="9120" y="1263"/>
                      </a:lnTo>
                      <a:lnTo>
                        <a:pt x="8251" y="1145"/>
                      </a:lnTo>
                      <a:lnTo>
                        <a:pt x="7343" y="1066"/>
                      </a:lnTo>
                      <a:lnTo>
                        <a:pt x="6278" y="908"/>
                      </a:lnTo>
                      <a:lnTo>
                        <a:pt x="5172" y="750"/>
                      </a:lnTo>
                      <a:lnTo>
                        <a:pt x="4185" y="513"/>
                      </a:lnTo>
                      <a:lnTo>
                        <a:pt x="3751" y="395"/>
                      </a:lnTo>
                      <a:lnTo>
                        <a:pt x="3396" y="276"/>
                      </a:lnTo>
                      <a:lnTo>
                        <a:pt x="3159" y="119"/>
                      </a:lnTo>
                      <a:lnTo>
                        <a:pt x="3001" y="0"/>
                      </a:lnTo>
                      <a:lnTo>
                        <a:pt x="0" y="434"/>
                      </a:lnTo>
                      <a:lnTo>
                        <a:pt x="474" y="3632"/>
                      </a:lnTo>
                      <a:lnTo>
                        <a:pt x="2330" y="3356"/>
                      </a:lnTo>
                      <a:lnTo>
                        <a:pt x="2567" y="3000"/>
                      </a:lnTo>
                      <a:lnTo>
                        <a:pt x="3080" y="3237"/>
                      </a:lnTo>
                      <a:lnTo>
                        <a:pt x="3080" y="3237"/>
                      </a:lnTo>
                      <a:lnTo>
                        <a:pt x="4580" y="3000"/>
                      </a:lnTo>
                      <a:lnTo>
                        <a:pt x="6514" y="2645"/>
                      </a:lnTo>
                      <a:lnTo>
                        <a:pt x="7462" y="2448"/>
                      </a:lnTo>
                      <a:lnTo>
                        <a:pt x="8291" y="2250"/>
                      </a:lnTo>
                      <a:lnTo>
                        <a:pt x="9002" y="2053"/>
                      </a:lnTo>
                      <a:lnTo>
                        <a:pt x="9475" y="1856"/>
                      </a:lnTo>
                      <a:lnTo>
                        <a:pt x="9475" y="1856"/>
                      </a:lnTo>
                      <a:lnTo>
                        <a:pt x="9436" y="1698"/>
                      </a:lnTo>
                      <a:lnTo>
                        <a:pt x="9396" y="1500"/>
                      </a:lnTo>
                      <a:lnTo>
                        <a:pt x="9278" y="1382"/>
                      </a:lnTo>
                      <a:lnTo>
                        <a:pt x="9120" y="1263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45"/>
                <p:cNvSpPr/>
                <p:nvPr/>
              </p:nvSpPr>
              <p:spPr>
                <a:xfrm>
                  <a:off x="412800" y="2709450"/>
                  <a:ext cx="328700" cy="160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48" h="64115" extrusionOk="0">
                      <a:moveTo>
                        <a:pt x="13147" y="0"/>
                      </a:moveTo>
                      <a:lnTo>
                        <a:pt x="1264" y="158"/>
                      </a:lnTo>
                      <a:lnTo>
                        <a:pt x="1067" y="1500"/>
                      </a:lnTo>
                      <a:lnTo>
                        <a:pt x="909" y="2922"/>
                      </a:lnTo>
                      <a:lnTo>
                        <a:pt x="790" y="4382"/>
                      </a:lnTo>
                      <a:lnTo>
                        <a:pt x="711" y="5883"/>
                      </a:lnTo>
                      <a:lnTo>
                        <a:pt x="632" y="7501"/>
                      </a:lnTo>
                      <a:lnTo>
                        <a:pt x="632" y="9159"/>
                      </a:lnTo>
                      <a:lnTo>
                        <a:pt x="632" y="12752"/>
                      </a:lnTo>
                      <a:lnTo>
                        <a:pt x="751" y="20964"/>
                      </a:lnTo>
                      <a:lnTo>
                        <a:pt x="751" y="25622"/>
                      </a:lnTo>
                      <a:lnTo>
                        <a:pt x="711" y="30715"/>
                      </a:lnTo>
                      <a:lnTo>
                        <a:pt x="554" y="31781"/>
                      </a:lnTo>
                      <a:lnTo>
                        <a:pt x="396" y="32886"/>
                      </a:lnTo>
                      <a:lnTo>
                        <a:pt x="238" y="34071"/>
                      </a:lnTo>
                      <a:lnTo>
                        <a:pt x="159" y="35294"/>
                      </a:lnTo>
                      <a:lnTo>
                        <a:pt x="80" y="36558"/>
                      </a:lnTo>
                      <a:lnTo>
                        <a:pt x="40" y="37861"/>
                      </a:lnTo>
                      <a:lnTo>
                        <a:pt x="1" y="40545"/>
                      </a:lnTo>
                      <a:lnTo>
                        <a:pt x="40" y="43309"/>
                      </a:lnTo>
                      <a:lnTo>
                        <a:pt x="119" y="46072"/>
                      </a:lnTo>
                      <a:lnTo>
                        <a:pt x="277" y="48836"/>
                      </a:lnTo>
                      <a:lnTo>
                        <a:pt x="475" y="51520"/>
                      </a:lnTo>
                      <a:lnTo>
                        <a:pt x="672" y="54087"/>
                      </a:lnTo>
                      <a:lnTo>
                        <a:pt x="909" y="56455"/>
                      </a:lnTo>
                      <a:lnTo>
                        <a:pt x="1343" y="60443"/>
                      </a:lnTo>
                      <a:lnTo>
                        <a:pt x="1659" y="63127"/>
                      </a:lnTo>
                      <a:lnTo>
                        <a:pt x="1777" y="64114"/>
                      </a:lnTo>
                      <a:lnTo>
                        <a:pt x="5488" y="64114"/>
                      </a:lnTo>
                      <a:lnTo>
                        <a:pt x="5804" y="60364"/>
                      </a:lnTo>
                      <a:lnTo>
                        <a:pt x="6594" y="51441"/>
                      </a:lnTo>
                      <a:lnTo>
                        <a:pt x="7107" y="46072"/>
                      </a:lnTo>
                      <a:lnTo>
                        <a:pt x="7660" y="40743"/>
                      </a:lnTo>
                      <a:lnTo>
                        <a:pt x="8212" y="35808"/>
                      </a:lnTo>
                      <a:lnTo>
                        <a:pt x="8489" y="33636"/>
                      </a:lnTo>
                      <a:lnTo>
                        <a:pt x="8805" y="31741"/>
                      </a:lnTo>
                      <a:lnTo>
                        <a:pt x="9397" y="27714"/>
                      </a:lnTo>
                      <a:lnTo>
                        <a:pt x="10068" y="22859"/>
                      </a:lnTo>
                      <a:lnTo>
                        <a:pt x="11529" y="12357"/>
                      </a:lnTo>
                      <a:lnTo>
                        <a:pt x="13147" y="0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45"/>
                <p:cNvSpPr/>
                <p:nvPr/>
              </p:nvSpPr>
              <p:spPr>
                <a:xfrm>
                  <a:off x="412800" y="2709450"/>
                  <a:ext cx="328700" cy="160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48" h="64115" fill="none" extrusionOk="0">
                      <a:moveTo>
                        <a:pt x="711" y="30715"/>
                      </a:moveTo>
                      <a:lnTo>
                        <a:pt x="711" y="30715"/>
                      </a:lnTo>
                      <a:lnTo>
                        <a:pt x="751" y="25622"/>
                      </a:lnTo>
                      <a:lnTo>
                        <a:pt x="751" y="20964"/>
                      </a:lnTo>
                      <a:lnTo>
                        <a:pt x="632" y="12752"/>
                      </a:lnTo>
                      <a:lnTo>
                        <a:pt x="632" y="9159"/>
                      </a:lnTo>
                      <a:lnTo>
                        <a:pt x="632" y="7501"/>
                      </a:lnTo>
                      <a:lnTo>
                        <a:pt x="711" y="5883"/>
                      </a:lnTo>
                      <a:lnTo>
                        <a:pt x="790" y="4382"/>
                      </a:lnTo>
                      <a:lnTo>
                        <a:pt x="909" y="2922"/>
                      </a:lnTo>
                      <a:lnTo>
                        <a:pt x="1067" y="1500"/>
                      </a:lnTo>
                      <a:lnTo>
                        <a:pt x="1264" y="158"/>
                      </a:lnTo>
                      <a:lnTo>
                        <a:pt x="13147" y="0"/>
                      </a:lnTo>
                      <a:lnTo>
                        <a:pt x="13147" y="0"/>
                      </a:lnTo>
                      <a:lnTo>
                        <a:pt x="11529" y="12357"/>
                      </a:lnTo>
                      <a:lnTo>
                        <a:pt x="10068" y="22859"/>
                      </a:lnTo>
                      <a:lnTo>
                        <a:pt x="9397" y="27714"/>
                      </a:lnTo>
                      <a:lnTo>
                        <a:pt x="8805" y="31741"/>
                      </a:lnTo>
                      <a:lnTo>
                        <a:pt x="8805" y="31741"/>
                      </a:lnTo>
                      <a:lnTo>
                        <a:pt x="8489" y="33636"/>
                      </a:lnTo>
                      <a:lnTo>
                        <a:pt x="8212" y="35808"/>
                      </a:lnTo>
                      <a:lnTo>
                        <a:pt x="7660" y="40743"/>
                      </a:lnTo>
                      <a:lnTo>
                        <a:pt x="7107" y="46072"/>
                      </a:lnTo>
                      <a:lnTo>
                        <a:pt x="6594" y="51441"/>
                      </a:lnTo>
                      <a:lnTo>
                        <a:pt x="5804" y="60364"/>
                      </a:lnTo>
                      <a:lnTo>
                        <a:pt x="5488" y="64114"/>
                      </a:lnTo>
                      <a:lnTo>
                        <a:pt x="1777" y="64114"/>
                      </a:lnTo>
                      <a:lnTo>
                        <a:pt x="1777" y="64114"/>
                      </a:lnTo>
                      <a:lnTo>
                        <a:pt x="1659" y="63127"/>
                      </a:lnTo>
                      <a:lnTo>
                        <a:pt x="1343" y="60443"/>
                      </a:lnTo>
                      <a:lnTo>
                        <a:pt x="909" y="56455"/>
                      </a:lnTo>
                      <a:lnTo>
                        <a:pt x="672" y="54087"/>
                      </a:lnTo>
                      <a:lnTo>
                        <a:pt x="475" y="51520"/>
                      </a:lnTo>
                      <a:lnTo>
                        <a:pt x="277" y="48836"/>
                      </a:lnTo>
                      <a:lnTo>
                        <a:pt x="119" y="46072"/>
                      </a:lnTo>
                      <a:lnTo>
                        <a:pt x="40" y="43309"/>
                      </a:lnTo>
                      <a:lnTo>
                        <a:pt x="1" y="40545"/>
                      </a:lnTo>
                      <a:lnTo>
                        <a:pt x="40" y="37861"/>
                      </a:lnTo>
                      <a:lnTo>
                        <a:pt x="80" y="36558"/>
                      </a:lnTo>
                      <a:lnTo>
                        <a:pt x="159" y="35294"/>
                      </a:lnTo>
                      <a:lnTo>
                        <a:pt x="238" y="34071"/>
                      </a:lnTo>
                      <a:lnTo>
                        <a:pt x="396" y="32886"/>
                      </a:lnTo>
                      <a:lnTo>
                        <a:pt x="554" y="31781"/>
                      </a:lnTo>
                      <a:lnTo>
                        <a:pt x="711" y="3071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45"/>
                <p:cNvSpPr/>
                <p:nvPr/>
              </p:nvSpPr>
              <p:spPr>
                <a:xfrm>
                  <a:off x="464125" y="4308350"/>
                  <a:ext cx="183600" cy="7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4" h="3199" extrusionOk="0">
                      <a:moveTo>
                        <a:pt x="1" y="0"/>
                      </a:moveTo>
                      <a:lnTo>
                        <a:pt x="238" y="3198"/>
                      </a:lnTo>
                      <a:lnTo>
                        <a:pt x="2725" y="3198"/>
                      </a:lnTo>
                      <a:lnTo>
                        <a:pt x="3001" y="2882"/>
                      </a:lnTo>
                      <a:lnTo>
                        <a:pt x="3475" y="3198"/>
                      </a:lnTo>
                      <a:lnTo>
                        <a:pt x="4580" y="3198"/>
                      </a:lnTo>
                      <a:lnTo>
                        <a:pt x="5646" y="3119"/>
                      </a:lnTo>
                      <a:lnTo>
                        <a:pt x="6554" y="3001"/>
                      </a:lnTo>
                      <a:lnTo>
                        <a:pt x="6949" y="2922"/>
                      </a:lnTo>
                      <a:lnTo>
                        <a:pt x="7344" y="2803"/>
                      </a:lnTo>
                      <a:lnTo>
                        <a:pt x="7344" y="2606"/>
                      </a:lnTo>
                      <a:lnTo>
                        <a:pt x="7265" y="2448"/>
                      </a:lnTo>
                      <a:lnTo>
                        <a:pt x="7186" y="2290"/>
                      </a:lnTo>
                      <a:lnTo>
                        <a:pt x="7067" y="2132"/>
                      </a:lnTo>
                      <a:lnTo>
                        <a:pt x="6475" y="1935"/>
                      </a:lnTo>
                      <a:lnTo>
                        <a:pt x="5212" y="1382"/>
                      </a:lnTo>
                      <a:lnTo>
                        <a:pt x="4541" y="1027"/>
                      </a:lnTo>
                      <a:lnTo>
                        <a:pt x="3870" y="671"/>
                      </a:lnTo>
                      <a:lnTo>
                        <a:pt x="3593" y="514"/>
                      </a:lnTo>
                      <a:lnTo>
                        <a:pt x="3356" y="316"/>
                      </a:lnTo>
                      <a:lnTo>
                        <a:pt x="3159" y="158"/>
                      </a:lnTo>
                      <a:lnTo>
                        <a:pt x="3041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45"/>
                <p:cNvSpPr/>
                <p:nvPr/>
              </p:nvSpPr>
              <p:spPr>
                <a:xfrm>
                  <a:off x="464125" y="4308350"/>
                  <a:ext cx="183600" cy="7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44" h="3199" fill="none" extrusionOk="0">
                      <a:moveTo>
                        <a:pt x="7067" y="2132"/>
                      </a:moveTo>
                      <a:lnTo>
                        <a:pt x="7067" y="2132"/>
                      </a:lnTo>
                      <a:lnTo>
                        <a:pt x="6475" y="1935"/>
                      </a:lnTo>
                      <a:lnTo>
                        <a:pt x="5212" y="1382"/>
                      </a:lnTo>
                      <a:lnTo>
                        <a:pt x="4541" y="1027"/>
                      </a:lnTo>
                      <a:lnTo>
                        <a:pt x="3870" y="671"/>
                      </a:lnTo>
                      <a:lnTo>
                        <a:pt x="3593" y="514"/>
                      </a:lnTo>
                      <a:lnTo>
                        <a:pt x="3356" y="316"/>
                      </a:lnTo>
                      <a:lnTo>
                        <a:pt x="3159" y="158"/>
                      </a:lnTo>
                      <a:lnTo>
                        <a:pt x="3041" y="0"/>
                      </a:lnTo>
                      <a:lnTo>
                        <a:pt x="1" y="0"/>
                      </a:lnTo>
                      <a:lnTo>
                        <a:pt x="238" y="3198"/>
                      </a:lnTo>
                      <a:lnTo>
                        <a:pt x="2725" y="3198"/>
                      </a:lnTo>
                      <a:lnTo>
                        <a:pt x="3001" y="2882"/>
                      </a:lnTo>
                      <a:lnTo>
                        <a:pt x="3475" y="3198"/>
                      </a:lnTo>
                      <a:lnTo>
                        <a:pt x="3475" y="3198"/>
                      </a:lnTo>
                      <a:lnTo>
                        <a:pt x="4580" y="3198"/>
                      </a:lnTo>
                      <a:lnTo>
                        <a:pt x="5646" y="3119"/>
                      </a:lnTo>
                      <a:lnTo>
                        <a:pt x="6554" y="3001"/>
                      </a:lnTo>
                      <a:lnTo>
                        <a:pt x="6949" y="2922"/>
                      </a:lnTo>
                      <a:lnTo>
                        <a:pt x="7344" y="2803"/>
                      </a:lnTo>
                      <a:lnTo>
                        <a:pt x="7344" y="2803"/>
                      </a:lnTo>
                      <a:lnTo>
                        <a:pt x="7344" y="2606"/>
                      </a:lnTo>
                      <a:lnTo>
                        <a:pt x="7265" y="2448"/>
                      </a:lnTo>
                      <a:lnTo>
                        <a:pt x="7186" y="2290"/>
                      </a:lnTo>
                      <a:lnTo>
                        <a:pt x="7067" y="2132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45"/>
                <p:cNvSpPr/>
                <p:nvPr/>
              </p:nvSpPr>
              <p:spPr>
                <a:xfrm>
                  <a:off x="363450" y="2000800"/>
                  <a:ext cx="559650" cy="83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86" h="33518" extrusionOk="0">
                      <a:moveTo>
                        <a:pt x="9081" y="0"/>
                      </a:moveTo>
                      <a:lnTo>
                        <a:pt x="7186" y="40"/>
                      </a:lnTo>
                      <a:lnTo>
                        <a:pt x="5409" y="158"/>
                      </a:lnTo>
                      <a:lnTo>
                        <a:pt x="3751" y="355"/>
                      </a:lnTo>
                      <a:lnTo>
                        <a:pt x="3357" y="395"/>
                      </a:lnTo>
                      <a:lnTo>
                        <a:pt x="2922" y="513"/>
                      </a:lnTo>
                      <a:lnTo>
                        <a:pt x="2528" y="671"/>
                      </a:lnTo>
                      <a:lnTo>
                        <a:pt x="2133" y="869"/>
                      </a:lnTo>
                      <a:lnTo>
                        <a:pt x="1777" y="1106"/>
                      </a:lnTo>
                      <a:lnTo>
                        <a:pt x="1462" y="1342"/>
                      </a:lnTo>
                      <a:lnTo>
                        <a:pt x="1185" y="1658"/>
                      </a:lnTo>
                      <a:lnTo>
                        <a:pt x="909" y="1935"/>
                      </a:lnTo>
                      <a:lnTo>
                        <a:pt x="672" y="2290"/>
                      </a:lnTo>
                      <a:lnTo>
                        <a:pt x="475" y="2645"/>
                      </a:lnTo>
                      <a:lnTo>
                        <a:pt x="317" y="3001"/>
                      </a:lnTo>
                      <a:lnTo>
                        <a:pt x="159" y="3395"/>
                      </a:lnTo>
                      <a:lnTo>
                        <a:pt x="80" y="3790"/>
                      </a:lnTo>
                      <a:lnTo>
                        <a:pt x="40" y="4224"/>
                      </a:lnTo>
                      <a:lnTo>
                        <a:pt x="1" y="4619"/>
                      </a:lnTo>
                      <a:lnTo>
                        <a:pt x="40" y="5053"/>
                      </a:lnTo>
                      <a:lnTo>
                        <a:pt x="119" y="5488"/>
                      </a:lnTo>
                      <a:lnTo>
                        <a:pt x="554" y="7422"/>
                      </a:lnTo>
                      <a:lnTo>
                        <a:pt x="988" y="9238"/>
                      </a:lnTo>
                      <a:lnTo>
                        <a:pt x="1935" y="12752"/>
                      </a:lnTo>
                      <a:lnTo>
                        <a:pt x="2843" y="16029"/>
                      </a:lnTo>
                      <a:lnTo>
                        <a:pt x="3238" y="17568"/>
                      </a:lnTo>
                      <a:lnTo>
                        <a:pt x="3554" y="19069"/>
                      </a:lnTo>
                      <a:lnTo>
                        <a:pt x="3159" y="22385"/>
                      </a:lnTo>
                      <a:lnTo>
                        <a:pt x="2962" y="24280"/>
                      </a:lnTo>
                      <a:lnTo>
                        <a:pt x="2764" y="26175"/>
                      </a:lnTo>
                      <a:lnTo>
                        <a:pt x="2646" y="28030"/>
                      </a:lnTo>
                      <a:lnTo>
                        <a:pt x="2567" y="29688"/>
                      </a:lnTo>
                      <a:lnTo>
                        <a:pt x="2567" y="31070"/>
                      </a:lnTo>
                      <a:lnTo>
                        <a:pt x="2567" y="31623"/>
                      </a:lnTo>
                      <a:lnTo>
                        <a:pt x="2606" y="32097"/>
                      </a:lnTo>
                      <a:lnTo>
                        <a:pt x="3080" y="32215"/>
                      </a:lnTo>
                      <a:lnTo>
                        <a:pt x="4304" y="32531"/>
                      </a:lnTo>
                      <a:lnTo>
                        <a:pt x="5173" y="32728"/>
                      </a:lnTo>
                      <a:lnTo>
                        <a:pt x="6199" y="32926"/>
                      </a:lnTo>
                      <a:lnTo>
                        <a:pt x="7344" y="33123"/>
                      </a:lnTo>
                      <a:lnTo>
                        <a:pt x="8647" y="33281"/>
                      </a:lnTo>
                      <a:lnTo>
                        <a:pt x="10029" y="33439"/>
                      </a:lnTo>
                      <a:lnTo>
                        <a:pt x="11529" y="33518"/>
                      </a:lnTo>
                      <a:lnTo>
                        <a:pt x="13108" y="33518"/>
                      </a:lnTo>
                      <a:lnTo>
                        <a:pt x="14727" y="33478"/>
                      </a:lnTo>
                      <a:lnTo>
                        <a:pt x="15556" y="33399"/>
                      </a:lnTo>
                      <a:lnTo>
                        <a:pt x="16385" y="33321"/>
                      </a:lnTo>
                      <a:lnTo>
                        <a:pt x="17253" y="33202"/>
                      </a:lnTo>
                      <a:lnTo>
                        <a:pt x="18122" y="33044"/>
                      </a:lnTo>
                      <a:lnTo>
                        <a:pt x="18990" y="32847"/>
                      </a:lnTo>
                      <a:lnTo>
                        <a:pt x="19859" y="32649"/>
                      </a:lnTo>
                      <a:lnTo>
                        <a:pt x="20688" y="32412"/>
                      </a:lnTo>
                      <a:lnTo>
                        <a:pt x="21556" y="32136"/>
                      </a:lnTo>
                      <a:lnTo>
                        <a:pt x="21991" y="24161"/>
                      </a:lnTo>
                      <a:lnTo>
                        <a:pt x="22149" y="20332"/>
                      </a:lnTo>
                      <a:lnTo>
                        <a:pt x="22307" y="16660"/>
                      </a:lnTo>
                      <a:lnTo>
                        <a:pt x="22386" y="13226"/>
                      </a:lnTo>
                      <a:lnTo>
                        <a:pt x="22386" y="11568"/>
                      </a:lnTo>
                      <a:lnTo>
                        <a:pt x="22346" y="10028"/>
                      </a:lnTo>
                      <a:lnTo>
                        <a:pt x="22307" y="8567"/>
                      </a:lnTo>
                      <a:lnTo>
                        <a:pt x="22228" y="7146"/>
                      </a:lnTo>
                      <a:lnTo>
                        <a:pt x="22149" y="5883"/>
                      </a:lnTo>
                      <a:lnTo>
                        <a:pt x="21991" y="4659"/>
                      </a:lnTo>
                      <a:lnTo>
                        <a:pt x="21912" y="4303"/>
                      </a:lnTo>
                      <a:lnTo>
                        <a:pt x="21833" y="3909"/>
                      </a:lnTo>
                      <a:lnTo>
                        <a:pt x="21675" y="3553"/>
                      </a:lnTo>
                      <a:lnTo>
                        <a:pt x="21517" y="3198"/>
                      </a:lnTo>
                      <a:lnTo>
                        <a:pt x="21359" y="2882"/>
                      </a:lnTo>
                      <a:lnTo>
                        <a:pt x="21162" y="2566"/>
                      </a:lnTo>
                      <a:lnTo>
                        <a:pt x="20925" y="2250"/>
                      </a:lnTo>
                      <a:lnTo>
                        <a:pt x="20688" y="1974"/>
                      </a:lnTo>
                      <a:lnTo>
                        <a:pt x="20412" y="1698"/>
                      </a:lnTo>
                      <a:lnTo>
                        <a:pt x="20096" y="1461"/>
                      </a:lnTo>
                      <a:lnTo>
                        <a:pt x="19819" y="1263"/>
                      </a:lnTo>
                      <a:lnTo>
                        <a:pt x="19464" y="1066"/>
                      </a:lnTo>
                      <a:lnTo>
                        <a:pt x="19148" y="908"/>
                      </a:lnTo>
                      <a:lnTo>
                        <a:pt x="18793" y="750"/>
                      </a:lnTo>
                      <a:lnTo>
                        <a:pt x="18398" y="632"/>
                      </a:lnTo>
                      <a:lnTo>
                        <a:pt x="18043" y="553"/>
                      </a:lnTo>
                      <a:lnTo>
                        <a:pt x="16424" y="316"/>
                      </a:lnTo>
                      <a:lnTo>
                        <a:pt x="14687" y="158"/>
                      </a:lnTo>
                      <a:lnTo>
                        <a:pt x="12871" y="40"/>
                      </a:lnTo>
                      <a:lnTo>
                        <a:pt x="1097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407;p45"/>
                <p:cNvSpPr/>
                <p:nvPr/>
              </p:nvSpPr>
              <p:spPr>
                <a:xfrm>
                  <a:off x="363450" y="2000800"/>
                  <a:ext cx="559650" cy="83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86" h="33518" fill="none" extrusionOk="0">
                      <a:moveTo>
                        <a:pt x="3751" y="355"/>
                      </a:moveTo>
                      <a:lnTo>
                        <a:pt x="3751" y="355"/>
                      </a:lnTo>
                      <a:lnTo>
                        <a:pt x="5409" y="158"/>
                      </a:lnTo>
                      <a:lnTo>
                        <a:pt x="7186" y="40"/>
                      </a:lnTo>
                      <a:lnTo>
                        <a:pt x="9081" y="0"/>
                      </a:lnTo>
                      <a:lnTo>
                        <a:pt x="10976" y="0"/>
                      </a:lnTo>
                      <a:lnTo>
                        <a:pt x="12871" y="40"/>
                      </a:lnTo>
                      <a:lnTo>
                        <a:pt x="14687" y="158"/>
                      </a:lnTo>
                      <a:lnTo>
                        <a:pt x="16424" y="316"/>
                      </a:lnTo>
                      <a:lnTo>
                        <a:pt x="18043" y="553"/>
                      </a:lnTo>
                      <a:lnTo>
                        <a:pt x="18043" y="553"/>
                      </a:lnTo>
                      <a:lnTo>
                        <a:pt x="18398" y="632"/>
                      </a:lnTo>
                      <a:lnTo>
                        <a:pt x="18793" y="750"/>
                      </a:lnTo>
                      <a:lnTo>
                        <a:pt x="19148" y="908"/>
                      </a:lnTo>
                      <a:lnTo>
                        <a:pt x="19464" y="1066"/>
                      </a:lnTo>
                      <a:lnTo>
                        <a:pt x="19819" y="1263"/>
                      </a:lnTo>
                      <a:lnTo>
                        <a:pt x="20096" y="1461"/>
                      </a:lnTo>
                      <a:lnTo>
                        <a:pt x="20412" y="1698"/>
                      </a:lnTo>
                      <a:lnTo>
                        <a:pt x="20688" y="1974"/>
                      </a:lnTo>
                      <a:lnTo>
                        <a:pt x="20925" y="2250"/>
                      </a:lnTo>
                      <a:lnTo>
                        <a:pt x="21162" y="2566"/>
                      </a:lnTo>
                      <a:lnTo>
                        <a:pt x="21359" y="2882"/>
                      </a:lnTo>
                      <a:lnTo>
                        <a:pt x="21517" y="3198"/>
                      </a:lnTo>
                      <a:lnTo>
                        <a:pt x="21675" y="3553"/>
                      </a:lnTo>
                      <a:lnTo>
                        <a:pt x="21833" y="3909"/>
                      </a:lnTo>
                      <a:lnTo>
                        <a:pt x="21912" y="4303"/>
                      </a:lnTo>
                      <a:lnTo>
                        <a:pt x="21991" y="4659"/>
                      </a:lnTo>
                      <a:lnTo>
                        <a:pt x="21991" y="4659"/>
                      </a:lnTo>
                      <a:lnTo>
                        <a:pt x="22149" y="5883"/>
                      </a:lnTo>
                      <a:lnTo>
                        <a:pt x="22228" y="7146"/>
                      </a:lnTo>
                      <a:lnTo>
                        <a:pt x="22307" y="8567"/>
                      </a:lnTo>
                      <a:lnTo>
                        <a:pt x="22346" y="10028"/>
                      </a:lnTo>
                      <a:lnTo>
                        <a:pt x="22386" y="11568"/>
                      </a:lnTo>
                      <a:lnTo>
                        <a:pt x="22386" y="13226"/>
                      </a:lnTo>
                      <a:lnTo>
                        <a:pt x="22307" y="16660"/>
                      </a:lnTo>
                      <a:lnTo>
                        <a:pt x="22149" y="20332"/>
                      </a:lnTo>
                      <a:lnTo>
                        <a:pt x="21991" y="24161"/>
                      </a:lnTo>
                      <a:lnTo>
                        <a:pt x="21556" y="32136"/>
                      </a:lnTo>
                      <a:lnTo>
                        <a:pt x="21556" y="32136"/>
                      </a:lnTo>
                      <a:lnTo>
                        <a:pt x="20688" y="32412"/>
                      </a:lnTo>
                      <a:lnTo>
                        <a:pt x="19859" y="32649"/>
                      </a:lnTo>
                      <a:lnTo>
                        <a:pt x="18990" y="32847"/>
                      </a:lnTo>
                      <a:lnTo>
                        <a:pt x="18122" y="33044"/>
                      </a:lnTo>
                      <a:lnTo>
                        <a:pt x="17253" y="33202"/>
                      </a:lnTo>
                      <a:lnTo>
                        <a:pt x="16385" y="33321"/>
                      </a:lnTo>
                      <a:lnTo>
                        <a:pt x="15556" y="33399"/>
                      </a:lnTo>
                      <a:lnTo>
                        <a:pt x="14727" y="33478"/>
                      </a:lnTo>
                      <a:lnTo>
                        <a:pt x="13108" y="33518"/>
                      </a:lnTo>
                      <a:lnTo>
                        <a:pt x="11529" y="33518"/>
                      </a:lnTo>
                      <a:lnTo>
                        <a:pt x="10029" y="33439"/>
                      </a:lnTo>
                      <a:lnTo>
                        <a:pt x="8647" y="33281"/>
                      </a:lnTo>
                      <a:lnTo>
                        <a:pt x="7344" y="33123"/>
                      </a:lnTo>
                      <a:lnTo>
                        <a:pt x="6199" y="32926"/>
                      </a:lnTo>
                      <a:lnTo>
                        <a:pt x="5173" y="32728"/>
                      </a:lnTo>
                      <a:lnTo>
                        <a:pt x="4304" y="32531"/>
                      </a:lnTo>
                      <a:lnTo>
                        <a:pt x="3080" y="32215"/>
                      </a:lnTo>
                      <a:lnTo>
                        <a:pt x="2606" y="32097"/>
                      </a:lnTo>
                      <a:lnTo>
                        <a:pt x="2606" y="32097"/>
                      </a:lnTo>
                      <a:lnTo>
                        <a:pt x="2567" y="31623"/>
                      </a:lnTo>
                      <a:lnTo>
                        <a:pt x="2567" y="31070"/>
                      </a:lnTo>
                      <a:lnTo>
                        <a:pt x="2567" y="29688"/>
                      </a:lnTo>
                      <a:lnTo>
                        <a:pt x="2646" y="28030"/>
                      </a:lnTo>
                      <a:lnTo>
                        <a:pt x="2764" y="26175"/>
                      </a:lnTo>
                      <a:lnTo>
                        <a:pt x="2962" y="24280"/>
                      </a:lnTo>
                      <a:lnTo>
                        <a:pt x="3159" y="22385"/>
                      </a:lnTo>
                      <a:lnTo>
                        <a:pt x="3554" y="19069"/>
                      </a:lnTo>
                      <a:lnTo>
                        <a:pt x="3554" y="19069"/>
                      </a:lnTo>
                      <a:lnTo>
                        <a:pt x="3238" y="17568"/>
                      </a:lnTo>
                      <a:lnTo>
                        <a:pt x="2843" y="16029"/>
                      </a:lnTo>
                      <a:lnTo>
                        <a:pt x="1935" y="12752"/>
                      </a:lnTo>
                      <a:lnTo>
                        <a:pt x="988" y="9238"/>
                      </a:lnTo>
                      <a:lnTo>
                        <a:pt x="554" y="7422"/>
                      </a:lnTo>
                      <a:lnTo>
                        <a:pt x="119" y="5488"/>
                      </a:lnTo>
                      <a:lnTo>
                        <a:pt x="119" y="5488"/>
                      </a:lnTo>
                      <a:lnTo>
                        <a:pt x="40" y="5053"/>
                      </a:lnTo>
                      <a:lnTo>
                        <a:pt x="1" y="4619"/>
                      </a:lnTo>
                      <a:lnTo>
                        <a:pt x="40" y="4224"/>
                      </a:lnTo>
                      <a:lnTo>
                        <a:pt x="80" y="3790"/>
                      </a:lnTo>
                      <a:lnTo>
                        <a:pt x="159" y="3395"/>
                      </a:lnTo>
                      <a:lnTo>
                        <a:pt x="317" y="3001"/>
                      </a:lnTo>
                      <a:lnTo>
                        <a:pt x="475" y="2645"/>
                      </a:lnTo>
                      <a:lnTo>
                        <a:pt x="672" y="2290"/>
                      </a:lnTo>
                      <a:lnTo>
                        <a:pt x="909" y="1935"/>
                      </a:lnTo>
                      <a:lnTo>
                        <a:pt x="1185" y="1658"/>
                      </a:lnTo>
                      <a:lnTo>
                        <a:pt x="1462" y="1342"/>
                      </a:lnTo>
                      <a:lnTo>
                        <a:pt x="1777" y="1106"/>
                      </a:lnTo>
                      <a:lnTo>
                        <a:pt x="2133" y="869"/>
                      </a:lnTo>
                      <a:lnTo>
                        <a:pt x="2528" y="671"/>
                      </a:lnTo>
                      <a:lnTo>
                        <a:pt x="2922" y="513"/>
                      </a:lnTo>
                      <a:lnTo>
                        <a:pt x="3357" y="395"/>
                      </a:lnTo>
                      <a:lnTo>
                        <a:pt x="3357" y="395"/>
                      </a:lnTo>
                      <a:lnTo>
                        <a:pt x="3751" y="35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45"/>
                <p:cNvSpPr/>
                <p:nvPr/>
              </p:nvSpPr>
              <p:spPr>
                <a:xfrm>
                  <a:off x="550975" y="1808325"/>
                  <a:ext cx="182625" cy="25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" h="10345" extrusionOk="0">
                      <a:moveTo>
                        <a:pt x="1" y="1"/>
                      </a:moveTo>
                      <a:lnTo>
                        <a:pt x="159" y="988"/>
                      </a:lnTo>
                      <a:lnTo>
                        <a:pt x="277" y="2093"/>
                      </a:lnTo>
                      <a:lnTo>
                        <a:pt x="317" y="3277"/>
                      </a:lnTo>
                      <a:lnTo>
                        <a:pt x="317" y="4462"/>
                      </a:lnTo>
                      <a:lnTo>
                        <a:pt x="277" y="5607"/>
                      </a:lnTo>
                      <a:lnTo>
                        <a:pt x="238" y="6594"/>
                      </a:lnTo>
                      <a:lnTo>
                        <a:pt x="119" y="7423"/>
                      </a:lnTo>
                      <a:lnTo>
                        <a:pt x="1" y="8015"/>
                      </a:lnTo>
                      <a:lnTo>
                        <a:pt x="238" y="8291"/>
                      </a:lnTo>
                      <a:lnTo>
                        <a:pt x="514" y="8528"/>
                      </a:lnTo>
                      <a:lnTo>
                        <a:pt x="790" y="8765"/>
                      </a:lnTo>
                      <a:lnTo>
                        <a:pt x="1067" y="8962"/>
                      </a:lnTo>
                      <a:lnTo>
                        <a:pt x="1422" y="9160"/>
                      </a:lnTo>
                      <a:lnTo>
                        <a:pt x="1738" y="9357"/>
                      </a:lnTo>
                      <a:lnTo>
                        <a:pt x="2488" y="9673"/>
                      </a:lnTo>
                      <a:lnTo>
                        <a:pt x="3238" y="9910"/>
                      </a:lnTo>
                      <a:lnTo>
                        <a:pt x="4028" y="10107"/>
                      </a:lnTo>
                      <a:lnTo>
                        <a:pt x="4778" y="10226"/>
                      </a:lnTo>
                      <a:lnTo>
                        <a:pt x="5488" y="10344"/>
                      </a:lnTo>
                      <a:lnTo>
                        <a:pt x="5883" y="10147"/>
                      </a:lnTo>
                      <a:lnTo>
                        <a:pt x="6318" y="9910"/>
                      </a:lnTo>
                      <a:lnTo>
                        <a:pt x="6673" y="9634"/>
                      </a:lnTo>
                      <a:lnTo>
                        <a:pt x="6989" y="9318"/>
                      </a:lnTo>
                      <a:lnTo>
                        <a:pt x="7186" y="8962"/>
                      </a:lnTo>
                      <a:lnTo>
                        <a:pt x="7265" y="8805"/>
                      </a:lnTo>
                      <a:lnTo>
                        <a:pt x="7305" y="8647"/>
                      </a:lnTo>
                      <a:lnTo>
                        <a:pt x="7305" y="8449"/>
                      </a:lnTo>
                      <a:lnTo>
                        <a:pt x="7305" y="8291"/>
                      </a:lnTo>
                      <a:lnTo>
                        <a:pt x="7226" y="8133"/>
                      </a:lnTo>
                      <a:lnTo>
                        <a:pt x="7107" y="7936"/>
                      </a:lnTo>
                      <a:lnTo>
                        <a:pt x="6633" y="7818"/>
                      </a:lnTo>
                      <a:lnTo>
                        <a:pt x="6239" y="7660"/>
                      </a:lnTo>
                      <a:lnTo>
                        <a:pt x="5883" y="7462"/>
                      </a:lnTo>
                      <a:lnTo>
                        <a:pt x="5607" y="7265"/>
                      </a:lnTo>
                      <a:lnTo>
                        <a:pt x="5370" y="7067"/>
                      </a:lnTo>
                      <a:lnTo>
                        <a:pt x="5173" y="6831"/>
                      </a:lnTo>
                      <a:lnTo>
                        <a:pt x="5015" y="6594"/>
                      </a:lnTo>
                      <a:lnTo>
                        <a:pt x="4936" y="6317"/>
                      </a:lnTo>
                      <a:lnTo>
                        <a:pt x="4857" y="6041"/>
                      </a:lnTo>
                      <a:lnTo>
                        <a:pt x="4817" y="5765"/>
                      </a:lnTo>
                      <a:lnTo>
                        <a:pt x="4857" y="5449"/>
                      </a:lnTo>
                      <a:lnTo>
                        <a:pt x="4896" y="5172"/>
                      </a:lnTo>
                      <a:lnTo>
                        <a:pt x="5015" y="4541"/>
                      </a:lnTo>
                      <a:lnTo>
                        <a:pt x="5212" y="3909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B5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45"/>
                <p:cNvSpPr/>
                <p:nvPr/>
              </p:nvSpPr>
              <p:spPr>
                <a:xfrm>
                  <a:off x="550975" y="1808325"/>
                  <a:ext cx="182625" cy="25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" h="10345" fill="none" extrusionOk="0">
                      <a:moveTo>
                        <a:pt x="1" y="1"/>
                      </a:moveTo>
                      <a:lnTo>
                        <a:pt x="5212" y="3909"/>
                      </a:lnTo>
                      <a:lnTo>
                        <a:pt x="5212" y="3909"/>
                      </a:lnTo>
                      <a:lnTo>
                        <a:pt x="5015" y="4541"/>
                      </a:lnTo>
                      <a:lnTo>
                        <a:pt x="4896" y="5172"/>
                      </a:lnTo>
                      <a:lnTo>
                        <a:pt x="4857" y="5449"/>
                      </a:lnTo>
                      <a:lnTo>
                        <a:pt x="4817" y="5765"/>
                      </a:lnTo>
                      <a:lnTo>
                        <a:pt x="4857" y="6041"/>
                      </a:lnTo>
                      <a:lnTo>
                        <a:pt x="4936" y="6317"/>
                      </a:lnTo>
                      <a:lnTo>
                        <a:pt x="5015" y="6594"/>
                      </a:lnTo>
                      <a:lnTo>
                        <a:pt x="5173" y="6831"/>
                      </a:lnTo>
                      <a:lnTo>
                        <a:pt x="5370" y="7067"/>
                      </a:lnTo>
                      <a:lnTo>
                        <a:pt x="5607" y="7265"/>
                      </a:lnTo>
                      <a:lnTo>
                        <a:pt x="5883" y="7462"/>
                      </a:lnTo>
                      <a:lnTo>
                        <a:pt x="6239" y="7660"/>
                      </a:lnTo>
                      <a:lnTo>
                        <a:pt x="6633" y="7818"/>
                      </a:lnTo>
                      <a:lnTo>
                        <a:pt x="7107" y="7936"/>
                      </a:lnTo>
                      <a:lnTo>
                        <a:pt x="7107" y="7936"/>
                      </a:lnTo>
                      <a:lnTo>
                        <a:pt x="7226" y="8133"/>
                      </a:lnTo>
                      <a:lnTo>
                        <a:pt x="7305" y="8291"/>
                      </a:lnTo>
                      <a:lnTo>
                        <a:pt x="7305" y="8449"/>
                      </a:lnTo>
                      <a:lnTo>
                        <a:pt x="7305" y="8647"/>
                      </a:lnTo>
                      <a:lnTo>
                        <a:pt x="7265" y="8805"/>
                      </a:lnTo>
                      <a:lnTo>
                        <a:pt x="7186" y="8962"/>
                      </a:lnTo>
                      <a:lnTo>
                        <a:pt x="6989" y="9318"/>
                      </a:lnTo>
                      <a:lnTo>
                        <a:pt x="6673" y="9634"/>
                      </a:lnTo>
                      <a:lnTo>
                        <a:pt x="6318" y="9910"/>
                      </a:lnTo>
                      <a:lnTo>
                        <a:pt x="5883" y="10147"/>
                      </a:lnTo>
                      <a:lnTo>
                        <a:pt x="5488" y="10344"/>
                      </a:lnTo>
                      <a:lnTo>
                        <a:pt x="5488" y="10344"/>
                      </a:lnTo>
                      <a:lnTo>
                        <a:pt x="4778" y="10226"/>
                      </a:lnTo>
                      <a:lnTo>
                        <a:pt x="4028" y="10107"/>
                      </a:lnTo>
                      <a:lnTo>
                        <a:pt x="3238" y="9910"/>
                      </a:lnTo>
                      <a:lnTo>
                        <a:pt x="2488" y="9673"/>
                      </a:lnTo>
                      <a:lnTo>
                        <a:pt x="1738" y="9357"/>
                      </a:lnTo>
                      <a:lnTo>
                        <a:pt x="1422" y="9160"/>
                      </a:lnTo>
                      <a:lnTo>
                        <a:pt x="1067" y="8962"/>
                      </a:lnTo>
                      <a:lnTo>
                        <a:pt x="790" y="8765"/>
                      </a:lnTo>
                      <a:lnTo>
                        <a:pt x="514" y="8528"/>
                      </a:lnTo>
                      <a:lnTo>
                        <a:pt x="238" y="8291"/>
                      </a:lnTo>
                      <a:lnTo>
                        <a:pt x="1" y="8015"/>
                      </a:lnTo>
                      <a:lnTo>
                        <a:pt x="1" y="8015"/>
                      </a:lnTo>
                      <a:lnTo>
                        <a:pt x="119" y="7423"/>
                      </a:lnTo>
                      <a:lnTo>
                        <a:pt x="238" y="6594"/>
                      </a:lnTo>
                      <a:lnTo>
                        <a:pt x="277" y="5607"/>
                      </a:lnTo>
                      <a:lnTo>
                        <a:pt x="317" y="4462"/>
                      </a:lnTo>
                      <a:lnTo>
                        <a:pt x="317" y="3277"/>
                      </a:lnTo>
                      <a:lnTo>
                        <a:pt x="277" y="2093"/>
                      </a:lnTo>
                      <a:lnTo>
                        <a:pt x="159" y="988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45"/>
                <p:cNvSpPr/>
                <p:nvPr/>
              </p:nvSpPr>
              <p:spPr>
                <a:xfrm>
                  <a:off x="646725" y="2024475"/>
                  <a:ext cx="70100" cy="5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4" h="2212" extrusionOk="0">
                      <a:moveTo>
                        <a:pt x="987" y="1"/>
                      </a:moveTo>
                      <a:lnTo>
                        <a:pt x="790" y="119"/>
                      </a:lnTo>
                      <a:lnTo>
                        <a:pt x="593" y="316"/>
                      </a:lnTo>
                      <a:lnTo>
                        <a:pt x="435" y="514"/>
                      </a:lnTo>
                      <a:lnTo>
                        <a:pt x="277" y="751"/>
                      </a:lnTo>
                      <a:lnTo>
                        <a:pt x="79" y="1185"/>
                      </a:lnTo>
                      <a:lnTo>
                        <a:pt x="0" y="1382"/>
                      </a:lnTo>
                      <a:lnTo>
                        <a:pt x="158" y="1501"/>
                      </a:lnTo>
                      <a:lnTo>
                        <a:pt x="632" y="1777"/>
                      </a:lnTo>
                      <a:lnTo>
                        <a:pt x="908" y="1935"/>
                      </a:lnTo>
                      <a:lnTo>
                        <a:pt x="1224" y="2093"/>
                      </a:lnTo>
                      <a:lnTo>
                        <a:pt x="1501" y="2172"/>
                      </a:lnTo>
                      <a:lnTo>
                        <a:pt x="1816" y="2211"/>
                      </a:lnTo>
                      <a:lnTo>
                        <a:pt x="2132" y="1896"/>
                      </a:lnTo>
                      <a:lnTo>
                        <a:pt x="2409" y="1501"/>
                      </a:lnTo>
                      <a:lnTo>
                        <a:pt x="2606" y="1106"/>
                      </a:lnTo>
                      <a:lnTo>
                        <a:pt x="2803" y="711"/>
                      </a:lnTo>
                      <a:lnTo>
                        <a:pt x="2724" y="632"/>
                      </a:lnTo>
                      <a:lnTo>
                        <a:pt x="2448" y="474"/>
                      </a:lnTo>
                      <a:lnTo>
                        <a:pt x="1895" y="237"/>
                      </a:lnTo>
                      <a:lnTo>
                        <a:pt x="1501" y="119"/>
                      </a:lnTo>
                      <a:lnTo>
                        <a:pt x="987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45"/>
                <p:cNvSpPr/>
                <p:nvPr/>
              </p:nvSpPr>
              <p:spPr>
                <a:xfrm>
                  <a:off x="674350" y="2061975"/>
                  <a:ext cx="96750" cy="52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20925" extrusionOk="0">
                      <a:moveTo>
                        <a:pt x="593" y="1"/>
                      </a:moveTo>
                      <a:lnTo>
                        <a:pt x="396" y="40"/>
                      </a:lnTo>
                      <a:lnTo>
                        <a:pt x="198" y="119"/>
                      </a:lnTo>
                      <a:lnTo>
                        <a:pt x="1" y="277"/>
                      </a:lnTo>
                      <a:lnTo>
                        <a:pt x="317" y="3672"/>
                      </a:lnTo>
                      <a:lnTo>
                        <a:pt x="632" y="8489"/>
                      </a:lnTo>
                      <a:lnTo>
                        <a:pt x="790" y="10976"/>
                      </a:lnTo>
                      <a:lnTo>
                        <a:pt x="869" y="13187"/>
                      </a:lnTo>
                      <a:lnTo>
                        <a:pt x="909" y="15003"/>
                      </a:lnTo>
                      <a:lnTo>
                        <a:pt x="909" y="15714"/>
                      </a:lnTo>
                      <a:lnTo>
                        <a:pt x="869" y="16227"/>
                      </a:lnTo>
                      <a:lnTo>
                        <a:pt x="1422" y="17530"/>
                      </a:lnTo>
                      <a:lnTo>
                        <a:pt x="1896" y="18674"/>
                      </a:lnTo>
                      <a:lnTo>
                        <a:pt x="2370" y="19740"/>
                      </a:lnTo>
                      <a:lnTo>
                        <a:pt x="2567" y="20293"/>
                      </a:lnTo>
                      <a:lnTo>
                        <a:pt x="2725" y="20925"/>
                      </a:lnTo>
                      <a:lnTo>
                        <a:pt x="3080" y="19504"/>
                      </a:lnTo>
                      <a:lnTo>
                        <a:pt x="3396" y="18398"/>
                      </a:lnTo>
                      <a:lnTo>
                        <a:pt x="3672" y="17332"/>
                      </a:lnTo>
                      <a:lnTo>
                        <a:pt x="3791" y="16740"/>
                      </a:lnTo>
                      <a:lnTo>
                        <a:pt x="3870" y="16069"/>
                      </a:lnTo>
                      <a:lnTo>
                        <a:pt x="3278" y="12437"/>
                      </a:lnTo>
                      <a:lnTo>
                        <a:pt x="2488" y="7502"/>
                      </a:lnTo>
                      <a:lnTo>
                        <a:pt x="2054" y="5015"/>
                      </a:lnTo>
                      <a:lnTo>
                        <a:pt x="1619" y="2804"/>
                      </a:lnTo>
                      <a:lnTo>
                        <a:pt x="1422" y="1856"/>
                      </a:lnTo>
                      <a:lnTo>
                        <a:pt x="1225" y="1067"/>
                      </a:lnTo>
                      <a:lnTo>
                        <a:pt x="1027" y="435"/>
                      </a:lnTo>
                      <a:lnTo>
                        <a:pt x="830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45"/>
                <p:cNvSpPr/>
                <p:nvPr/>
              </p:nvSpPr>
              <p:spPr>
                <a:xfrm>
                  <a:off x="607250" y="1850775"/>
                  <a:ext cx="74050" cy="12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2" h="4975" extrusionOk="0">
                      <a:moveTo>
                        <a:pt x="0" y="0"/>
                      </a:moveTo>
                      <a:lnTo>
                        <a:pt x="1481" y="1106"/>
                      </a:lnTo>
                      <a:lnTo>
                        <a:pt x="1481" y="1106"/>
                      </a:lnTo>
                      <a:lnTo>
                        <a:pt x="40" y="0"/>
                      </a:lnTo>
                      <a:close/>
                      <a:moveTo>
                        <a:pt x="1481" y="1106"/>
                      </a:moveTo>
                      <a:lnTo>
                        <a:pt x="2922" y="2211"/>
                      </a:lnTo>
                      <a:lnTo>
                        <a:pt x="2961" y="2211"/>
                      </a:lnTo>
                      <a:lnTo>
                        <a:pt x="1481" y="1106"/>
                      </a:lnTo>
                      <a:close/>
                      <a:moveTo>
                        <a:pt x="2961" y="2211"/>
                      </a:moveTo>
                      <a:lnTo>
                        <a:pt x="2724" y="2961"/>
                      </a:lnTo>
                      <a:lnTo>
                        <a:pt x="2724" y="2961"/>
                      </a:lnTo>
                      <a:lnTo>
                        <a:pt x="2961" y="2251"/>
                      </a:lnTo>
                      <a:lnTo>
                        <a:pt x="2961" y="2211"/>
                      </a:lnTo>
                      <a:close/>
                      <a:moveTo>
                        <a:pt x="2606" y="3672"/>
                      </a:moveTo>
                      <a:lnTo>
                        <a:pt x="2566" y="4027"/>
                      </a:lnTo>
                      <a:lnTo>
                        <a:pt x="2606" y="4343"/>
                      </a:lnTo>
                      <a:lnTo>
                        <a:pt x="2606" y="4027"/>
                      </a:lnTo>
                      <a:lnTo>
                        <a:pt x="2606" y="3672"/>
                      </a:lnTo>
                      <a:close/>
                      <a:moveTo>
                        <a:pt x="2685" y="4659"/>
                      </a:moveTo>
                      <a:lnTo>
                        <a:pt x="2803" y="4975"/>
                      </a:lnTo>
                      <a:lnTo>
                        <a:pt x="2843" y="4975"/>
                      </a:lnTo>
                      <a:lnTo>
                        <a:pt x="2685" y="4659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45"/>
                <p:cNvSpPr/>
                <p:nvPr/>
              </p:nvSpPr>
              <p:spPr>
                <a:xfrm>
                  <a:off x="607250" y="1850775"/>
                  <a:ext cx="74050" cy="12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2" h="4975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2961" y="2211"/>
                      </a:lnTo>
                      <a:lnTo>
                        <a:pt x="2961" y="2211"/>
                      </a:lnTo>
                      <a:lnTo>
                        <a:pt x="2724" y="2961"/>
                      </a:lnTo>
                      <a:lnTo>
                        <a:pt x="2645" y="3317"/>
                      </a:lnTo>
                      <a:lnTo>
                        <a:pt x="2606" y="3672"/>
                      </a:lnTo>
                      <a:lnTo>
                        <a:pt x="2566" y="4027"/>
                      </a:lnTo>
                      <a:lnTo>
                        <a:pt x="2606" y="4343"/>
                      </a:lnTo>
                      <a:lnTo>
                        <a:pt x="2685" y="4659"/>
                      </a:lnTo>
                      <a:lnTo>
                        <a:pt x="2803" y="4975"/>
                      </a:lnTo>
                      <a:lnTo>
                        <a:pt x="2803" y="4975"/>
                      </a:lnTo>
                      <a:lnTo>
                        <a:pt x="2843" y="4975"/>
                      </a:lnTo>
                      <a:lnTo>
                        <a:pt x="2843" y="4975"/>
                      </a:lnTo>
                      <a:lnTo>
                        <a:pt x="2685" y="4659"/>
                      </a:lnTo>
                      <a:lnTo>
                        <a:pt x="2606" y="4343"/>
                      </a:lnTo>
                      <a:lnTo>
                        <a:pt x="2606" y="4027"/>
                      </a:lnTo>
                      <a:lnTo>
                        <a:pt x="2606" y="3672"/>
                      </a:lnTo>
                      <a:lnTo>
                        <a:pt x="2645" y="3317"/>
                      </a:lnTo>
                      <a:lnTo>
                        <a:pt x="2724" y="2961"/>
                      </a:lnTo>
                      <a:lnTo>
                        <a:pt x="2961" y="2251"/>
                      </a:lnTo>
                      <a:lnTo>
                        <a:pt x="2961" y="2211"/>
                      </a:lnTo>
                      <a:lnTo>
                        <a:pt x="2922" y="2211"/>
                      </a:lnTo>
                      <a:lnTo>
                        <a:pt x="40" y="0"/>
                      </a:lnTo>
                      <a:lnTo>
                        <a:pt x="4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45"/>
                <p:cNvSpPr/>
                <p:nvPr/>
              </p:nvSpPr>
              <p:spPr>
                <a:xfrm>
                  <a:off x="591450" y="1850775"/>
                  <a:ext cx="89850" cy="12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4" h="4975" extrusionOk="0">
                      <a:moveTo>
                        <a:pt x="395" y="0"/>
                      </a:moveTo>
                      <a:lnTo>
                        <a:pt x="277" y="79"/>
                      </a:lnTo>
                      <a:lnTo>
                        <a:pt x="158" y="237"/>
                      </a:lnTo>
                      <a:lnTo>
                        <a:pt x="40" y="474"/>
                      </a:lnTo>
                      <a:lnTo>
                        <a:pt x="1" y="829"/>
                      </a:lnTo>
                      <a:lnTo>
                        <a:pt x="1" y="1343"/>
                      </a:lnTo>
                      <a:lnTo>
                        <a:pt x="40" y="2014"/>
                      </a:lnTo>
                      <a:lnTo>
                        <a:pt x="79" y="2251"/>
                      </a:lnTo>
                      <a:lnTo>
                        <a:pt x="198" y="2487"/>
                      </a:lnTo>
                      <a:lnTo>
                        <a:pt x="316" y="2724"/>
                      </a:lnTo>
                      <a:lnTo>
                        <a:pt x="474" y="2961"/>
                      </a:lnTo>
                      <a:lnTo>
                        <a:pt x="830" y="3435"/>
                      </a:lnTo>
                      <a:lnTo>
                        <a:pt x="1303" y="3869"/>
                      </a:lnTo>
                      <a:lnTo>
                        <a:pt x="1856" y="4264"/>
                      </a:lnTo>
                      <a:lnTo>
                        <a:pt x="2409" y="4580"/>
                      </a:lnTo>
                      <a:lnTo>
                        <a:pt x="2922" y="4817"/>
                      </a:lnTo>
                      <a:lnTo>
                        <a:pt x="3435" y="4975"/>
                      </a:lnTo>
                      <a:lnTo>
                        <a:pt x="3435" y="4975"/>
                      </a:lnTo>
                      <a:lnTo>
                        <a:pt x="3317" y="4659"/>
                      </a:lnTo>
                      <a:lnTo>
                        <a:pt x="3238" y="4343"/>
                      </a:lnTo>
                      <a:lnTo>
                        <a:pt x="3198" y="4027"/>
                      </a:lnTo>
                      <a:lnTo>
                        <a:pt x="3238" y="3672"/>
                      </a:lnTo>
                      <a:lnTo>
                        <a:pt x="3277" y="3317"/>
                      </a:lnTo>
                      <a:lnTo>
                        <a:pt x="3356" y="2961"/>
                      </a:lnTo>
                      <a:lnTo>
                        <a:pt x="3593" y="2211"/>
                      </a:lnTo>
                      <a:lnTo>
                        <a:pt x="632" y="0"/>
                      </a:lnTo>
                      <a:close/>
                    </a:path>
                  </a:pathLst>
                </a:custGeom>
                <a:solidFill>
                  <a:srgbClr val="CC915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45"/>
                <p:cNvSpPr/>
                <p:nvPr/>
              </p:nvSpPr>
              <p:spPr>
                <a:xfrm>
                  <a:off x="591450" y="1850775"/>
                  <a:ext cx="89850" cy="12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4" h="4975" fill="none" extrusionOk="0">
                      <a:moveTo>
                        <a:pt x="632" y="0"/>
                      </a:moveTo>
                      <a:lnTo>
                        <a:pt x="632" y="0"/>
                      </a:lnTo>
                      <a:lnTo>
                        <a:pt x="514" y="0"/>
                      </a:lnTo>
                      <a:lnTo>
                        <a:pt x="395" y="0"/>
                      </a:lnTo>
                      <a:lnTo>
                        <a:pt x="277" y="79"/>
                      </a:lnTo>
                      <a:lnTo>
                        <a:pt x="158" y="237"/>
                      </a:lnTo>
                      <a:lnTo>
                        <a:pt x="40" y="474"/>
                      </a:lnTo>
                      <a:lnTo>
                        <a:pt x="1" y="829"/>
                      </a:lnTo>
                      <a:lnTo>
                        <a:pt x="1" y="1343"/>
                      </a:lnTo>
                      <a:lnTo>
                        <a:pt x="40" y="2014"/>
                      </a:lnTo>
                      <a:lnTo>
                        <a:pt x="40" y="2014"/>
                      </a:lnTo>
                      <a:lnTo>
                        <a:pt x="79" y="2251"/>
                      </a:lnTo>
                      <a:lnTo>
                        <a:pt x="198" y="2487"/>
                      </a:lnTo>
                      <a:lnTo>
                        <a:pt x="316" y="2724"/>
                      </a:lnTo>
                      <a:lnTo>
                        <a:pt x="474" y="2961"/>
                      </a:lnTo>
                      <a:lnTo>
                        <a:pt x="830" y="3435"/>
                      </a:lnTo>
                      <a:lnTo>
                        <a:pt x="1303" y="3869"/>
                      </a:lnTo>
                      <a:lnTo>
                        <a:pt x="1856" y="4264"/>
                      </a:lnTo>
                      <a:lnTo>
                        <a:pt x="2409" y="4580"/>
                      </a:lnTo>
                      <a:lnTo>
                        <a:pt x="2922" y="4817"/>
                      </a:lnTo>
                      <a:lnTo>
                        <a:pt x="3435" y="4975"/>
                      </a:lnTo>
                      <a:lnTo>
                        <a:pt x="3435" y="4975"/>
                      </a:lnTo>
                      <a:lnTo>
                        <a:pt x="3317" y="4659"/>
                      </a:lnTo>
                      <a:lnTo>
                        <a:pt x="3238" y="4343"/>
                      </a:lnTo>
                      <a:lnTo>
                        <a:pt x="3198" y="4027"/>
                      </a:lnTo>
                      <a:lnTo>
                        <a:pt x="3238" y="3672"/>
                      </a:lnTo>
                      <a:lnTo>
                        <a:pt x="3277" y="3317"/>
                      </a:lnTo>
                      <a:lnTo>
                        <a:pt x="3356" y="2961"/>
                      </a:lnTo>
                      <a:lnTo>
                        <a:pt x="3593" y="2211"/>
                      </a:lnTo>
                      <a:lnTo>
                        <a:pt x="632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45"/>
                <p:cNvSpPr/>
                <p:nvPr/>
              </p:nvSpPr>
              <p:spPr>
                <a:xfrm>
                  <a:off x="733575" y="1685950"/>
                  <a:ext cx="48400" cy="1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5054" extrusionOk="0">
                      <a:moveTo>
                        <a:pt x="869" y="0"/>
                      </a:moveTo>
                      <a:lnTo>
                        <a:pt x="672" y="40"/>
                      </a:lnTo>
                      <a:lnTo>
                        <a:pt x="474" y="198"/>
                      </a:lnTo>
                      <a:lnTo>
                        <a:pt x="316" y="395"/>
                      </a:lnTo>
                      <a:lnTo>
                        <a:pt x="198" y="632"/>
                      </a:lnTo>
                      <a:lnTo>
                        <a:pt x="79" y="948"/>
                      </a:lnTo>
                      <a:lnTo>
                        <a:pt x="40" y="1303"/>
                      </a:lnTo>
                      <a:lnTo>
                        <a:pt x="1" y="1658"/>
                      </a:lnTo>
                      <a:lnTo>
                        <a:pt x="40" y="2093"/>
                      </a:lnTo>
                      <a:lnTo>
                        <a:pt x="79" y="2566"/>
                      </a:lnTo>
                      <a:lnTo>
                        <a:pt x="158" y="3040"/>
                      </a:lnTo>
                      <a:lnTo>
                        <a:pt x="316" y="3514"/>
                      </a:lnTo>
                      <a:lnTo>
                        <a:pt x="474" y="4027"/>
                      </a:lnTo>
                      <a:lnTo>
                        <a:pt x="672" y="4540"/>
                      </a:lnTo>
                      <a:lnTo>
                        <a:pt x="948" y="5054"/>
                      </a:lnTo>
                      <a:lnTo>
                        <a:pt x="1106" y="4856"/>
                      </a:lnTo>
                      <a:lnTo>
                        <a:pt x="1224" y="4659"/>
                      </a:lnTo>
                      <a:lnTo>
                        <a:pt x="1501" y="4146"/>
                      </a:lnTo>
                      <a:lnTo>
                        <a:pt x="1738" y="3553"/>
                      </a:lnTo>
                      <a:lnTo>
                        <a:pt x="1856" y="2882"/>
                      </a:lnTo>
                      <a:lnTo>
                        <a:pt x="1935" y="2527"/>
                      </a:lnTo>
                      <a:lnTo>
                        <a:pt x="1935" y="2172"/>
                      </a:lnTo>
                      <a:lnTo>
                        <a:pt x="1935" y="1816"/>
                      </a:lnTo>
                      <a:lnTo>
                        <a:pt x="1896" y="1461"/>
                      </a:lnTo>
                      <a:lnTo>
                        <a:pt x="1856" y="1106"/>
                      </a:lnTo>
                      <a:lnTo>
                        <a:pt x="1738" y="750"/>
                      </a:lnTo>
                      <a:lnTo>
                        <a:pt x="1619" y="435"/>
                      </a:lnTo>
                      <a:lnTo>
                        <a:pt x="1422" y="119"/>
                      </a:lnTo>
                      <a:lnTo>
                        <a:pt x="1145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45"/>
                <p:cNvSpPr/>
                <p:nvPr/>
              </p:nvSpPr>
              <p:spPr>
                <a:xfrm>
                  <a:off x="560850" y="1627700"/>
                  <a:ext cx="215200" cy="30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8" h="12003" extrusionOk="0">
                      <a:moveTo>
                        <a:pt x="4107" y="1"/>
                      </a:moveTo>
                      <a:lnTo>
                        <a:pt x="3672" y="40"/>
                      </a:lnTo>
                      <a:lnTo>
                        <a:pt x="3277" y="119"/>
                      </a:lnTo>
                      <a:lnTo>
                        <a:pt x="2922" y="198"/>
                      </a:lnTo>
                      <a:lnTo>
                        <a:pt x="2527" y="356"/>
                      </a:lnTo>
                      <a:lnTo>
                        <a:pt x="2172" y="554"/>
                      </a:lnTo>
                      <a:lnTo>
                        <a:pt x="1817" y="751"/>
                      </a:lnTo>
                      <a:lnTo>
                        <a:pt x="1501" y="988"/>
                      </a:lnTo>
                      <a:lnTo>
                        <a:pt x="1225" y="1264"/>
                      </a:lnTo>
                      <a:lnTo>
                        <a:pt x="948" y="1580"/>
                      </a:lnTo>
                      <a:lnTo>
                        <a:pt x="711" y="1935"/>
                      </a:lnTo>
                      <a:lnTo>
                        <a:pt x="474" y="2330"/>
                      </a:lnTo>
                      <a:lnTo>
                        <a:pt x="317" y="2725"/>
                      </a:lnTo>
                      <a:lnTo>
                        <a:pt x="159" y="3199"/>
                      </a:lnTo>
                      <a:lnTo>
                        <a:pt x="80" y="3633"/>
                      </a:lnTo>
                      <a:lnTo>
                        <a:pt x="40" y="4107"/>
                      </a:lnTo>
                      <a:lnTo>
                        <a:pt x="1" y="6160"/>
                      </a:lnTo>
                      <a:lnTo>
                        <a:pt x="1" y="7068"/>
                      </a:lnTo>
                      <a:lnTo>
                        <a:pt x="40" y="7857"/>
                      </a:lnTo>
                      <a:lnTo>
                        <a:pt x="159" y="8607"/>
                      </a:lnTo>
                      <a:lnTo>
                        <a:pt x="277" y="8963"/>
                      </a:lnTo>
                      <a:lnTo>
                        <a:pt x="395" y="9318"/>
                      </a:lnTo>
                      <a:lnTo>
                        <a:pt x="514" y="9634"/>
                      </a:lnTo>
                      <a:lnTo>
                        <a:pt x="711" y="9950"/>
                      </a:lnTo>
                      <a:lnTo>
                        <a:pt x="909" y="10266"/>
                      </a:lnTo>
                      <a:lnTo>
                        <a:pt x="1146" y="10581"/>
                      </a:lnTo>
                      <a:lnTo>
                        <a:pt x="1580" y="11016"/>
                      </a:lnTo>
                      <a:lnTo>
                        <a:pt x="2014" y="11371"/>
                      </a:lnTo>
                      <a:lnTo>
                        <a:pt x="2488" y="11647"/>
                      </a:lnTo>
                      <a:lnTo>
                        <a:pt x="2962" y="11845"/>
                      </a:lnTo>
                      <a:lnTo>
                        <a:pt x="3475" y="11963"/>
                      </a:lnTo>
                      <a:lnTo>
                        <a:pt x="3988" y="12003"/>
                      </a:lnTo>
                      <a:lnTo>
                        <a:pt x="4541" y="11963"/>
                      </a:lnTo>
                      <a:lnTo>
                        <a:pt x="5054" y="11884"/>
                      </a:lnTo>
                      <a:lnTo>
                        <a:pt x="5528" y="11726"/>
                      </a:lnTo>
                      <a:lnTo>
                        <a:pt x="6002" y="11529"/>
                      </a:lnTo>
                      <a:lnTo>
                        <a:pt x="6475" y="11253"/>
                      </a:lnTo>
                      <a:lnTo>
                        <a:pt x="6870" y="10897"/>
                      </a:lnTo>
                      <a:lnTo>
                        <a:pt x="7265" y="10502"/>
                      </a:lnTo>
                      <a:lnTo>
                        <a:pt x="7581" y="10068"/>
                      </a:lnTo>
                      <a:lnTo>
                        <a:pt x="7897" y="9594"/>
                      </a:lnTo>
                      <a:lnTo>
                        <a:pt x="8094" y="9081"/>
                      </a:lnTo>
                      <a:lnTo>
                        <a:pt x="8252" y="8528"/>
                      </a:lnTo>
                      <a:lnTo>
                        <a:pt x="8370" y="7976"/>
                      </a:lnTo>
                      <a:lnTo>
                        <a:pt x="8489" y="7384"/>
                      </a:lnTo>
                      <a:lnTo>
                        <a:pt x="8568" y="6791"/>
                      </a:lnTo>
                      <a:lnTo>
                        <a:pt x="8607" y="6160"/>
                      </a:lnTo>
                      <a:lnTo>
                        <a:pt x="8607" y="5528"/>
                      </a:lnTo>
                      <a:lnTo>
                        <a:pt x="8568" y="4896"/>
                      </a:lnTo>
                      <a:lnTo>
                        <a:pt x="8528" y="4304"/>
                      </a:lnTo>
                      <a:lnTo>
                        <a:pt x="8410" y="3673"/>
                      </a:lnTo>
                      <a:lnTo>
                        <a:pt x="8212" y="3080"/>
                      </a:lnTo>
                      <a:lnTo>
                        <a:pt x="8015" y="2528"/>
                      </a:lnTo>
                      <a:lnTo>
                        <a:pt x="7739" y="2014"/>
                      </a:lnTo>
                      <a:lnTo>
                        <a:pt x="7423" y="1541"/>
                      </a:lnTo>
                      <a:lnTo>
                        <a:pt x="7067" y="1106"/>
                      </a:lnTo>
                      <a:lnTo>
                        <a:pt x="6594" y="751"/>
                      </a:lnTo>
                      <a:lnTo>
                        <a:pt x="6120" y="435"/>
                      </a:lnTo>
                      <a:lnTo>
                        <a:pt x="5725" y="277"/>
                      </a:lnTo>
                      <a:lnTo>
                        <a:pt x="5330" y="119"/>
                      </a:lnTo>
                      <a:lnTo>
                        <a:pt x="4896" y="40"/>
                      </a:lnTo>
                      <a:lnTo>
                        <a:pt x="4501" y="1"/>
                      </a:lnTo>
                      <a:close/>
                    </a:path>
                  </a:pathLst>
                </a:custGeom>
                <a:solidFill>
                  <a:srgbClr val="FFB5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45"/>
                <p:cNvSpPr/>
                <p:nvPr/>
              </p:nvSpPr>
              <p:spPr>
                <a:xfrm>
                  <a:off x="483875" y="1567500"/>
                  <a:ext cx="325725" cy="23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9" h="9358" extrusionOk="0">
                      <a:moveTo>
                        <a:pt x="3711" y="1"/>
                      </a:moveTo>
                      <a:lnTo>
                        <a:pt x="3238" y="40"/>
                      </a:lnTo>
                      <a:lnTo>
                        <a:pt x="2764" y="159"/>
                      </a:lnTo>
                      <a:lnTo>
                        <a:pt x="2369" y="317"/>
                      </a:lnTo>
                      <a:lnTo>
                        <a:pt x="2053" y="553"/>
                      </a:lnTo>
                      <a:lnTo>
                        <a:pt x="1737" y="790"/>
                      </a:lnTo>
                      <a:lnTo>
                        <a:pt x="1540" y="1067"/>
                      </a:lnTo>
                      <a:lnTo>
                        <a:pt x="1343" y="1343"/>
                      </a:lnTo>
                      <a:lnTo>
                        <a:pt x="1264" y="1698"/>
                      </a:lnTo>
                      <a:lnTo>
                        <a:pt x="1224" y="2014"/>
                      </a:lnTo>
                      <a:lnTo>
                        <a:pt x="1224" y="2370"/>
                      </a:lnTo>
                      <a:lnTo>
                        <a:pt x="1343" y="2764"/>
                      </a:lnTo>
                      <a:lnTo>
                        <a:pt x="1501" y="3120"/>
                      </a:lnTo>
                      <a:lnTo>
                        <a:pt x="1027" y="3396"/>
                      </a:lnTo>
                      <a:lnTo>
                        <a:pt x="632" y="3672"/>
                      </a:lnTo>
                      <a:lnTo>
                        <a:pt x="356" y="4028"/>
                      </a:lnTo>
                      <a:lnTo>
                        <a:pt x="158" y="4383"/>
                      </a:lnTo>
                      <a:lnTo>
                        <a:pt x="40" y="4738"/>
                      </a:lnTo>
                      <a:lnTo>
                        <a:pt x="0" y="5133"/>
                      </a:lnTo>
                      <a:lnTo>
                        <a:pt x="40" y="5528"/>
                      </a:lnTo>
                      <a:lnTo>
                        <a:pt x="158" y="5962"/>
                      </a:lnTo>
                      <a:lnTo>
                        <a:pt x="316" y="6396"/>
                      </a:lnTo>
                      <a:lnTo>
                        <a:pt x="553" y="6831"/>
                      </a:lnTo>
                      <a:lnTo>
                        <a:pt x="829" y="7265"/>
                      </a:lnTo>
                      <a:lnTo>
                        <a:pt x="1106" y="7699"/>
                      </a:lnTo>
                      <a:lnTo>
                        <a:pt x="1461" y="8133"/>
                      </a:lnTo>
                      <a:lnTo>
                        <a:pt x="1856" y="8528"/>
                      </a:lnTo>
                      <a:lnTo>
                        <a:pt x="2645" y="9357"/>
                      </a:lnTo>
                      <a:lnTo>
                        <a:pt x="3238" y="9081"/>
                      </a:lnTo>
                      <a:lnTo>
                        <a:pt x="3869" y="8923"/>
                      </a:lnTo>
                      <a:lnTo>
                        <a:pt x="4146" y="8844"/>
                      </a:lnTo>
                      <a:lnTo>
                        <a:pt x="4382" y="8765"/>
                      </a:lnTo>
                      <a:lnTo>
                        <a:pt x="4619" y="8607"/>
                      </a:lnTo>
                      <a:lnTo>
                        <a:pt x="4777" y="8410"/>
                      </a:lnTo>
                      <a:lnTo>
                        <a:pt x="4975" y="8133"/>
                      </a:lnTo>
                      <a:lnTo>
                        <a:pt x="5093" y="7857"/>
                      </a:lnTo>
                      <a:lnTo>
                        <a:pt x="5212" y="7581"/>
                      </a:lnTo>
                      <a:lnTo>
                        <a:pt x="5291" y="7225"/>
                      </a:lnTo>
                      <a:lnTo>
                        <a:pt x="5330" y="6870"/>
                      </a:lnTo>
                      <a:lnTo>
                        <a:pt x="5369" y="6475"/>
                      </a:lnTo>
                      <a:lnTo>
                        <a:pt x="5369" y="6081"/>
                      </a:lnTo>
                      <a:lnTo>
                        <a:pt x="5330" y="5686"/>
                      </a:lnTo>
                      <a:lnTo>
                        <a:pt x="5291" y="5291"/>
                      </a:lnTo>
                      <a:lnTo>
                        <a:pt x="5172" y="4896"/>
                      </a:lnTo>
                      <a:lnTo>
                        <a:pt x="5054" y="4462"/>
                      </a:lnTo>
                      <a:lnTo>
                        <a:pt x="4896" y="4067"/>
                      </a:lnTo>
                      <a:lnTo>
                        <a:pt x="5251" y="3988"/>
                      </a:lnTo>
                      <a:lnTo>
                        <a:pt x="5606" y="3949"/>
                      </a:lnTo>
                      <a:lnTo>
                        <a:pt x="6317" y="3909"/>
                      </a:lnTo>
                      <a:lnTo>
                        <a:pt x="6988" y="3988"/>
                      </a:lnTo>
                      <a:lnTo>
                        <a:pt x="7620" y="4107"/>
                      </a:lnTo>
                      <a:lnTo>
                        <a:pt x="8251" y="4265"/>
                      </a:lnTo>
                      <a:lnTo>
                        <a:pt x="8844" y="4462"/>
                      </a:lnTo>
                      <a:lnTo>
                        <a:pt x="9870" y="4857"/>
                      </a:lnTo>
                      <a:lnTo>
                        <a:pt x="10383" y="5015"/>
                      </a:lnTo>
                      <a:lnTo>
                        <a:pt x="10897" y="5094"/>
                      </a:lnTo>
                      <a:lnTo>
                        <a:pt x="11449" y="5133"/>
                      </a:lnTo>
                      <a:lnTo>
                        <a:pt x="11923" y="5094"/>
                      </a:lnTo>
                      <a:lnTo>
                        <a:pt x="12160" y="5054"/>
                      </a:lnTo>
                      <a:lnTo>
                        <a:pt x="12357" y="4975"/>
                      </a:lnTo>
                      <a:lnTo>
                        <a:pt x="12555" y="4857"/>
                      </a:lnTo>
                      <a:lnTo>
                        <a:pt x="12713" y="4699"/>
                      </a:lnTo>
                      <a:lnTo>
                        <a:pt x="12831" y="4541"/>
                      </a:lnTo>
                      <a:lnTo>
                        <a:pt x="12949" y="4343"/>
                      </a:lnTo>
                      <a:lnTo>
                        <a:pt x="12989" y="4107"/>
                      </a:lnTo>
                      <a:lnTo>
                        <a:pt x="13028" y="3830"/>
                      </a:lnTo>
                      <a:lnTo>
                        <a:pt x="12910" y="3870"/>
                      </a:lnTo>
                      <a:lnTo>
                        <a:pt x="12752" y="3909"/>
                      </a:lnTo>
                      <a:lnTo>
                        <a:pt x="12436" y="3949"/>
                      </a:lnTo>
                      <a:lnTo>
                        <a:pt x="12120" y="3870"/>
                      </a:lnTo>
                      <a:lnTo>
                        <a:pt x="11805" y="3791"/>
                      </a:lnTo>
                      <a:lnTo>
                        <a:pt x="11528" y="3633"/>
                      </a:lnTo>
                      <a:lnTo>
                        <a:pt x="11252" y="3435"/>
                      </a:lnTo>
                      <a:lnTo>
                        <a:pt x="11054" y="3199"/>
                      </a:lnTo>
                      <a:lnTo>
                        <a:pt x="11015" y="3080"/>
                      </a:lnTo>
                      <a:lnTo>
                        <a:pt x="10976" y="2962"/>
                      </a:lnTo>
                      <a:lnTo>
                        <a:pt x="11212" y="2962"/>
                      </a:lnTo>
                      <a:lnTo>
                        <a:pt x="11449" y="2922"/>
                      </a:lnTo>
                      <a:lnTo>
                        <a:pt x="11607" y="2843"/>
                      </a:lnTo>
                      <a:lnTo>
                        <a:pt x="11765" y="2725"/>
                      </a:lnTo>
                      <a:lnTo>
                        <a:pt x="11923" y="2567"/>
                      </a:lnTo>
                      <a:lnTo>
                        <a:pt x="12002" y="2409"/>
                      </a:lnTo>
                      <a:lnTo>
                        <a:pt x="12081" y="2212"/>
                      </a:lnTo>
                      <a:lnTo>
                        <a:pt x="12160" y="2014"/>
                      </a:lnTo>
                      <a:lnTo>
                        <a:pt x="12160" y="1777"/>
                      </a:lnTo>
                      <a:lnTo>
                        <a:pt x="12160" y="1580"/>
                      </a:lnTo>
                      <a:lnTo>
                        <a:pt x="12160" y="1383"/>
                      </a:lnTo>
                      <a:lnTo>
                        <a:pt x="12120" y="1185"/>
                      </a:lnTo>
                      <a:lnTo>
                        <a:pt x="12041" y="1027"/>
                      </a:lnTo>
                      <a:lnTo>
                        <a:pt x="11962" y="869"/>
                      </a:lnTo>
                      <a:lnTo>
                        <a:pt x="11844" y="751"/>
                      </a:lnTo>
                      <a:lnTo>
                        <a:pt x="11726" y="672"/>
                      </a:lnTo>
                      <a:lnTo>
                        <a:pt x="11686" y="830"/>
                      </a:lnTo>
                      <a:lnTo>
                        <a:pt x="11568" y="988"/>
                      </a:lnTo>
                      <a:lnTo>
                        <a:pt x="11370" y="1106"/>
                      </a:lnTo>
                      <a:lnTo>
                        <a:pt x="11094" y="1185"/>
                      </a:lnTo>
                      <a:lnTo>
                        <a:pt x="10818" y="1225"/>
                      </a:lnTo>
                      <a:lnTo>
                        <a:pt x="10462" y="1225"/>
                      </a:lnTo>
                      <a:lnTo>
                        <a:pt x="9633" y="1185"/>
                      </a:lnTo>
                      <a:lnTo>
                        <a:pt x="8725" y="1067"/>
                      </a:lnTo>
                      <a:lnTo>
                        <a:pt x="7817" y="869"/>
                      </a:lnTo>
                      <a:lnTo>
                        <a:pt x="6909" y="632"/>
                      </a:lnTo>
                      <a:lnTo>
                        <a:pt x="6120" y="396"/>
                      </a:lnTo>
                      <a:lnTo>
                        <a:pt x="5488" y="198"/>
                      </a:lnTo>
                      <a:lnTo>
                        <a:pt x="4856" y="40"/>
                      </a:lnTo>
                      <a:lnTo>
                        <a:pt x="4264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45"/>
                <p:cNvSpPr/>
                <p:nvPr/>
              </p:nvSpPr>
              <p:spPr>
                <a:xfrm>
                  <a:off x="578625" y="1758975"/>
                  <a:ext cx="211225" cy="19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9" h="7937" extrusionOk="0">
                      <a:moveTo>
                        <a:pt x="987" y="1"/>
                      </a:moveTo>
                      <a:lnTo>
                        <a:pt x="435" y="159"/>
                      </a:lnTo>
                      <a:lnTo>
                        <a:pt x="277" y="790"/>
                      </a:lnTo>
                      <a:lnTo>
                        <a:pt x="119" y="1501"/>
                      </a:lnTo>
                      <a:lnTo>
                        <a:pt x="40" y="2369"/>
                      </a:lnTo>
                      <a:lnTo>
                        <a:pt x="0" y="2843"/>
                      </a:lnTo>
                      <a:lnTo>
                        <a:pt x="0" y="3317"/>
                      </a:lnTo>
                      <a:lnTo>
                        <a:pt x="0" y="3830"/>
                      </a:lnTo>
                      <a:lnTo>
                        <a:pt x="79" y="4343"/>
                      </a:lnTo>
                      <a:lnTo>
                        <a:pt x="158" y="4817"/>
                      </a:lnTo>
                      <a:lnTo>
                        <a:pt x="316" y="5330"/>
                      </a:lnTo>
                      <a:lnTo>
                        <a:pt x="514" y="5804"/>
                      </a:lnTo>
                      <a:lnTo>
                        <a:pt x="790" y="6238"/>
                      </a:lnTo>
                      <a:lnTo>
                        <a:pt x="1106" y="6633"/>
                      </a:lnTo>
                      <a:lnTo>
                        <a:pt x="1461" y="6949"/>
                      </a:lnTo>
                      <a:lnTo>
                        <a:pt x="1895" y="7225"/>
                      </a:lnTo>
                      <a:lnTo>
                        <a:pt x="2369" y="7462"/>
                      </a:lnTo>
                      <a:lnTo>
                        <a:pt x="2882" y="7660"/>
                      </a:lnTo>
                      <a:lnTo>
                        <a:pt x="3396" y="7778"/>
                      </a:lnTo>
                      <a:lnTo>
                        <a:pt x="3909" y="7857"/>
                      </a:lnTo>
                      <a:lnTo>
                        <a:pt x="4461" y="7897"/>
                      </a:lnTo>
                      <a:lnTo>
                        <a:pt x="5014" y="7936"/>
                      </a:lnTo>
                      <a:lnTo>
                        <a:pt x="5527" y="7897"/>
                      </a:lnTo>
                      <a:lnTo>
                        <a:pt x="6041" y="7818"/>
                      </a:lnTo>
                      <a:lnTo>
                        <a:pt x="6514" y="7739"/>
                      </a:lnTo>
                      <a:lnTo>
                        <a:pt x="6949" y="7620"/>
                      </a:lnTo>
                      <a:lnTo>
                        <a:pt x="7343" y="7462"/>
                      </a:lnTo>
                      <a:lnTo>
                        <a:pt x="7659" y="7265"/>
                      </a:lnTo>
                      <a:lnTo>
                        <a:pt x="7936" y="7067"/>
                      </a:lnTo>
                      <a:lnTo>
                        <a:pt x="8133" y="6870"/>
                      </a:lnTo>
                      <a:lnTo>
                        <a:pt x="8291" y="6673"/>
                      </a:lnTo>
                      <a:lnTo>
                        <a:pt x="8370" y="6436"/>
                      </a:lnTo>
                      <a:lnTo>
                        <a:pt x="8449" y="6238"/>
                      </a:lnTo>
                      <a:lnTo>
                        <a:pt x="8449" y="6002"/>
                      </a:lnTo>
                      <a:lnTo>
                        <a:pt x="8449" y="5804"/>
                      </a:lnTo>
                      <a:lnTo>
                        <a:pt x="8370" y="5330"/>
                      </a:lnTo>
                      <a:lnTo>
                        <a:pt x="8172" y="4817"/>
                      </a:lnTo>
                      <a:lnTo>
                        <a:pt x="7975" y="4264"/>
                      </a:lnTo>
                      <a:lnTo>
                        <a:pt x="7778" y="3672"/>
                      </a:lnTo>
                      <a:lnTo>
                        <a:pt x="7620" y="3041"/>
                      </a:lnTo>
                      <a:lnTo>
                        <a:pt x="7028" y="3001"/>
                      </a:lnTo>
                      <a:lnTo>
                        <a:pt x="6120" y="2883"/>
                      </a:lnTo>
                      <a:lnTo>
                        <a:pt x="5014" y="2646"/>
                      </a:lnTo>
                      <a:lnTo>
                        <a:pt x="4461" y="2488"/>
                      </a:lnTo>
                      <a:lnTo>
                        <a:pt x="3869" y="2330"/>
                      </a:lnTo>
                      <a:lnTo>
                        <a:pt x="3277" y="2133"/>
                      </a:lnTo>
                      <a:lnTo>
                        <a:pt x="2724" y="1896"/>
                      </a:lnTo>
                      <a:lnTo>
                        <a:pt x="2251" y="1619"/>
                      </a:lnTo>
                      <a:lnTo>
                        <a:pt x="1816" y="1343"/>
                      </a:lnTo>
                      <a:lnTo>
                        <a:pt x="1422" y="1067"/>
                      </a:lnTo>
                      <a:lnTo>
                        <a:pt x="1303" y="869"/>
                      </a:lnTo>
                      <a:lnTo>
                        <a:pt x="1185" y="711"/>
                      </a:lnTo>
                      <a:lnTo>
                        <a:pt x="1106" y="553"/>
                      </a:lnTo>
                      <a:lnTo>
                        <a:pt x="1027" y="356"/>
                      </a:lnTo>
                      <a:lnTo>
                        <a:pt x="987" y="198"/>
                      </a:lnTo>
                      <a:lnTo>
                        <a:pt x="987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45"/>
                <p:cNvSpPr/>
                <p:nvPr/>
              </p:nvSpPr>
              <p:spPr>
                <a:xfrm>
                  <a:off x="668425" y="1832025"/>
                  <a:ext cx="55300" cy="2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2" h="830" extrusionOk="0">
                      <a:moveTo>
                        <a:pt x="40" y="0"/>
                      </a:moveTo>
                      <a:lnTo>
                        <a:pt x="1" y="79"/>
                      </a:lnTo>
                      <a:lnTo>
                        <a:pt x="40" y="119"/>
                      </a:lnTo>
                      <a:lnTo>
                        <a:pt x="396" y="395"/>
                      </a:lnTo>
                      <a:lnTo>
                        <a:pt x="790" y="632"/>
                      </a:lnTo>
                      <a:lnTo>
                        <a:pt x="1225" y="790"/>
                      </a:lnTo>
                      <a:lnTo>
                        <a:pt x="1659" y="829"/>
                      </a:lnTo>
                      <a:lnTo>
                        <a:pt x="2133" y="829"/>
                      </a:lnTo>
                      <a:lnTo>
                        <a:pt x="2172" y="790"/>
                      </a:lnTo>
                      <a:lnTo>
                        <a:pt x="2212" y="750"/>
                      </a:lnTo>
                      <a:lnTo>
                        <a:pt x="2212" y="711"/>
                      </a:lnTo>
                      <a:lnTo>
                        <a:pt x="2172" y="671"/>
                      </a:lnTo>
                      <a:lnTo>
                        <a:pt x="1541" y="671"/>
                      </a:lnTo>
                      <a:lnTo>
                        <a:pt x="1304" y="632"/>
                      </a:lnTo>
                      <a:lnTo>
                        <a:pt x="1027" y="553"/>
                      </a:lnTo>
                      <a:lnTo>
                        <a:pt x="790" y="474"/>
                      </a:lnTo>
                      <a:lnTo>
                        <a:pt x="554" y="316"/>
                      </a:lnTo>
                      <a:lnTo>
                        <a:pt x="356" y="198"/>
                      </a:lnTo>
                      <a:lnTo>
                        <a:pt x="159" y="0"/>
                      </a:lnTo>
                      <a:close/>
                    </a:path>
                  </a:pathLst>
                </a:custGeom>
                <a:solidFill>
                  <a:srgbClr val="FFB5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45"/>
                <p:cNvSpPr/>
                <p:nvPr/>
              </p:nvSpPr>
              <p:spPr>
                <a:xfrm>
                  <a:off x="487825" y="1589225"/>
                  <a:ext cx="56275" cy="6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2449" extrusionOk="0">
                      <a:moveTo>
                        <a:pt x="908" y="0"/>
                      </a:moveTo>
                      <a:lnTo>
                        <a:pt x="592" y="158"/>
                      </a:lnTo>
                      <a:lnTo>
                        <a:pt x="356" y="356"/>
                      </a:lnTo>
                      <a:lnTo>
                        <a:pt x="158" y="593"/>
                      </a:lnTo>
                      <a:lnTo>
                        <a:pt x="40" y="829"/>
                      </a:lnTo>
                      <a:lnTo>
                        <a:pt x="0" y="1106"/>
                      </a:lnTo>
                      <a:lnTo>
                        <a:pt x="0" y="1343"/>
                      </a:lnTo>
                      <a:lnTo>
                        <a:pt x="79" y="1579"/>
                      </a:lnTo>
                      <a:lnTo>
                        <a:pt x="198" y="1816"/>
                      </a:lnTo>
                      <a:lnTo>
                        <a:pt x="356" y="2014"/>
                      </a:lnTo>
                      <a:lnTo>
                        <a:pt x="553" y="2172"/>
                      </a:lnTo>
                      <a:lnTo>
                        <a:pt x="750" y="2290"/>
                      </a:lnTo>
                      <a:lnTo>
                        <a:pt x="1027" y="2409"/>
                      </a:lnTo>
                      <a:lnTo>
                        <a:pt x="1303" y="2448"/>
                      </a:lnTo>
                      <a:lnTo>
                        <a:pt x="1579" y="2409"/>
                      </a:lnTo>
                      <a:lnTo>
                        <a:pt x="1895" y="2330"/>
                      </a:lnTo>
                      <a:lnTo>
                        <a:pt x="2251" y="2211"/>
                      </a:lnTo>
                      <a:lnTo>
                        <a:pt x="1737" y="2211"/>
                      </a:lnTo>
                      <a:lnTo>
                        <a:pt x="1540" y="2172"/>
                      </a:lnTo>
                      <a:lnTo>
                        <a:pt x="1382" y="2093"/>
                      </a:lnTo>
                      <a:lnTo>
                        <a:pt x="1224" y="2014"/>
                      </a:lnTo>
                      <a:lnTo>
                        <a:pt x="1066" y="1856"/>
                      </a:lnTo>
                      <a:lnTo>
                        <a:pt x="948" y="1737"/>
                      </a:lnTo>
                      <a:lnTo>
                        <a:pt x="869" y="1579"/>
                      </a:lnTo>
                      <a:lnTo>
                        <a:pt x="790" y="1382"/>
                      </a:lnTo>
                      <a:lnTo>
                        <a:pt x="750" y="1224"/>
                      </a:lnTo>
                      <a:lnTo>
                        <a:pt x="711" y="790"/>
                      </a:lnTo>
                      <a:lnTo>
                        <a:pt x="750" y="395"/>
                      </a:lnTo>
                      <a:lnTo>
                        <a:pt x="908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45"/>
                <p:cNvSpPr/>
                <p:nvPr/>
              </p:nvSpPr>
              <p:spPr>
                <a:xfrm>
                  <a:off x="525325" y="1745175"/>
                  <a:ext cx="67150" cy="8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6" h="3317" extrusionOk="0">
                      <a:moveTo>
                        <a:pt x="1066" y="0"/>
                      </a:moveTo>
                      <a:lnTo>
                        <a:pt x="869" y="39"/>
                      </a:lnTo>
                      <a:lnTo>
                        <a:pt x="632" y="118"/>
                      </a:lnTo>
                      <a:lnTo>
                        <a:pt x="435" y="237"/>
                      </a:lnTo>
                      <a:lnTo>
                        <a:pt x="277" y="395"/>
                      </a:lnTo>
                      <a:lnTo>
                        <a:pt x="158" y="592"/>
                      </a:lnTo>
                      <a:lnTo>
                        <a:pt x="79" y="829"/>
                      </a:lnTo>
                      <a:lnTo>
                        <a:pt x="0" y="1066"/>
                      </a:lnTo>
                      <a:lnTo>
                        <a:pt x="0" y="1303"/>
                      </a:lnTo>
                      <a:lnTo>
                        <a:pt x="79" y="1540"/>
                      </a:lnTo>
                      <a:lnTo>
                        <a:pt x="158" y="1777"/>
                      </a:lnTo>
                      <a:lnTo>
                        <a:pt x="237" y="2013"/>
                      </a:lnTo>
                      <a:lnTo>
                        <a:pt x="356" y="2250"/>
                      </a:lnTo>
                      <a:lnTo>
                        <a:pt x="514" y="2448"/>
                      </a:lnTo>
                      <a:lnTo>
                        <a:pt x="672" y="2645"/>
                      </a:lnTo>
                      <a:lnTo>
                        <a:pt x="829" y="2843"/>
                      </a:lnTo>
                      <a:lnTo>
                        <a:pt x="1066" y="3000"/>
                      </a:lnTo>
                      <a:lnTo>
                        <a:pt x="1264" y="3158"/>
                      </a:lnTo>
                      <a:lnTo>
                        <a:pt x="1540" y="3277"/>
                      </a:lnTo>
                      <a:lnTo>
                        <a:pt x="1816" y="3316"/>
                      </a:lnTo>
                      <a:lnTo>
                        <a:pt x="2093" y="3237"/>
                      </a:lnTo>
                      <a:lnTo>
                        <a:pt x="2290" y="3119"/>
                      </a:lnTo>
                      <a:lnTo>
                        <a:pt x="2448" y="2921"/>
                      </a:lnTo>
                      <a:lnTo>
                        <a:pt x="2567" y="2685"/>
                      </a:lnTo>
                      <a:lnTo>
                        <a:pt x="2646" y="2408"/>
                      </a:lnTo>
                      <a:lnTo>
                        <a:pt x="2685" y="2092"/>
                      </a:lnTo>
                      <a:lnTo>
                        <a:pt x="2646" y="1777"/>
                      </a:lnTo>
                      <a:lnTo>
                        <a:pt x="2606" y="1421"/>
                      </a:lnTo>
                      <a:lnTo>
                        <a:pt x="2488" y="1105"/>
                      </a:lnTo>
                      <a:lnTo>
                        <a:pt x="2330" y="790"/>
                      </a:lnTo>
                      <a:lnTo>
                        <a:pt x="2132" y="474"/>
                      </a:lnTo>
                      <a:lnTo>
                        <a:pt x="1935" y="237"/>
                      </a:lnTo>
                      <a:lnTo>
                        <a:pt x="1659" y="79"/>
                      </a:lnTo>
                      <a:lnTo>
                        <a:pt x="1501" y="39"/>
                      </a:lnTo>
                      <a:lnTo>
                        <a:pt x="1343" y="0"/>
                      </a:lnTo>
                      <a:close/>
                    </a:path>
                  </a:pathLst>
                </a:custGeom>
                <a:solidFill>
                  <a:srgbClr val="FFB5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45"/>
                <p:cNvSpPr/>
                <p:nvPr/>
              </p:nvSpPr>
              <p:spPr>
                <a:xfrm>
                  <a:off x="680275" y="1743200"/>
                  <a:ext cx="13850" cy="2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" h="869" extrusionOk="0">
                      <a:moveTo>
                        <a:pt x="198" y="0"/>
                      </a:moveTo>
                      <a:lnTo>
                        <a:pt x="80" y="118"/>
                      </a:lnTo>
                      <a:lnTo>
                        <a:pt x="40" y="237"/>
                      </a:lnTo>
                      <a:lnTo>
                        <a:pt x="1" y="395"/>
                      </a:lnTo>
                      <a:lnTo>
                        <a:pt x="1" y="592"/>
                      </a:lnTo>
                      <a:lnTo>
                        <a:pt x="40" y="750"/>
                      </a:lnTo>
                      <a:lnTo>
                        <a:pt x="119" y="829"/>
                      </a:lnTo>
                      <a:lnTo>
                        <a:pt x="238" y="869"/>
                      </a:lnTo>
                      <a:lnTo>
                        <a:pt x="356" y="869"/>
                      </a:lnTo>
                      <a:lnTo>
                        <a:pt x="474" y="750"/>
                      </a:lnTo>
                      <a:lnTo>
                        <a:pt x="514" y="632"/>
                      </a:lnTo>
                      <a:lnTo>
                        <a:pt x="553" y="474"/>
                      </a:lnTo>
                      <a:lnTo>
                        <a:pt x="553" y="276"/>
                      </a:lnTo>
                      <a:lnTo>
                        <a:pt x="514" y="118"/>
                      </a:lnTo>
                      <a:lnTo>
                        <a:pt x="435" y="40"/>
                      </a:lnTo>
                      <a:lnTo>
                        <a:pt x="316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45"/>
                <p:cNvSpPr/>
                <p:nvPr/>
              </p:nvSpPr>
              <p:spPr>
                <a:xfrm>
                  <a:off x="752325" y="1754050"/>
                  <a:ext cx="14825" cy="2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" h="869" extrusionOk="0">
                      <a:moveTo>
                        <a:pt x="238" y="0"/>
                      </a:moveTo>
                      <a:lnTo>
                        <a:pt x="119" y="79"/>
                      </a:lnTo>
                      <a:lnTo>
                        <a:pt x="40" y="237"/>
                      </a:lnTo>
                      <a:lnTo>
                        <a:pt x="1" y="395"/>
                      </a:lnTo>
                      <a:lnTo>
                        <a:pt x="40" y="593"/>
                      </a:lnTo>
                      <a:lnTo>
                        <a:pt x="80" y="711"/>
                      </a:lnTo>
                      <a:lnTo>
                        <a:pt x="159" y="829"/>
                      </a:lnTo>
                      <a:lnTo>
                        <a:pt x="277" y="869"/>
                      </a:lnTo>
                      <a:lnTo>
                        <a:pt x="395" y="829"/>
                      </a:lnTo>
                      <a:lnTo>
                        <a:pt x="474" y="750"/>
                      </a:lnTo>
                      <a:lnTo>
                        <a:pt x="553" y="632"/>
                      </a:lnTo>
                      <a:lnTo>
                        <a:pt x="593" y="435"/>
                      </a:lnTo>
                      <a:lnTo>
                        <a:pt x="593" y="277"/>
                      </a:lnTo>
                      <a:lnTo>
                        <a:pt x="553" y="119"/>
                      </a:lnTo>
                      <a:lnTo>
                        <a:pt x="474" y="40"/>
                      </a:lnTo>
                      <a:lnTo>
                        <a:pt x="356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45"/>
                <p:cNvSpPr/>
                <p:nvPr/>
              </p:nvSpPr>
              <p:spPr>
                <a:xfrm>
                  <a:off x="727650" y="1768850"/>
                  <a:ext cx="29650" cy="6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2409" extrusionOk="0">
                      <a:moveTo>
                        <a:pt x="198" y="1"/>
                      </a:moveTo>
                      <a:lnTo>
                        <a:pt x="1" y="2330"/>
                      </a:lnTo>
                      <a:lnTo>
                        <a:pt x="277" y="2409"/>
                      </a:lnTo>
                      <a:lnTo>
                        <a:pt x="593" y="2409"/>
                      </a:lnTo>
                      <a:lnTo>
                        <a:pt x="909" y="2330"/>
                      </a:lnTo>
                      <a:lnTo>
                        <a:pt x="1185" y="2211"/>
                      </a:lnTo>
                      <a:lnTo>
                        <a:pt x="869" y="1698"/>
                      </a:lnTo>
                      <a:lnTo>
                        <a:pt x="593" y="1145"/>
                      </a:lnTo>
                      <a:lnTo>
                        <a:pt x="395" y="593"/>
                      </a:lnTo>
                      <a:lnTo>
                        <a:pt x="198" y="1"/>
                      </a:lnTo>
                      <a:close/>
                    </a:path>
                  </a:pathLst>
                </a:custGeom>
                <a:solidFill>
                  <a:srgbClr val="ED893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45"/>
                <p:cNvSpPr/>
                <p:nvPr/>
              </p:nvSpPr>
              <p:spPr>
                <a:xfrm>
                  <a:off x="647700" y="1705675"/>
                  <a:ext cx="31625" cy="2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5" h="949" extrusionOk="0">
                      <a:moveTo>
                        <a:pt x="1146" y="1"/>
                      </a:moveTo>
                      <a:lnTo>
                        <a:pt x="790" y="80"/>
                      </a:lnTo>
                      <a:lnTo>
                        <a:pt x="475" y="238"/>
                      </a:lnTo>
                      <a:lnTo>
                        <a:pt x="238" y="475"/>
                      </a:lnTo>
                      <a:lnTo>
                        <a:pt x="1" y="751"/>
                      </a:lnTo>
                      <a:lnTo>
                        <a:pt x="1" y="830"/>
                      </a:lnTo>
                      <a:lnTo>
                        <a:pt x="40" y="948"/>
                      </a:lnTo>
                      <a:lnTo>
                        <a:pt x="198" y="948"/>
                      </a:lnTo>
                      <a:lnTo>
                        <a:pt x="238" y="869"/>
                      </a:lnTo>
                      <a:lnTo>
                        <a:pt x="396" y="633"/>
                      </a:lnTo>
                      <a:lnTo>
                        <a:pt x="633" y="475"/>
                      </a:lnTo>
                      <a:lnTo>
                        <a:pt x="869" y="356"/>
                      </a:lnTo>
                      <a:lnTo>
                        <a:pt x="1146" y="277"/>
                      </a:lnTo>
                      <a:lnTo>
                        <a:pt x="1225" y="238"/>
                      </a:lnTo>
                      <a:lnTo>
                        <a:pt x="1264" y="159"/>
                      </a:lnTo>
                      <a:lnTo>
                        <a:pt x="1225" y="80"/>
                      </a:lnTo>
                      <a:lnTo>
                        <a:pt x="1146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45"/>
                <p:cNvSpPr/>
                <p:nvPr/>
              </p:nvSpPr>
              <p:spPr>
                <a:xfrm>
                  <a:off x="749375" y="1719500"/>
                  <a:ext cx="32600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870" extrusionOk="0">
                      <a:moveTo>
                        <a:pt x="119" y="1"/>
                      </a:moveTo>
                      <a:lnTo>
                        <a:pt x="40" y="40"/>
                      </a:lnTo>
                      <a:lnTo>
                        <a:pt x="0" y="158"/>
                      </a:lnTo>
                      <a:lnTo>
                        <a:pt x="40" y="277"/>
                      </a:lnTo>
                      <a:lnTo>
                        <a:pt x="119" y="316"/>
                      </a:lnTo>
                      <a:lnTo>
                        <a:pt x="395" y="356"/>
                      </a:lnTo>
                      <a:lnTo>
                        <a:pt x="671" y="435"/>
                      </a:lnTo>
                      <a:lnTo>
                        <a:pt x="869" y="593"/>
                      </a:lnTo>
                      <a:lnTo>
                        <a:pt x="1027" y="830"/>
                      </a:lnTo>
                      <a:lnTo>
                        <a:pt x="1106" y="869"/>
                      </a:lnTo>
                      <a:lnTo>
                        <a:pt x="1264" y="869"/>
                      </a:lnTo>
                      <a:lnTo>
                        <a:pt x="1303" y="751"/>
                      </a:lnTo>
                      <a:lnTo>
                        <a:pt x="1264" y="672"/>
                      </a:lnTo>
                      <a:lnTo>
                        <a:pt x="1066" y="395"/>
                      </a:lnTo>
                      <a:lnTo>
                        <a:pt x="790" y="198"/>
                      </a:lnTo>
                      <a:lnTo>
                        <a:pt x="474" y="80"/>
                      </a:lnTo>
                      <a:lnTo>
                        <a:pt x="119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45"/>
                <p:cNvSpPr/>
                <p:nvPr/>
              </p:nvSpPr>
              <p:spPr>
                <a:xfrm>
                  <a:off x="517425" y="1987950"/>
                  <a:ext cx="154000" cy="11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0" h="4660" extrusionOk="0">
                      <a:moveTo>
                        <a:pt x="1461" y="1"/>
                      </a:moveTo>
                      <a:lnTo>
                        <a:pt x="1" y="396"/>
                      </a:lnTo>
                      <a:lnTo>
                        <a:pt x="1" y="554"/>
                      </a:lnTo>
                      <a:lnTo>
                        <a:pt x="80" y="751"/>
                      </a:lnTo>
                      <a:lnTo>
                        <a:pt x="198" y="948"/>
                      </a:lnTo>
                      <a:lnTo>
                        <a:pt x="316" y="1185"/>
                      </a:lnTo>
                      <a:lnTo>
                        <a:pt x="514" y="1462"/>
                      </a:lnTo>
                      <a:lnTo>
                        <a:pt x="790" y="1738"/>
                      </a:lnTo>
                      <a:lnTo>
                        <a:pt x="1067" y="2054"/>
                      </a:lnTo>
                      <a:lnTo>
                        <a:pt x="1422" y="2370"/>
                      </a:lnTo>
                      <a:lnTo>
                        <a:pt x="2330" y="3080"/>
                      </a:lnTo>
                      <a:lnTo>
                        <a:pt x="2883" y="3475"/>
                      </a:lnTo>
                      <a:lnTo>
                        <a:pt x="3435" y="3830"/>
                      </a:lnTo>
                      <a:lnTo>
                        <a:pt x="3988" y="4146"/>
                      </a:lnTo>
                      <a:lnTo>
                        <a:pt x="4541" y="4423"/>
                      </a:lnTo>
                      <a:lnTo>
                        <a:pt x="5014" y="4620"/>
                      </a:lnTo>
                      <a:lnTo>
                        <a:pt x="5251" y="4659"/>
                      </a:lnTo>
                      <a:lnTo>
                        <a:pt x="5409" y="4659"/>
                      </a:lnTo>
                      <a:lnTo>
                        <a:pt x="5409" y="4225"/>
                      </a:lnTo>
                      <a:lnTo>
                        <a:pt x="5409" y="3791"/>
                      </a:lnTo>
                      <a:lnTo>
                        <a:pt x="5488" y="3317"/>
                      </a:lnTo>
                      <a:lnTo>
                        <a:pt x="5567" y="2843"/>
                      </a:lnTo>
                      <a:lnTo>
                        <a:pt x="5686" y="2409"/>
                      </a:lnTo>
                      <a:lnTo>
                        <a:pt x="5804" y="2014"/>
                      </a:lnTo>
                      <a:lnTo>
                        <a:pt x="5962" y="1698"/>
                      </a:lnTo>
                      <a:lnTo>
                        <a:pt x="6159" y="1462"/>
                      </a:lnTo>
                      <a:lnTo>
                        <a:pt x="5646" y="1422"/>
                      </a:lnTo>
                      <a:lnTo>
                        <a:pt x="5093" y="1343"/>
                      </a:lnTo>
                      <a:lnTo>
                        <a:pt x="4462" y="1225"/>
                      </a:lnTo>
                      <a:lnTo>
                        <a:pt x="3791" y="1027"/>
                      </a:lnTo>
                      <a:lnTo>
                        <a:pt x="3159" y="830"/>
                      </a:lnTo>
                      <a:lnTo>
                        <a:pt x="2527" y="593"/>
                      </a:lnTo>
                      <a:lnTo>
                        <a:pt x="1975" y="317"/>
                      </a:lnTo>
                      <a:lnTo>
                        <a:pt x="1461" y="1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45"/>
                <p:cNvSpPr/>
                <p:nvPr/>
              </p:nvSpPr>
              <p:spPr>
                <a:xfrm>
                  <a:off x="671400" y="1996850"/>
                  <a:ext cx="84900" cy="10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" h="4067" extrusionOk="0">
                      <a:moveTo>
                        <a:pt x="2093" y="0"/>
                      </a:moveTo>
                      <a:lnTo>
                        <a:pt x="1658" y="40"/>
                      </a:lnTo>
                      <a:lnTo>
                        <a:pt x="1619" y="198"/>
                      </a:lnTo>
                      <a:lnTo>
                        <a:pt x="1540" y="356"/>
                      </a:lnTo>
                      <a:lnTo>
                        <a:pt x="1422" y="553"/>
                      </a:lnTo>
                      <a:lnTo>
                        <a:pt x="1264" y="711"/>
                      </a:lnTo>
                      <a:lnTo>
                        <a:pt x="1066" y="829"/>
                      </a:lnTo>
                      <a:lnTo>
                        <a:pt x="790" y="948"/>
                      </a:lnTo>
                      <a:lnTo>
                        <a:pt x="435" y="1027"/>
                      </a:lnTo>
                      <a:lnTo>
                        <a:pt x="0" y="1106"/>
                      </a:lnTo>
                      <a:lnTo>
                        <a:pt x="395" y="1303"/>
                      </a:lnTo>
                      <a:lnTo>
                        <a:pt x="790" y="1579"/>
                      </a:lnTo>
                      <a:lnTo>
                        <a:pt x="1145" y="1935"/>
                      </a:lnTo>
                      <a:lnTo>
                        <a:pt x="1540" y="2329"/>
                      </a:lnTo>
                      <a:lnTo>
                        <a:pt x="1856" y="2764"/>
                      </a:lnTo>
                      <a:lnTo>
                        <a:pt x="2132" y="3237"/>
                      </a:lnTo>
                      <a:lnTo>
                        <a:pt x="2330" y="3672"/>
                      </a:lnTo>
                      <a:lnTo>
                        <a:pt x="2488" y="4067"/>
                      </a:lnTo>
                      <a:lnTo>
                        <a:pt x="2606" y="3988"/>
                      </a:lnTo>
                      <a:lnTo>
                        <a:pt x="2685" y="3869"/>
                      </a:lnTo>
                      <a:lnTo>
                        <a:pt x="2882" y="3553"/>
                      </a:lnTo>
                      <a:lnTo>
                        <a:pt x="3080" y="3119"/>
                      </a:lnTo>
                      <a:lnTo>
                        <a:pt x="3238" y="2606"/>
                      </a:lnTo>
                      <a:lnTo>
                        <a:pt x="3317" y="2053"/>
                      </a:lnTo>
                      <a:lnTo>
                        <a:pt x="3396" y="1461"/>
                      </a:lnTo>
                      <a:lnTo>
                        <a:pt x="3396" y="869"/>
                      </a:lnTo>
                      <a:lnTo>
                        <a:pt x="3317" y="316"/>
                      </a:lnTo>
                      <a:lnTo>
                        <a:pt x="2922" y="158"/>
                      </a:lnTo>
                      <a:lnTo>
                        <a:pt x="2488" y="40"/>
                      </a:lnTo>
                      <a:lnTo>
                        <a:pt x="209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45"/>
                <p:cNvSpPr/>
                <p:nvPr/>
              </p:nvSpPr>
              <p:spPr>
                <a:xfrm>
                  <a:off x="671400" y="1996850"/>
                  <a:ext cx="84900" cy="10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" h="4067" fill="none" extrusionOk="0">
                      <a:moveTo>
                        <a:pt x="0" y="1106"/>
                      </a:moveTo>
                      <a:lnTo>
                        <a:pt x="0" y="1106"/>
                      </a:lnTo>
                      <a:lnTo>
                        <a:pt x="395" y="1303"/>
                      </a:lnTo>
                      <a:lnTo>
                        <a:pt x="790" y="1579"/>
                      </a:lnTo>
                      <a:lnTo>
                        <a:pt x="1145" y="1935"/>
                      </a:lnTo>
                      <a:lnTo>
                        <a:pt x="1540" y="2329"/>
                      </a:lnTo>
                      <a:lnTo>
                        <a:pt x="1856" y="2764"/>
                      </a:lnTo>
                      <a:lnTo>
                        <a:pt x="2132" y="3237"/>
                      </a:lnTo>
                      <a:lnTo>
                        <a:pt x="2330" y="3672"/>
                      </a:lnTo>
                      <a:lnTo>
                        <a:pt x="2488" y="4067"/>
                      </a:lnTo>
                      <a:lnTo>
                        <a:pt x="2488" y="4067"/>
                      </a:lnTo>
                      <a:lnTo>
                        <a:pt x="2606" y="3988"/>
                      </a:lnTo>
                      <a:lnTo>
                        <a:pt x="2685" y="3869"/>
                      </a:lnTo>
                      <a:lnTo>
                        <a:pt x="2882" y="3553"/>
                      </a:lnTo>
                      <a:lnTo>
                        <a:pt x="3080" y="3119"/>
                      </a:lnTo>
                      <a:lnTo>
                        <a:pt x="3238" y="2606"/>
                      </a:lnTo>
                      <a:lnTo>
                        <a:pt x="3317" y="2053"/>
                      </a:lnTo>
                      <a:lnTo>
                        <a:pt x="3396" y="1461"/>
                      </a:lnTo>
                      <a:lnTo>
                        <a:pt x="3396" y="869"/>
                      </a:lnTo>
                      <a:lnTo>
                        <a:pt x="3317" y="316"/>
                      </a:lnTo>
                      <a:lnTo>
                        <a:pt x="3317" y="316"/>
                      </a:lnTo>
                      <a:lnTo>
                        <a:pt x="2922" y="158"/>
                      </a:lnTo>
                      <a:lnTo>
                        <a:pt x="2488" y="40"/>
                      </a:lnTo>
                      <a:lnTo>
                        <a:pt x="2093" y="0"/>
                      </a:lnTo>
                      <a:lnTo>
                        <a:pt x="1658" y="40"/>
                      </a:lnTo>
                      <a:lnTo>
                        <a:pt x="1658" y="40"/>
                      </a:lnTo>
                      <a:lnTo>
                        <a:pt x="1619" y="198"/>
                      </a:lnTo>
                      <a:lnTo>
                        <a:pt x="1540" y="356"/>
                      </a:lnTo>
                      <a:lnTo>
                        <a:pt x="1422" y="553"/>
                      </a:lnTo>
                      <a:lnTo>
                        <a:pt x="1264" y="711"/>
                      </a:lnTo>
                      <a:lnTo>
                        <a:pt x="1066" y="829"/>
                      </a:lnTo>
                      <a:lnTo>
                        <a:pt x="790" y="948"/>
                      </a:lnTo>
                      <a:lnTo>
                        <a:pt x="435" y="1027"/>
                      </a:lnTo>
                      <a:lnTo>
                        <a:pt x="0" y="1106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45"/>
                <p:cNvSpPr/>
                <p:nvPr/>
              </p:nvSpPr>
              <p:spPr>
                <a:xfrm>
                  <a:off x="442425" y="4259975"/>
                  <a:ext cx="119450" cy="5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8" h="2331" extrusionOk="0">
                      <a:moveTo>
                        <a:pt x="0" y="1"/>
                      </a:moveTo>
                      <a:lnTo>
                        <a:pt x="434" y="2330"/>
                      </a:lnTo>
                      <a:lnTo>
                        <a:pt x="4501" y="2212"/>
                      </a:lnTo>
                      <a:lnTo>
                        <a:pt x="4777" y="27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45"/>
                <p:cNvSpPr/>
                <p:nvPr/>
              </p:nvSpPr>
              <p:spPr>
                <a:xfrm>
                  <a:off x="442425" y="4259975"/>
                  <a:ext cx="119450" cy="5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8" h="2331" fill="none" extrusionOk="0">
                      <a:moveTo>
                        <a:pt x="4501" y="2212"/>
                      </a:moveTo>
                      <a:lnTo>
                        <a:pt x="434" y="2330"/>
                      </a:lnTo>
                      <a:lnTo>
                        <a:pt x="0" y="1"/>
                      </a:lnTo>
                      <a:lnTo>
                        <a:pt x="4777" y="277"/>
                      </a:lnTo>
                      <a:lnTo>
                        <a:pt x="4501" y="2212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45"/>
                <p:cNvSpPr/>
                <p:nvPr/>
              </p:nvSpPr>
              <p:spPr>
                <a:xfrm>
                  <a:off x="442425" y="4259975"/>
                  <a:ext cx="119450" cy="5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8" h="2331" extrusionOk="0">
                      <a:moveTo>
                        <a:pt x="0" y="1"/>
                      </a:moveTo>
                      <a:lnTo>
                        <a:pt x="434" y="2330"/>
                      </a:lnTo>
                      <a:lnTo>
                        <a:pt x="4501" y="2212"/>
                      </a:lnTo>
                      <a:lnTo>
                        <a:pt x="4777" y="277"/>
                      </a:lnTo>
                      <a:lnTo>
                        <a:pt x="4422" y="277"/>
                      </a:lnTo>
                      <a:lnTo>
                        <a:pt x="316" y="4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7495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45"/>
                <p:cNvSpPr/>
                <p:nvPr/>
              </p:nvSpPr>
              <p:spPr>
                <a:xfrm>
                  <a:off x="442425" y="4259975"/>
                  <a:ext cx="119450" cy="5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8" h="2331" fill="none" extrusionOk="0">
                      <a:moveTo>
                        <a:pt x="0" y="1"/>
                      </a:moveTo>
                      <a:lnTo>
                        <a:pt x="434" y="2330"/>
                      </a:lnTo>
                      <a:lnTo>
                        <a:pt x="4501" y="2212"/>
                      </a:lnTo>
                      <a:lnTo>
                        <a:pt x="4777" y="277"/>
                      </a:lnTo>
                      <a:lnTo>
                        <a:pt x="4422" y="277"/>
                      </a:lnTo>
                      <a:lnTo>
                        <a:pt x="316" y="40"/>
                      </a:lnTo>
                      <a:lnTo>
                        <a:pt x="0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45"/>
                <p:cNvSpPr/>
                <p:nvPr/>
              </p:nvSpPr>
              <p:spPr>
                <a:xfrm>
                  <a:off x="903325" y="4246175"/>
                  <a:ext cx="128350" cy="7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4" h="3041" extrusionOk="0">
                      <a:moveTo>
                        <a:pt x="4857" y="0"/>
                      </a:moveTo>
                      <a:lnTo>
                        <a:pt x="1" y="1106"/>
                      </a:lnTo>
                      <a:lnTo>
                        <a:pt x="751" y="3040"/>
                      </a:lnTo>
                      <a:lnTo>
                        <a:pt x="5133" y="2329"/>
                      </a:lnTo>
                      <a:lnTo>
                        <a:pt x="4857" y="0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45"/>
                <p:cNvSpPr/>
                <p:nvPr/>
              </p:nvSpPr>
              <p:spPr>
                <a:xfrm>
                  <a:off x="903325" y="4246175"/>
                  <a:ext cx="128350" cy="7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4" h="3041" fill="none" extrusionOk="0">
                      <a:moveTo>
                        <a:pt x="5133" y="2329"/>
                      </a:moveTo>
                      <a:lnTo>
                        <a:pt x="751" y="3040"/>
                      </a:lnTo>
                      <a:lnTo>
                        <a:pt x="1" y="1106"/>
                      </a:lnTo>
                      <a:lnTo>
                        <a:pt x="4857" y="0"/>
                      </a:lnTo>
                      <a:lnTo>
                        <a:pt x="5133" y="2329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45"/>
                <p:cNvSpPr/>
                <p:nvPr/>
              </p:nvSpPr>
              <p:spPr>
                <a:xfrm>
                  <a:off x="903325" y="4246175"/>
                  <a:ext cx="128350" cy="7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4" h="3041" extrusionOk="0">
                      <a:moveTo>
                        <a:pt x="4857" y="0"/>
                      </a:moveTo>
                      <a:lnTo>
                        <a:pt x="4620" y="40"/>
                      </a:lnTo>
                      <a:lnTo>
                        <a:pt x="435" y="987"/>
                      </a:lnTo>
                      <a:lnTo>
                        <a:pt x="1" y="1106"/>
                      </a:lnTo>
                      <a:lnTo>
                        <a:pt x="751" y="3040"/>
                      </a:lnTo>
                      <a:lnTo>
                        <a:pt x="5133" y="2329"/>
                      </a:lnTo>
                      <a:lnTo>
                        <a:pt x="4857" y="0"/>
                      </a:lnTo>
                      <a:close/>
                    </a:path>
                  </a:pathLst>
                </a:custGeom>
                <a:solidFill>
                  <a:srgbClr val="7495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45"/>
                <p:cNvSpPr/>
                <p:nvPr/>
              </p:nvSpPr>
              <p:spPr>
                <a:xfrm>
                  <a:off x="903325" y="4246175"/>
                  <a:ext cx="128350" cy="7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4" h="3041" fill="none" extrusionOk="0">
                      <a:moveTo>
                        <a:pt x="4857" y="0"/>
                      </a:moveTo>
                      <a:lnTo>
                        <a:pt x="4620" y="40"/>
                      </a:lnTo>
                      <a:lnTo>
                        <a:pt x="435" y="987"/>
                      </a:lnTo>
                      <a:lnTo>
                        <a:pt x="1" y="1106"/>
                      </a:lnTo>
                      <a:lnTo>
                        <a:pt x="751" y="3040"/>
                      </a:lnTo>
                      <a:lnTo>
                        <a:pt x="5133" y="2329"/>
                      </a:lnTo>
                      <a:lnTo>
                        <a:pt x="4857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45"/>
                <p:cNvSpPr/>
                <p:nvPr/>
              </p:nvSpPr>
              <p:spPr>
                <a:xfrm>
                  <a:off x="306225" y="1987950"/>
                  <a:ext cx="294125" cy="146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65" h="58588" extrusionOk="0">
                      <a:moveTo>
                        <a:pt x="7698" y="1"/>
                      </a:moveTo>
                      <a:lnTo>
                        <a:pt x="6672" y="198"/>
                      </a:lnTo>
                      <a:lnTo>
                        <a:pt x="5567" y="435"/>
                      </a:lnTo>
                      <a:lnTo>
                        <a:pt x="4461" y="751"/>
                      </a:lnTo>
                      <a:lnTo>
                        <a:pt x="3908" y="948"/>
                      </a:lnTo>
                      <a:lnTo>
                        <a:pt x="3395" y="1185"/>
                      </a:lnTo>
                      <a:lnTo>
                        <a:pt x="2922" y="1422"/>
                      </a:lnTo>
                      <a:lnTo>
                        <a:pt x="2487" y="1698"/>
                      </a:lnTo>
                      <a:lnTo>
                        <a:pt x="2053" y="1975"/>
                      </a:lnTo>
                      <a:lnTo>
                        <a:pt x="1698" y="2291"/>
                      </a:lnTo>
                      <a:lnTo>
                        <a:pt x="1421" y="2646"/>
                      </a:lnTo>
                      <a:lnTo>
                        <a:pt x="1184" y="3001"/>
                      </a:lnTo>
                      <a:lnTo>
                        <a:pt x="987" y="3396"/>
                      </a:lnTo>
                      <a:lnTo>
                        <a:pt x="908" y="3830"/>
                      </a:lnTo>
                      <a:lnTo>
                        <a:pt x="869" y="4304"/>
                      </a:lnTo>
                      <a:lnTo>
                        <a:pt x="869" y="4817"/>
                      </a:lnTo>
                      <a:lnTo>
                        <a:pt x="948" y="6041"/>
                      </a:lnTo>
                      <a:lnTo>
                        <a:pt x="1105" y="7502"/>
                      </a:lnTo>
                      <a:lnTo>
                        <a:pt x="1342" y="9239"/>
                      </a:lnTo>
                      <a:lnTo>
                        <a:pt x="1935" y="13463"/>
                      </a:lnTo>
                      <a:lnTo>
                        <a:pt x="2290" y="15990"/>
                      </a:lnTo>
                      <a:lnTo>
                        <a:pt x="2645" y="18832"/>
                      </a:lnTo>
                      <a:lnTo>
                        <a:pt x="2724" y="19622"/>
                      </a:lnTo>
                      <a:lnTo>
                        <a:pt x="2764" y="20530"/>
                      </a:lnTo>
                      <a:lnTo>
                        <a:pt x="2803" y="21478"/>
                      </a:lnTo>
                      <a:lnTo>
                        <a:pt x="2803" y="22543"/>
                      </a:lnTo>
                      <a:lnTo>
                        <a:pt x="2724" y="24833"/>
                      </a:lnTo>
                      <a:lnTo>
                        <a:pt x="2606" y="27360"/>
                      </a:lnTo>
                      <a:lnTo>
                        <a:pt x="2448" y="30005"/>
                      </a:lnTo>
                      <a:lnTo>
                        <a:pt x="2211" y="32769"/>
                      </a:lnTo>
                      <a:lnTo>
                        <a:pt x="1935" y="35532"/>
                      </a:lnTo>
                      <a:lnTo>
                        <a:pt x="1658" y="38296"/>
                      </a:lnTo>
                      <a:lnTo>
                        <a:pt x="1066" y="43467"/>
                      </a:lnTo>
                      <a:lnTo>
                        <a:pt x="553" y="47731"/>
                      </a:lnTo>
                      <a:lnTo>
                        <a:pt x="0" y="51758"/>
                      </a:lnTo>
                      <a:lnTo>
                        <a:pt x="237" y="52113"/>
                      </a:lnTo>
                      <a:lnTo>
                        <a:pt x="948" y="52942"/>
                      </a:lnTo>
                      <a:lnTo>
                        <a:pt x="1421" y="53535"/>
                      </a:lnTo>
                      <a:lnTo>
                        <a:pt x="2013" y="54166"/>
                      </a:lnTo>
                      <a:lnTo>
                        <a:pt x="2645" y="54798"/>
                      </a:lnTo>
                      <a:lnTo>
                        <a:pt x="3395" y="55509"/>
                      </a:lnTo>
                      <a:lnTo>
                        <a:pt x="4185" y="56180"/>
                      </a:lnTo>
                      <a:lnTo>
                        <a:pt x="5053" y="56811"/>
                      </a:lnTo>
                      <a:lnTo>
                        <a:pt x="5922" y="57364"/>
                      </a:lnTo>
                      <a:lnTo>
                        <a:pt x="6396" y="57640"/>
                      </a:lnTo>
                      <a:lnTo>
                        <a:pt x="6869" y="57877"/>
                      </a:lnTo>
                      <a:lnTo>
                        <a:pt x="7343" y="58075"/>
                      </a:lnTo>
                      <a:lnTo>
                        <a:pt x="7817" y="58233"/>
                      </a:lnTo>
                      <a:lnTo>
                        <a:pt x="8330" y="58391"/>
                      </a:lnTo>
                      <a:lnTo>
                        <a:pt x="8843" y="58509"/>
                      </a:lnTo>
                      <a:lnTo>
                        <a:pt x="9317" y="58588"/>
                      </a:lnTo>
                      <a:lnTo>
                        <a:pt x="10344" y="58588"/>
                      </a:lnTo>
                      <a:lnTo>
                        <a:pt x="10857" y="58509"/>
                      </a:lnTo>
                      <a:lnTo>
                        <a:pt x="11173" y="53811"/>
                      </a:lnTo>
                      <a:lnTo>
                        <a:pt x="11449" y="49073"/>
                      </a:lnTo>
                      <a:lnTo>
                        <a:pt x="11646" y="44336"/>
                      </a:lnTo>
                      <a:lnTo>
                        <a:pt x="11725" y="39598"/>
                      </a:lnTo>
                      <a:lnTo>
                        <a:pt x="11765" y="34940"/>
                      </a:lnTo>
                      <a:lnTo>
                        <a:pt x="11725" y="30400"/>
                      </a:lnTo>
                      <a:lnTo>
                        <a:pt x="11607" y="26018"/>
                      </a:lnTo>
                      <a:lnTo>
                        <a:pt x="11449" y="21793"/>
                      </a:lnTo>
                      <a:lnTo>
                        <a:pt x="11173" y="17845"/>
                      </a:lnTo>
                      <a:lnTo>
                        <a:pt x="10857" y="14134"/>
                      </a:lnTo>
                      <a:lnTo>
                        <a:pt x="10699" y="12397"/>
                      </a:lnTo>
                      <a:lnTo>
                        <a:pt x="10502" y="10779"/>
                      </a:lnTo>
                      <a:lnTo>
                        <a:pt x="10265" y="9200"/>
                      </a:lnTo>
                      <a:lnTo>
                        <a:pt x="10028" y="7739"/>
                      </a:lnTo>
                      <a:lnTo>
                        <a:pt x="9791" y="6357"/>
                      </a:lnTo>
                      <a:lnTo>
                        <a:pt x="9554" y="5094"/>
                      </a:lnTo>
                      <a:lnTo>
                        <a:pt x="9278" y="3949"/>
                      </a:lnTo>
                      <a:lnTo>
                        <a:pt x="9001" y="2922"/>
                      </a:lnTo>
                      <a:lnTo>
                        <a:pt x="8685" y="2014"/>
                      </a:lnTo>
                      <a:lnTo>
                        <a:pt x="8370" y="1185"/>
                      </a:lnTo>
                      <a:lnTo>
                        <a:pt x="8054" y="554"/>
                      </a:lnTo>
                      <a:lnTo>
                        <a:pt x="7698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45"/>
                <p:cNvSpPr/>
                <p:nvPr/>
              </p:nvSpPr>
              <p:spPr>
                <a:xfrm>
                  <a:off x="306225" y="1987950"/>
                  <a:ext cx="294125" cy="146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65" h="58588" fill="none" extrusionOk="0">
                      <a:moveTo>
                        <a:pt x="7698" y="1"/>
                      </a:moveTo>
                      <a:lnTo>
                        <a:pt x="7698" y="1"/>
                      </a:lnTo>
                      <a:lnTo>
                        <a:pt x="8054" y="554"/>
                      </a:lnTo>
                      <a:lnTo>
                        <a:pt x="8370" y="1185"/>
                      </a:lnTo>
                      <a:lnTo>
                        <a:pt x="8685" y="2014"/>
                      </a:lnTo>
                      <a:lnTo>
                        <a:pt x="9001" y="2922"/>
                      </a:lnTo>
                      <a:lnTo>
                        <a:pt x="9278" y="3949"/>
                      </a:lnTo>
                      <a:lnTo>
                        <a:pt x="9554" y="5094"/>
                      </a:lnTo>
                      <a:lnTo>
                        <a:pt x="9791" y="6357"/>
                      </a:lnTo>
                      <a:lnTo>
                        <a:pt x="10028" y="7739"/>
                      </a:lnTo>
                      <a:lnTo>
                        <a:pt x="10265" y="9200"/>
                      </a:lnTo>
                      <a:lnTo>
                        <a:pt x="10502" y="10779"/>
                      </a:lnTo>
                      <a:lnTo>
                        <a:pt x="10699" y="12397"/>
                      </a:lnTo>
                      <a:lnTo>
                        <a:pt x="10857" y="14134"/>
                      </a:lnTo>
                      <a:lnTo>
                        <a:pt x="11173" y="17845"/>
                      </a:lnTo>
                      <a:lnTo>
                        <a:pt x="11449" y="21793"/>
                      </a:lnTo>
                      <a:lnTo>
                        <a:pt x="11607" y="26018"/>
                      </a:lnTo>
                      <a:lnTo>
                        <a:pt x="11725" y="30400"/>
                      </a:lnTo>
                      <a:lnTo>
                        <a:pt x="11765" y="34940"/>
                      </a:lnTo>
                      <a:lnTo>
                        <a:pt x="11725" y="39598"/>
                      </a:lnTo>
                      <a:lnTo>
                        <a:pt x="11646" y="44336"/>
                      </a:lnTo>
                      <a:lnTo>
                        <a:pt x="11449" y="49073"/>
                      </a:lnTo>
                      <a:lnTo>
                        <a:pt x="11173" y="53811"/>
                      </a:lnTo>
                      <a:lnTo>
                        <a:pt x="10857" y="58509"/>
                      </a:lnTo>
                      <a:lnTo>
                        <a:pt x="10857" y="58509"/>
                      </a:lnTo>
                      <a:lnTo>
                        <a:pt x="10344" y="58588"/>
                      </a:lnTo>
                      <a:lnTo>
                        <a:pt x="9830" y="58588"/>
                      </a:lnTo>
                      <a:lnTo>
                        <a:pt x="9317" y="58588"/>
                      </a:lnTo>
                      <a:lnTo>
                        <a:pt x="8843" y="58509"/>
                      </a:lnTo>
                      <a:lnTo>
                        <a:pt x="8330" y="58391"/>
                      </a:lnTo>
                      <a:lnTo>
                        <a:pt x="7817" y="58233"/>
                      </a:lnTo>
                      <a:lnTo>
                        <a:pt x="7343" y="58075"/>
                      </a:lnTo>
                      <a:lnTo>
                        <a:pt x="6869" y="57877"/>
                      </a:lnTo>
                      <a:lnTo>
                        <a:pt x="6396" y="57640"/>
                      </a:lnTo>
                      <a:lnTo>
                        <a:pt x="5922" y="57364"/>
                      </a:lnTo>
                      <a:lnTo>
                        <a:pt x="5053" y="56811"/>
                      </a:lnTo>
                      <a:lnTo>
                        <a:pt x="4185" y="56180"/>
                      </a:lnTo>
                      <a:lnTo>
                        <a:pt x="3395" y="55509"/>
                      </a:lnTo>
                      <a:lnTo>
                        <a:pt x="2645" y="54798"/>
                      </a:lnTo>
                      <a:lnTo>
                        <a:pt x="2013" y="54166"/>
                      </a:lnTo>
                      <a:lnTo>
                        <a:pt x="1421" y="53535"/>
                      </a:lnTo>
                      <a:lnTo>
                        <a:pt x="948" y="52942"/>
                      </a:lnTo>
                      <a:lnTo>
                        <a:pt x="237" y="52113"/>
                      </a:lnTo>
                      <a:lnTo>
                        <a:pt x="0" y="51758"/>
                      </a:lnTo>
                      <a:lnTo>
                        <a:pt x="0" y="51758"/>
                      </a:lnTo>
                      <a:lnTo>
                        <a:pt x="553" y="47731"/>
                      </a:lnTo>
                      <a:lnTo>
                        <a:pt x="1066" y="43467"/>
                      </a:lnTo>
                      <a:lnTo>
                        <a:pt x="1658" y="38296"/>
                      </a:lnTo>
                      <a:lnTo>
                        <a:pt x="1935" y="35532"/>
                      </a:lnTo>
                      <a:lnTo>
                        <a:pt x="2211" y="32769"/>
                      </a:lnTo>
                      <a:lnTo>
                        <a:pt x="2448" y="30005"/>
                      </a:lnTo>
                      <a:lnTo>
                        <a:pt x="2606" y="27360"/>
                      </a:lnTo>
                      <a:lnTo>
                        <a:pt x="2724" y="24833"/>
                      </a:lnTo>
                      <a:lnTo>
                        <a:pt x="2803" y="22543"/>
                      </a:lnTo>
                      <a:lnTo>
                        <a:pt x="2803" y="21478"/>
                      </a:lnTo>
                      <a:lnTo>
                        <a:pt x="2764" y="20530"/>
                      </a:lnTo>
                      <a:lnTo>
                        <a:pt x="2724" y="19622"/>
                      </a:lnTo>
                      <a:lnTo>
                        <a:pt x="2645" y="18832"/>
                      </a:lnTo>
                      <a:lnTo>
                        <a:pt x="2645" y="18832"/>
                      </a:lnTo>
                      <a:lnTo>
                        <a:pt x="2290" y="15990"/>
                      </a:lnTo>
                      <a:lnTo>
                        <a:pt x="1935" y="13463"/>
                      </a:lnTo>
                      <a:lnTo>
                        <a:pt x="1342" y="9239"/>
                      </a:lnTo>
                      <a:lnTo>
                        <a:pt x="1105" y="7502"/>
                      </a:lnTo>
                      <a:lnTo>
                        <a:pt x="948" y="6041"/>
                      </a:lnTo>
                      <a:lnTo>
                        <a:pt x="869" y="4817"/>
                      </a:lnTo>
                      <a:lnTo>
                        <a:pt x="869" y="4304"/>
                      </a:lnTo>
                      <a:lnTo>
                        <a:pt x="908" y="3830"/>
                      </a:lnTo>
                      <a:lnTo>
                        <a:pt x="908" y="3830"/>
                      </a:lnTo>
                      <a:lnTo>
                        <a:pt x="987" y="3396"/>
                      </a:lnTo>
                      <a:lnTo>
                        <a:pt x="1184" y="3001"/>
                      </a:lnTo>
                      <a:lnTo>
                        <a:pt x="1421" y="2646"/>
                      </a:lnTo>
                      <a:lnTo>
                        <a:pt x="1698" y="2291"/>
                      </a:lnTo>
                      <a:lnTo>
                        <a:pt x="2053" y="1975"/>
                      </a:lnTo>
                      <a:lnTo>
                        <a:pt x="2487" y="1698"/>
                      </a:lnTo>
                      <a:lnTo>
                        <a:pt x="2922" y="1422"/>
                      </a:lnTo>
                      <a:lnTo>
                        <a:pt x="3395" y="1185"/>
                      </a:lnTo>
                      <a:lnTo>
                        <a:pt x="3908" y="948"/>
                      </a:lnTo>
                      <a:lnTo>
                        <a:pt x="4461" y="751"/>
                      </a:lnTo>
                      <a:lnTo>
                        <a:pt x="5567" y="435"/>
                      </a:lnTo>
                      <a:lnTo>
                        <a:pt x="6672" y="198"/>
                      </a:lnTo>
                      <a:lnTo>
                        <a:pt x="7698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45"/>
                <p:cNvSpPr/>
                <p:nvPr/>
              </p:nvSpPr>
              <p:spPr>
                <a:xfrm>
                  <a:off x="306225" y="1987950"/>
                  <a:ext cx="294125" cy="146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65" h="58588" extrusionOk="0">
                      <a:moveTo>
                        <a:pt x="3119" y="17332"/>
                      </a:moveTo>
                      <a:lnTo>
                        <a:pt x="3158" y="17372"/>
                      </a:lnTo>
                      <a:lnTo>
                        <a:pt x="3198" y="17411"/>
                      </a:lnTo>
                      <a:lnTo>
                        <a:pt x="3158" y="17332"/>
                      </a:lnTo>
                      <a:close/>
                      <a:moveTo>
                        <a:pt x="7698" y="1"/>
                      </a:moveTo>
                      <a:lnTo>
                        <a:pt x="6712" y="198"/>
                      </a:lnTo>
                      <a:lnTo>
                        <a:pt x="5646" y="435"/>
                      </a:lnTo>
                      <a:lnTo>
                        <a:pt x="4580" y="712"/>
                      </a:lnTo>
                      <a:lnTo>
                        <a:pt x="4066" y="909"/>
                      </a:lnTo>
                      <a:lnTo>
                        <a:pt x="3553" y="1106"/>
                      </a:lnTo>
                      <a:lnTo>
                        <a:pt x="3079" y="1343"/>
                      </a:lnTo>
                      <a:lnTo>
                        <a:pt x="2645" y="1580"/>
                      </a:lnTo>
                      <a:lnTo>
                        <a:pt x="2250" y="1856"/>
                      </a:lnTo>
                      <a:lnTo>
                        <a:pt x="1856" y="2133"/>
                      </a:lnTo>
                      <a:lnTo>
                        <a:pt x="1540" y="2449"/>
                      </a:lnTo>
                      <a:lnTo>
                        <a:pt x="1303" y="2804"/>
                      </a:lnTo>
                      <a:lnTo>
                        <a:pt x="1105" y="3159"/>
                      </a:lnTo>
                      <a:lnTo>
                        <a:pt x="948" y="3554"/>
                      </a:lnTo>
                      <a:lnTo>
                        <a:pt x="7185" y="5844"/>
                      </a:lnTo>
                      <a:lnTo>
                        <a:pt x="5961" y="9081"/>
                      </a:lnTo>
                      <a:lnTo>
                        <a:pt x="5409" y="10739"/>
                      </a:lnTo>
                      <a:lnTo>
                        <a:pt x="4817" y="12358"/>
                      </a:lnTo>
                      <a:lnTo>
                        <a:pt x="4303" y="13976"/>
                      </a:lnTo>
                      <a:lnTo>
                        <a:pt x="3830" y="15595"/>
                      </a:lnTo>
                      <a:lnTo>
                        <a:pt x="3632" y="16385"/>
                      </a:lnTo>
                      <a:lnTo>
                        <a:pt x="3474" y="17135"/>
                      </a:lnTo>
                      <a:lnTo>
                        <a:pt x="3395" y="17530"/>
                      </a:lnTo>
                      <a:lnTo>
                        <a:pt x="3632" y="17648"/>
                      </a:lnTo>
                      <a:lnTo>
                        <a:pt x="3908" y="17766"/>
                      </a:lnTo>
                      <a:lnTo>
                        <a:pt x="4619" y="17964"/>
                      </a:lnTo>
                      <a:lnTo>
                        <a:pt x="5330" y="18122"/>
                      </a:lnTo>
                      <a:lnTo>
                        <a:pt x="6080" y="18201"/>
                      </a:lnTo>
                      <a:lnTo>
                        <a:pt x="6790" y="18280"/>
                      </a:lnTo>
                      <a:lnTo>
                        <a:pt x="7067" y="18319"/>
                      </a:lnTo>
                      <a:lnTo>
                        <a:pt x="8133" y="12595"/>
                      </a:lnTo>
                      <a:lnTo>
                        <a:pt x="8172" y="12437"/>
                      </a:lnTo>
                      <a:lnTo>
                        <a:pt x="8251" y="12279"/>
                      </a:lnTo>
                      <a:lnTo>
                        <a:pt x="8330" y="12160"/>
                      </a:lnTo>
                      <a:lnTo>
                        <a:pt x="8449" y="12042"/>
                      </a:lnTo>
                      <a:lnTo>
                        <a:pt x="8567" y="11963"/>
                      </a:lnTo>
                      <a:lnTo>
                        <a:pt x="8725" y="11884"/>
                      </a:lnTo>
                      <a:lnTo>
                        <a:pt x="8883" y="11845"/>
                      </a:lnTo>
                      <a:lnTo>
                        <a:pt x="9041" y="11845"/>
                      </a:lnTo>
                      <a:lnTo>
                        <a:pt x="10620" y="11884"/>
                      </a:lnTo>
                      <a:lnTo>
                        <a:pt x="10383" y="9950"/>
                      </a:lnTo>
                      <a:lnTo>
                        <a:pt x="10107" y="8173"/>
                      </a:lnTo>
                      <a:lnTo>
                        <a:pt x="9830" y="6515"/>
                      </a:lnTo>
                      <a:lnTo>
                        <a:pt x="9515" y="5015"/>
                      </a:lnTo>
                      <a:lnTo>
                        <a:pt x="9199" y="3672"/>
                      </a:lnTo>
                      <a:lnTo>
                        <a:pt x="8843" y="2488"/>
                      </a:lnTo>
                      <a:lnTo>
                        <a:pt x="8488" y="1501"/>
                      </a:lnTo>
                      <a:lnTo>
                        <a:pt x="8093" y="672"/>
                      </a:lnTo>
                      <a:lnTo>
                        <a:pt x="7896" y="317"/>
                      </a:lnTo>
                      <a:lnTo>
                        <a:pt x="7698" y="1"/>
                      </a:lnTo>
                      <a:close/>
                      <a:moveTo>
                        <a:pt x="2764" y="23530"/>
                      </a:moveTo>
                      <a:lnTo>
                        <a:pt x="2724" y="25544"/>
                      </a:lnTo>
                      <a:lnTo>
                        <a:pt x="2606" y="27715"/>
                      </a:lnTo>
                      <a:lnTo>
                        <a:pt x="2448" y="29966"/>
                      </a:lnTo>
                      <a:lnTo>
                        <a:pt x="2250" y="32295"/>
                      </a:lnTo>
                      <a:lnTo>
                        <a:pt x="1816" y="36993"/>
                      </a:lnTo>
                      <a:lnTo>
                        <a:pt x="1303" y="41533"/>
                      </a:lnTo>
                      <a:lnTo>
                        <a:pt x="829" y="45560"/>
                      </a:lnTo>
                      <a:lnTo>
                        <a:pt x="395" y="48797"/>
                      </a:lnTo>
                      <a:lnTo>
                        <a:pt x="0" y="51758"/>
                      </a:lnTo>
                      <a:lnTo>
                        <a:pt x="197" y="52074"/>
                      </a:lnTo>
                      <a:lnTo>
                        <a:pt x="829" y="52824"/>
                      </a:lnTo>
                      <a:lnTo>
                        <a:pt x="1777" y="53929"/>
                      </a:lnTo>
                      <a:lnTo>
                        <a:pt x="2408" y="54561"/>
                      </a:lnTo>
                      <a:lnTo>
                        <a:pt x="3040" y="55193"/>
                      </a:lnTo>
                      <a:lnTo>
                        <a:pt x="3751" y="55824"/>
                      </a:lnTo>
                      <a:lnTo>
                        <a:pt x="4540" y="56456"/>
                      </a:lnTo>
                      <a:lnTo>
                        <a:pt x="5369" y="57009"/>
                      </a:lnTo>
                      <a:lnTo>
                        <a:pt x="6238" y="57522"/>
                      </a:lnTo>
                      <a:lnTo>
                        <a:pt x="6672" y="57759"/>
                      </a:lnTo>
                      <a:lnTo>
                        <a:pt x="7106" y="57956"/>
                      </a:lnTo>
                      <a:lnTo>
                        <a:pt x="7580" y="58154"/>
                      </a:lnTo>
                      <a:lnTo>
                        <a:pt x="8014" y="58312"/>
                      </a:lnTo>
                      <a:lnTo>
                        <a:pt x="8488" y="58430"/>
                      </a:lnTo>
                      <a:lnTo>
                        <a:pt x="8962" y="58509"/>
                      </a:lnTo>
                      <a:lnTo>
                        <a:pt x="9436" y="58588"/>
                      </a:lnTo>
                      <a:lnTo>
                        <a:pt x="10383" y="58588"/>
                      </a:lnTo>
                      <a:lnTo>
                        <a:pt x="10857" y="58509"/>
                      </a:lnTo>
                      <a:lnTo>
                        <a:pt x="11054" y="55666"/>
                      </a:lnTo>
                      <a:lnTo>
                        <a:pt x="11252" y="52745"/>
                      </a:lnTo>
                      <a:lnTo>
                        <a:pt x="11410" y="49824"/>
                      </a:lnTo>
                      <a:lnTo>
                        <a:pt x="11528" y="46902"/>
                      </a:lnTo>
                      <a:lnTo>
                        <a:pt x="11646" y="43981"/>
                      </a:lnTo>
                      <a:lnTo>
                        <a:pt x="11725" y="41099"/>
                      </a:lnTo>
                      <a:lnTo>
                        <a:pt x="11765" y="38217"/>
                      </a:lnTo>
                      <a:lnTo>
                        <a:pt x="11765" y="35335"/>
                      </a:lnTo>
                      <a:lnTo>
                        <a:pt x="11765" y="31742"/>
                      </a:lnTo>
                      <a:lnTo>
                        <a:pt x="11686" y="28228"/>
                      </a:lnTo>
                      <a:lnTo>
                        <a:pt x="6001" y="28150"/>
                      </a:lnTo>
                      <a:lnTo>
                        <a:pt x="5882" y="28110"/>
                      </a:lnTo>
                      <a:lnTo>
                        <a:pt x="5764" y="28071"/>
                      </a:lnTo>
                      <a:lnTo>
                        <a:pt x="5646" y="28031"/>
                      </a:lnTo>
                      <a:lnTo>
                        <a:pt x="5567" y="27952"/>
                      </a:lnTo>
                      <a:lnTo>
                        <a:pt x="5488" y="27834"/>
                      </a:lnTo>
                      <a:lnTo>
                        <a:pt x="5409" y="27755"/>
                      </a:lnTo>
                      <a:lnTo>
                        <a:pt x="5369" y="27636"/>
                      </a:lnTo>
                      <a:lnTo>
                        <a:pt x="5369" y="27478"/>
                      </a:lnTo>
                      <a:lnTo>
                        <a:pt x="5369" y="27360"/>
                      </a:lnTo>
                      <a:lnTo>
                        <a:pt x="6001" y="23965"/>
                      </a:lnTo>
                      <a:lnTo>
                        <a:pt x="5211" y="23886"/>
                      </a:lnTo>
                      <a:lnTo>
                        <a:pt x="4382" y="23807"/>
                      </a:lnTo>
                      <a:lnTo>
                        <a:pt x="3593" y="23688"/>
                      </a:lnTo>
                      <a:lnTo>
                        <a:pt x="2764" y="23530"/>
                      </a:lnTo>
                      <a:close/>
                    </a:path>
                  </a:pathLst>
                </a:custGeom>
                <a:solidFill>
                  <a:srgbClr val="DEEAC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45"/>
                <p:cNvSpPr/>
                <p:nvPr/>
              </p:nvSpPr>
              <p:spPr>
                <a:xfrm>
                  <a:off x="306225" y="2576200"/>
                  <a:ext cx="294125" cy="87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65" h="35058" fill="none" extrusionOk="0">
                      <a:moveTo>
                        <a:pt x="2764" y="0"/>
                      </a:moveTo>
                      <a:lnTo>
                        <a:pt x="2764" y="0"/>
                      </a:lnTo>
                      <a:lnTo>
                        <a:pt x="2724" y="2014"/>
                      </a:lnTo>
                      <a:lnTo>
                        <a:pt x="2606" y="4185"/>
                      </a:lnTo>
                      <a:lnTo>
                        <a:pt x="2448" y="6436"/>
                      </a:lnTo>
                      <a:lnTo>
                        <a:pt x="2250" y="8765"/>
                      </a:lnTo>
                      <a:lnTo>
                        <a:pt x="1816" y="13463"/>
                      </a:lnTo>
                      <a:lnTo>
                        <a:pt x="1303" y="18003"/>
                      </a:lnTo>
                      <a:lnTo>
                        <a:pt x="829" y="22030"/>
                      </a:lnTo>
                      <a:lnTo>
                        <a:pt x="395" y="25267"/>
                      </a:lnTo>
                      <a:lnTo>
                        <a:pt x="0" y="28228"/>
                      </a:lnTo>
                      <a:lnTo>
                        <a:pt x="0" y="28228"/>
                      </a:lnTo>
                      <a:lnTo>
                        <a:pt x="197" y="28544"/>
                      </a:lnTo>
                      <a:lnTo>
                        <a:pt x="829" y="29294"/>
                      </a:lnTo>
                      <a:lnTo>
                        <a:pt x="1777" y="30399"/>
                      </a:lnTo>
                      <a:lnTo>
                        <a:pt x="2408" y="31031"/>
                      </a:lnTo>
                      <a:lnTo>
                        <a:pt x="3040" y="31663"/>
                      </a:lnTo>
                      <a:lnTo>
                        <a:pt x="3751" y="32294"/>
                      </a:lnTo>
                      <a:lnTo>
                        <a:pt x="4540" y="32926"/>
                      </a:lnTo>
                      <a:lnTo>
                        <a:pt x="5369" y="33479"/>
                      </a:lnTo>
                      <a:lnTo>
                        <a:pt x="6238" y="33992"/>
                      </a:lnTo>
                      <a:lnTo>
                        <a:pt x="6672" y="34229"/>
                      </a:lnTo>
                      <a:lnTo>
                        <a:pt x="7106" y="34426"/>
                      </a:lnTo>
                      <a:lnTo>
                        <a:pt x="7580" y="34624"/>
                      </a:lnTo>
                      <a:lnTo>
                        <a:pt x="8014" y="34782"/>
                      </a:lnTo>
                      <a:lnTo>
                        <a:pt x="8488" y="34900"/>
                      </a:lnTo>
                      <a:lnTo>
                        <a:pt x="8962" y="34979"/>
                      </a:lnTo>
                      <a:lnTo>
                        <a:pt x="9436" y="35058"/>
                      </a:lnTo>
                      <a:lnTo>
                        <a:pt x="9909" y="35058"/>
                      </a:lnTo>
                      <a:lnTo>
                        <a:pt x="9909" y="35058"/>
                      </a:lnTo>
                      <a:lnTo>
                        <a:pt x="10383" y="35058"/>
                      </a:lnTo>
                      <a:lnTo>
                        <a:pt x="10857" y="34979"/>
                      </a:lnTo>
                      <a:lnTo>
                        <a:pt x="10857" y="34979"/>
                      </a:lnTo>
                      <a:lnTo>
                        <a:pt x="11054" y="32136"/>
                      </a:lnTo>
                      <a:lnTo>
                        <a:pt x="11252" y="29215"/>
                      </a:lnTo>
                      <a:lnTo>
                        <a:pt x="11410" y="26294"/>
                      </a:lnTo>
                      <a:lnTo>
                        <a:pt x="11528" y="23372"/>
                      </a:lnTo>
                      <a:lnTo>
                        <a:pt x="11646" y="20451"/>
                      </a:lnTo>
                      <a:lnTo>
                        <a:pt x="11725" y="17569"/>
                      </a:lnTo>
                      <a:lnTo>
                        <a:pt x="11765" y="14687"/>
                      </a:lnTo>
                      <a:lnTo>
                        <a:pt x="11765" y="11805"/>
                      </a:lnTo>
                      <a:lnTo>
                        <a:pt x="11765" y="11805"/>
                      </a:lnTo>
                      <a:lnTo>
                        <a:pt x="11765" y="8212"/>
                      </a:lnTo>
                      <a:lnTo>
                        <a:pt x="11686" y="4698"/>
                      </a:lnTo>
                      <a:lnTo>
                        <a:pt x="6001" y="4620"/>
                      </a:lnTo>
                      <a:lnTo>
                        <a:pt x="6001" y="4620"/>
                      </a:lnTo>
                      <a:lnTo>
                        <a:pt x="6001" y="4620"/>
                      </a:lnTo>
                      <a:lnTo>
                        <a:pt x="6001" y="4620"/>
                      </a:lnTo>
                      <a:lnTo>
                        <a:pt x="5882" y="4580"/>
                      </a:lnTo>
                      <a:lnTo>
                        <a:pt x="5764" y="4541"/>
                      </a:lnTo>
                      <a:lnTo>
                        <a:pt x="5646" y="4501"/>
                      </a:lnTo>
                      <a:lnTo>
                        <a:pt x="5567" y="4422"/>
                      </a:lnTo>
                      <a:lnTo>
                        <a:pt x="5488" y="4304"/>
                      </a:lnTo>
                      <a:lnTo>
                        <a:pt x="5409" y="4225"/>
                      </a:lnTo>
                      <a:lnTo>
                        <a:pt x="5369" y="4106"/>
                      </a:lnTo>
                      <a:lnTo>
                        <a:pt x="5369" y="3948"/>
                      </a:lnTo>
                      <a:lnTo>
                        <a:pt x="5369" y="3948"/>
                      </a:lnTo>
                      <a:lnTo>
                        <a:pt x="5369" y="3830"/>
                      </a:lnTo>
                      <a:lnTo>
                        <a:pt x="6001" y="435"/>
                      </a:lnTo>
                      <a:lnTo>
                        <a:pt x="6001" y="435"/>
                      </a:lnTo>
                      <a:lnTo>
                        <a:pt x="5211" y="356"/>
                      </a:lnTo>
                      <a:lnTo>
                        <a:pt x="4382" y="277"/>
                      </a:lnTo>
                      <a:lnTo>
                        <a:pt x="3593" y="158"/>
                      </a:lnTo>
                      <a:lnTo>
                        <a:pt x="276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45"/>
                <p:cNvSpPr/>
                <p:nvPr/>
              </p:nvSpPr>
              <p:spPr>
                <a:xfrm>
                  <a:off x="384175" y="2421250"/>
                  <a:ext cx="2000" cy="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" h="80" fill="none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0" y="40"/>
                      </a:lnTo>
                      <a:lnTo>
                        <a:pt x="40" y="40"/>
                      </a:lnTo>
                      <a:lnTo>
                        <a:pt x="80" y="79"/>
                      </a:lnTo>
                      <a:lnTo>
                        <a:pt x="80" y="79"/>
                      </a:lnTo>
                      <a:lnTo>
                        <a:pt x="40" y="0"/>
                      </a:lnTo>
                      <a:lnTo>
                        <a:pt x="40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45"/>
                <p:cNvSpPr/>
                <p:nvPr/>
              </p:nvSpPr>
              <p:spPr>
                <a:xfrm>
                  <a:off x="329900" y="1987950"/>
                  <a:ext cx="241825" cy="45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3" h="18320" fill="none" extrusionOk="0">
                      <a:moveTo>
                        <a:pt x="6751" y="1"/>
                      </a:moveTo>
                      <a:lnTo>
                        <a:pt x="6751" y="1"/>
                      </a:lnTo>
                      <a:lnTo>
                        <a:pt x="5765" y="198"/>
                      </a:lnTo>
                      <a:lnTo>
                        <a:pt x="4699" y="435"/>
                      </a:lnTo>
                      <a:lnTo>
                        <a:pt x="3633" y="712"/>
                      </a:lnTo>
                      <a:lnTo>
                        <a:pt x="3119" y="909"/>
                      </a:lnTo>
                      <a:lnTo>
                        <a:pt x="2606" y="1106"/>
                      </a:lnTo>
                      <a:lnTo>
                        <a:pt x="2132" y="1343"/>
                      </a:lnTo>
                      <a:lnTo>
                        <a:pt x="1698" y="1580"/>
                      </a:lnTo>
                      <a:lnTo>
                        <a:pt x="1303" y="1856"/>
                      </a:lnTo>
                      <a:lnTo>
                        <a:pt x="909" y="2133"/>
                      </a:lnTo>
                      <a:lnTo>
                        <a:pt x="593" y="2449"/>
                      </a:lnTo>
                      <a:lnTo>
                        <a:pt x="356" y="2804"/>
                      </a:lnTo>
                      <a:lnTo>
                        <a:pt x="158" y="3159"/>
                      </a:lnTo>
                      <a:lnTo>
                        <a:pt x="1" y="3554"/>
                      </a:lnTo>
                      <a:lnTo>
                        <a:pt x="6238" y="5844"/>
                      </a:lnTo>
                      <a:lnTo>
                        <a:pt x="6238" y="5844"/>
                      </a:lnTo>
                      <a:lnTo>
                        <a:pt x="6238" y="5844"/>
                      </a:lnTo>
                      <a:lnTo>
                        <a:pt x="5014" y="9081"/>
                      </a:lnTo>
                      <a:lnTo>
                        <a:pt x="5014" y="9081"/>
                      </a:lnTo>
                      <a:lnTo>
                        <a:pt x="4462" y="10739"/>
                      </a:lnTo>
                      <a:lnTo>
                        <a:pt x="3870" y="12358"/>
                      </a:lnTo>
                      <a:lnTo>
                        <a:pt x="3870" y="12358"/>
                      </a:lnTo>
                      <a:lnTo>
                        <a:pt x="3356" y="13976"/>
                      </a:lnTo>
                      <a:lnTo>
                        <a:pt x="2883" y="15595"/>
                      </a:lnTo>
                      <a:lnTo>
                        <a:pt x="2883" y="15595"/>
                      </a:lnTo>
                      <a:lnTo>
                        <a:pt x="2685" y="16385"/>
                      </a:lnTo>
                      <a:lnTo>
                        <a:pt x="2527" y="17135"/>
                      </a:lnTo>
                      <a:lnTo>
                        <a:pt x="2527" y="17135"/>
                      </a:lnTo>
                      <a:lnTo>
                        <a:pt x="2448" y="17530"/>
                      </a:lnTo>
                      <a:lnTo>
                        <a:pt x="2448" y="17530"/>
                      </a:lnTo>
                      <a:lnTo>
                        <a:pt x="2685" y="17648"/>
                      </a:lnTo>
                      <a:lnTo>
                        <a:pt x="2961" y="17766"/>
                      </a:lnTo>
                      <a:lnTo>
                        <a:pt x="2961" y="17766"/>
                      </a:lnTo>
                      <a:lnTo>
                        <a:pt x="3672" y="17964"/>
                      </a:lnTo>
                      <a:lnTo>
                        <a:pt x="4383" y="18122"/>
                      </a:lnTo>
                      <a:lnTo>
                        <a:pt x="5133" y="18201"/>
                      </a:lnTo>
                      <a:lnTo>
                        <a:pt x="5843" y="18280"/>
                      </a:lnTo>
                      <a:lnTo>
                        <a:pt x="5843" y="18280"/>
                      </a:lnTo>
                      <a:lnTo>
                        <a:pt x="6120" y="18319"/>
                      </a:lnTo>
                      <a:lnTo>
                        <a:pt x="7186" y="12595"/>
                      </a:lnTo>
                      <a:lnTo>
                        <a:pt x="7186" y="12595"/>
                      </a:lnTo>
                      <a:lnTo>
                        <a:pt x="7225" y="12437"/>
                      </a:lnTo>
                      <a:lnTo>
                        <a:pt x="7304" y="12279"/>
                      </a:lnTo>
                      <a:lnTo>
                        <a:pt x="7383" y="12160"/>
                      </a:lnTo>
                      <a:lnTo>
                        <a:pt x="7502" y="12042"/>
                      </a:lnTo>
                      <a:lnTo>
                        <a:pt x="7620" y="11963"/>
                      </a:lnTo>
                      <a:lnTo>
                        <a:pt x="7778" y="11884"/>
                      </a:lnTo>
                      <a:lnTo>
                        <a:pt x="7936" y="11845"/>
                      </a:lnTo>
                      <a:lnTo>
                        <a:pt x="8094" y="11845"/>
                      </a:lnTo>
                      <a:lnTo>
                        <a:pt x="9673" y="11884"/>
                      </a:lnTo>
                      <a:lnTo>
                        <a:pt x="9673" y="11884"/>
                      </a:lnTo>
                      <a:lnTo>
                        <a:pt x="9436" y="9950"/>
                      </a:lnTo>
                      <a:lnTo>
                        <a:pt x="9160" y="8173"/>
                      </a:lnTo>
                      <a:lnTo>
                        <a:pt x="8883" y="6515"/>
                      </a:lnTo>
                      <a:lnTo>
                        <a:pt x="8568" y="5015"/>
                      </a:lnTo>
                      <a:lnTo>
                        <a:pt x="8252" y="3672"/>
                      </a:lnTo>
                      <a:lnTo>
                        <a:pt x="7896" y="2488"/>
                      </a:lnTo>
                      <a:lnTo>
                        <a:pt x="7541" y="1501"/>
                      </a:lnTo>
                      <a:lnTo>
                        <a:pt x="7146" y="672"/>
                      </a:lnTo>
                      <a:lnTo>
                        <a:pt x="7146" y="672"/>
                      </a:lnTo>
                      <a:lnTo>
                        <a:pt x="6949" y="317"/>
                      </a:lnTo>
                      <a:lnTo>
                        <a:pt x="6751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45"/>
                <p:cNvSpPr/>
                <p:nvPr/>
              </p:nvSpPr>
              <p:spPr>
                <a:xfrm>
                  <a:off x="756275" y="1996850"/>
                  <a:ext cx="217150" cy="141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6" h="56732" extrusionOk="0">
                      <a:moveTo>
                        <a:pt x="1" y="0"/>
                      </a:moveTo>
                      <a:lnTo>
                        <a:pt x="237" y="869"/>
                      </a:lnTo>
                      <a:lnTo>
                        <a:pt x="474" y="1856"/>
                      </a:lnTo>
                      <a:lnTo>
                        <a:pt x="948" y="4185"/>
                      </a:lnTo>
                      <a:lnTo>
                        <a:pt x="1382" y="6909"/>
                      </a:lnTo>
                      <a:lnTo>
                        <a:pt x="1856" y="9949"/>
                      </a:lnTo>
                      <a:lnTo>
                        <a:pt x="2290" y="13344"/>
                      </a:lnTo>
                      <a:lnTo>
                        <a:pt x="2725" y="16976"/>
                      </a:lnTo>
                      <a:lnTo>
                        <a:pt x="3119" y="20845"/>
                      </a:lnTo>
                      <a:lnTo>
                        <a:pt x="3475" y="24833"/>
                      </a:lnTo>
                      <a:lnTo>
                        <a:pt x="3830" y="28938"/>
                      </a:lnTo>
                      <a:lnTo>
                        <a:pt x="4106" y="33123"/>
                      </a:lnTo>
                      <a:lnTo>
                        <a:pt x="4304" y="37308"/>
                      </a:lnTo>
                      <a:lnTo>
                        <a:pt x="4462" y="41493"/>
                      </a:lnTo>
                      <a:lnTo>
                        <a:pt x="4541" y="45559"/>
                      </a:lnTo>
                      <a:lnTo>
                        <a:pt x="4580" y="49468"/>
                      </a:lnTo>
                      <a:lnTo>
                        <a:pt x="4501" y="53218"/>
                      </a:lnTo>
                      <a:lnTo>
                        <a:pt x="4422" y="55034"/>
                      </a:lnTo>
                      <a:lnTo>
                        <a:pt x="4343" y="56732"/>
                      </a:lnTo>
                      <a:lnTo>
                        <a:pt x="4738" y="56416"/>
                      </a:lnTo>
                      <a:lnTo>
                        <a:pt x="5133" y="56021"/>
                      </a:lnTo>
                      <a:lnTo>
                        <a:pt x="5488" y="55587"/>
                      </a:lnTo>
                      <a:lnTo>
                        <a:pt x="5883" y="55153"/>
                      </a:lnTo>
                      <a:lnTo>
                        <a:pt x="6633" y="54166"/>
                      </a:lnTo>
                      <a:lnTo>
                        <a:pt x="7304" y="53139"/>
                      </a:lnTo>
                      <a:lnTo>
                        <a:pt x="7857" y="52152"/>
                      </a:lnTo>
                      <a:lnTo>
                        <a:pt x="8291" y="51205"/>
                      </a:lnTo>
                      <a:lnTo>
                        <a:pt x="8489" y="50810"/>
                      </a:lnTo>
                      <a:lnTo>
                        <a:pt x="8607" y="50415"/>
                      </a:lnTo>
                      <a:lnTo>
                        <a:pt x="8646" y="50060"/>
                      </a:lnTo>
                      <a:lnTo>
                        <a:pt x="8686" y="49783"/>
                      </a:lnTo>
                      <a:lnTo>
                        <a:pt x="8133" y="36479"/>
                      </a:lnTo>
                      <a:lnTo>
                        <a:pt x="7738" y="27201"/>
                      </a:lnTo>
                      <a:lnTo>
                        <a:pt x="7541" y="23688"/>
                      </a:lnTo>
                      <a:lnTo>
                        <a:pt x="7383" y="21516"/>
                      </a:lnTo>
                      <a:lnTo>
                        <a:pt x="7344" y="19266"/>
                      </a:lnTo>
                      <a:lnTo>
                        <a:pt x="7304" y="16818"/>
                      </a:lnTo>
                      <a:lnTo>
                        <a:pt x="7225" y="11804"/>
                      </a:lnTo>
                      <a:lnTo>
                        <a:pt x="7146" y="9396"/>
                      </a:lnTo>
                      <a:lnTo>
                        <a:pt x="7028" y="7225"/>
                      </a:lnTo>
                      <a:lnTo>
                        <a:pt x="6870" y="5330"/>
                      </a:lnTo>
                      <a:lnTo>
                        <a:pt x="6791" y="4540"/>
                      </a:lnTo>
                      <a:lnTo>
                        <a:pt x="6673" y="3869"/>
                      </a:lnTo>
                      <a:lnTo>
                        <a:pt x="6515" y="3277"/>
                      </a:lnTo>
                      <a:lnTo>
                        <a:pt x="6278" y="2724"/>
                      </a:lnTo>
                      <a:lnTo>
                        <a:pt x="6001" y="2251"/>
                      </a:lnTo>
                      <a:lnTo>
                        <a:pt x="5686" y="1816"/>
                      </a:lnTo>
                      <a:lnTo>
                        <a:pt x="5330" y="1461"/>
                      </a:lnTo>
                      <a:lnTo>
                        <a:pt x="4935" y="1145"/>
                      </a:lnTo>
                      <a:lnTo>
                        <a:pt x="4501" y="829"/>
                      </a:lnTo>
                      <a:lnTo>
                        <a:pt x="4027" y="592"/>
                      </a:lnTo>
                      <a:lnTo>
                        <a:pt x="3514" y="434"/>
                      </a:lnTo>
                      <a:lnTo>
                        <a:pt x="3040" y="277"/>
                      </a:lnTo>
                      <a:lnTo>
                        <a:pt x="2527" y="158"/>
                      </a:lnTo>
                      <a:lnTo>
                        <a:pt x="2014" y="40"/>
                      </a:lnTo>
                      <a:lnTo>
                        <a:pt x="1501" y="0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45"/>
                <p:cNvSpPr/>
                <p:nvPr/>
              </p:nvSpPr>
              <p:spPr>
                <a:xfrm>
                  <a:off x="756275" y="1996850"/>
                  <a:ext cx="217150" cy="141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6" h="56732" fill="none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237" y="869"/>
                      </a:lnTo>
                      <a:lnTo>
                        <a:pt x="474" y="1856"/>
                      </a:lnTo>
                      <a:lnTo>
                        <a:pt x="948" y="4185"/>
                      </a:lnTo>
                      <a:lnTo>
                        <a:pt x="1382" y="6909"/>
                      </a:lnTo>
                      <a:lnTo>
                        <a:pt x="1856" y="9949"/>
                      </a:lnTo>
                      <a:lnTo>
                        <a:pt x="2290" y="13344"/>
                      </a:lnTo>
                      <a:lnTo>
                        <a:pt x="2725" y="16976"/>
                      </a:lnTo>
                      <a:lnTo>
                        <a:pt x="3119" y="20845"/>
                      </a:lnTo>
                      <a:lnTo>
                        <a:pt x="3475" y="24833"/>
                      </a:lnTo>
                      <a:lnTo>
                        <a:pt x="3830" y="28938"/>
                      </a:lnTo>
                      <a:lnTo>
                        <a:pt x="4106" y="33123"/>
                      </a:lnTo>
                      <a:lnTo>
                        <a:pt x="4304" y="37308"/>
                      </a:lnTo>
                      <a:lnTo>
                        <a:pt x="4462" y="41493"/>
                      </a:lnTo>
                      <a:lnTo>
                        <a:pt x="4541" y="45559"/>
                      </a:lnTo>
                      <a:lnTo>
                        <a:pt x="4580" y="49468"/>
                      </a:lnTo>
                      <a:lnTo>
                        <a:pt x="4501" y="53218"/>
                      </a:lnTo>
                      <a:lnTo>
                        <a:pt x="4422" y="55034"/>
                      </a:lnTo>
                      <a:lnTo>
                        <a:pt x="4343" y="56732"/>
                      </a:lnTo>
                      <a:lnTo>
                        <a:pt x="4343" y="56732"/>
                      </a:lnTo>
                      <a:lnTo>
                        <a:pt x="4738" y="56416"/>
                      </a:lnTo>
                      <a:lnTo>
                        <a:pt x="5133" y="56021"/>
                      </a:lnTo>
                      <a:lnTo>
                        <a:pt x="5488" y="55587"/>
                      </a:lnTo>
                      <a:lnTo>
                        <a:pt x="5883" y="55153"/>
                      </a:lnTo>
                      <a:lnTo>
                        <a:pt x="6633" y="54166"/>
                      </a:lnTo>
                      <a:lnTo>
                        <a:pt x="7304" y="53139"/>
                      </a:lnTo>
                      <a:lnTo>
                        <a:pt x="7857" y="52152"/>
                      </a:lnTo>
                      <a:lnTo>
                        <a:pt x="8291" y="51205"/>
                      </a:lnTo>
                      <a:lnTo>
                        <a:pt x="8489" y="50810"/>
                      </a:lnTo>
                      <a:lnTo>
                        <a:pt x="8607" y="50415"/>
                      </a:lnTo>
                      <a:lnTo>
                        <a:pt x="8646" y="50060"/>
                      </a:lnTo>
                      <a:lnTo>
                        <a:pt x="8686" y="49783"/>
                      </a:lnTo>
                      <a:lnTo>
                        <a:pt x="8686" y="49783"/>
                      </a:lnTo>
                      <a:lnTo>
                        <a:pt x="8133" y="36479"/>
                      </a:lnTo>
                      <a:lnTo>
                        <a:pt x="7738" y="27201"/>
                      </a:lnTo>
                      <a:lnTo>
                        <a:pt x="7541" y="23688"/>
                      </a:lnTo>
                      <a:lnTo>
                        <a:pt x="7383" y="21516"/>
                      </a:lnTo>
                      <a:lnTo>
                        <a:pt x="7383" y="21516"/>
                      </a:lnTo>
                      <a:lnTo>
                        <a:pt x="7344" y="19266"/>
                      </a:lnTo>
                      <a:lnTo>
                        <a:pt x="7304" y="16818"/>
                      </a:lnTo>
                      <a:lnTo>
                        <a:pt x="7225" y="11804"/>
                      </a:lnTo>
                      <a:lnTo>
                        <a:pt x="7146" y="9396"/>
                      </a:lnTo>
                      <a:lnTo>
                        <a:pt x="7028" y="7225"/>
                      </a:lnTo>
                      <a:lnTo>
                        <a:pt x="6870" y="5330"/>
                      </a:lnTo>
                      <a:lnTo>
                        <a:pt x="6791" y="4540"/>
                      </a:lnTo>
                      <a:lnTo>
                        <a:pt x="6673" y="3869"/>
                      </a:lnTo>
                      <a:lnTo>
                        <a:pt x="6673" y="3869"/>
                      </a:lnTo>
                      <a:lnTo>
                        <a:pt x="6515" y="3277"/>
                      </a:lnTo>
                      <a:lnTo>
                        <a:pt x="6278" y="2724"/>
                      </a:lnTo>
                      <a:lnTo>
                        <a:pt x="6001" y="2251"/>
                      </a:lnTo>
                      <a:lnTo>
                        <a:pt x="5686" y="1816"/>
                      </a:lnTo>
                      <a:lnTo>
                        <a:pt x="5330" y="1461"/>
                      </a:lnTo>
                      <a:lnTo>
                        <a:pt x="4935" y="1145"/>
                      </a:lnTo>
                      <a:lnTo>
                        <a:pt x="4501" y="829"/>
                      </a:lnTo>
                      <a:lnTo>
                        <a:pt x="4027" y="592"/>
                      </a:lnTo>
                      <a:lnTo>
                        <a:pt x="3514" y="434"/>
                      </a:lnTo>
                      <a:lnTo>
                        <a:pt x="3040" y="277"/>
                      </a:lnTo>
                      <a:lnTo>
                        <a:pt x="2527" y="158"/>
                      </a:lnTo>
                      <a:lnTo>
                        <a:pt x="2014" y="40"/>
                      </a:lnTo>
                      <a:lnTo>
                        <a:pt x="1501" y="0"/>
                      </a:lnTo>
                      <a:lnTo>
                        <a:pt x="988" y="0"/>
                      </a:lnTo>
                      <a:lnTo>
                        <a:pt x="474" y="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45"/>
                <p:cNvSpPr/>
                <p:nvPr/>
              </p:nvSpPr>
              <p:spPr>
                <a:xfrm>
                  <a:off x="756275" y="1996850"/>
                  <a:ext cx="217150" cy="141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6" h="56732" extrusionOk="0">
                      <a:moveTo>
                        <a:pt x="1" y="0"/>
                      </a:moveTo>
                      <a:lnTo>
                        <a:pt x="395" y="1579"/>
                      </a:lnTo>
                      <a:lnTo>
                        <a:pt x="790" y="3474"/>
                      </a:lnTo>
                      <a:lnTo>
                        <a:pt x="1185" y="5646"/>
                      </a:lnTo>
                      <a:lnTo>
                        <a:pt x="1580" y="8133"/>
                      </a:lnTo>
                      <a:lnTo>
                        <a:pt x="1975" y="10857"/>
                      </a:lnTo>
                      <a:lnTo>
                        <a:pt x="2369" y="13778"/>
                      </a:lnTo>
                      <a:lnTo>
                        <a:pt x="2725" y="16897"/>
                      </a:lnTo>
                      <a:lnTo>
                        <a:pt x="3080" y="20174"/>
                      </a:lnTo>
                      <a:lnTo>
                        <a:pt x="3396" y="23569"/>
                      </a:lnTo>
                      <a:lnTo>
                        <a:pt x="3672" y="27043"/>
                      </a:lnTo>
                      <a:lnTo>
                        <a:pt x="3948" y="30597"/>
                      </a:lnTo>
                      <a:lnTo>
                        <a:pt x="4146" y="34189"/>
                      </a:lnTo>
                      <a:lnTo>
                        <a:pt x="4343" y="37742"/>
                      </a:lnTo>
                      <a:lnTo>
                        <a:pt x="4462" y="41295"/>
                      </a:lnTo>
                      <a:lnTo>
                        <a:pt x="4541" y="44770"/>
                      </a:lnTo>
                      <a:lnTo>
                        <a:pt x="4580" y="48165"/>
                      </a:lnTo>
                      <a:lnTo>
                        <a:pt x="4541" y="50415"/>
                      </a:lnTo>
                      <a:lnTo>
                        <a:pt x="4501" y="52626"/>
                      </a:lnTo>
                      <a:lnTo>
                        <a:pt x="4462" y="54718"/>
                      </a:lnTo>
                      <a:lnTo>
                        <a:pt x="4343" y="56732"/>
                      </a:lnTo>
                      <a:lnTo>
                        <a:pt x="4738" y="56416"/>
                      </a:lnTo>
                      <a:lnTo>
                        <a:pt x="5093" y="56021"/>
                      </a:lnTo>
                      <a:lnTo>
                        <a:pt x="5488" y="55626"/>
                      </a:lnTo>
                      <a:lnTo>
                        <a:pt x="5883" y="55153"/>
                      </a:lnTo>
                      <a:lnTo>
                        <a:pt x="6594" y="54205"/>
                      </a:lnTo>
                      <a:lnTo>
                        <a:pt x="7265" y="53218"/>
                      </a:lnTo>
                      <a:lnTo>
                        <a:pt x="7817" y="52192"/>
                      </a:lnTo>
                      <a:lnTo>
                        <a:pt x="8291" y="51284"/>
                      </a:lnTo>
                      <a:lnTo>
                        <a:pt x="8449" y="50849"/>
                      </a:lnTo>
                      <a:lnTo>
                        <a:pt x="8568" y="50455"/>
                      </a:lnTo>
                      <a:lnTo>
                        <a:pt x="8646" y="50139"/>
                      </a:lnTo>
                      <a:lnTo>
                        <a:pt x="8686" y="49823"/>
                      </a:lnTo>
                      <a:lnTo>
                        <a:pt x="8686" y="49783"/>
                      </a:lnTo>
                      <a:lnTo>
                        <a:pt x="8133" y="36479"/>
                      </a:lnTo>
                      <a:lnTo>
                        <a:pt x="7738" y="27201"/>
                      </a:lnTo>
                      <a:lnTo>
                        <a:pt x="7541" y="23688"/>
                      </a:lnTo>
                      <a:lnTo>
                        <a:pt x="7383" y="21516"/>
                      </a:lnTo>
                      <a:lnTo>
                        <a:pt x="7383" y="20411"/>
                      </a:lnTo>
                      <a:lnTo>
                        <a:pt x="7304" y="15871"/>
                      </a:lnTo>
                      <a:lnTo>
                        <a:pt x="7186" y="11173"/>
                      </a:lnTo>
                      <a:lnTo>
                        <a:pt x="7146" y="8962"/>
                      </a:lnTo>
                      <a:lnTo>
                        <a:pt x="7028" y="6949"/>
                      </a:lnTo>
                      <a:lnTo>
                        <a:pt x="6870" y="5251"/>
                      </a:lnTo>
                      <a:lnTo>
                        <a:pt x="6791" y="4501"/>
                      </a:lnTo>
                      <a:lnTo>
                        <a:pt x="6673" y="3869"/>
                      </a:lnTo>
                      <a:lnTo>
                        <a:pt x="6633" y="3632"/>
                      </a:lnTo>
                      <a:lnTo>
                        <a:pt x="6475" y="3159"/>
                      </a:lnTo>
                      <a:lnTo>
                        <a:pt x="6278" y="2685"/>
                      </a:lnTo>
                      <a:lnTo>
                        <a:pt x="6041" y="2290"/>
                      </a:lnTo>
                      <a:lnTo>
                        <a:pt x="5765" y="1895"/>
                      </a:lnTo>
                      <a:lnTo>
                        <a:pt x="5449" y="1540"/>
                      </a:lnTo>
                      <a:lnTo>
                        <a:pt x="5093" y="1264"/>
                      </a:lnTo>
                      <a:lnTo>
                        <a:pt x="4738" y="987"/>
                      </a:lnTo>
                      <a:lnTo>
                        <a:pt x="4343" y="750"/>
                      </a:lnTo>
                      <a:lnTo>
                        <a:pt x="3909" y="553"/>
                      </a:lnTo>
                      <a:lnTo>
                        <a:pt x="3514" y="395"/>
                      </a:lnTo>
                      <a:lnTo>
                        <a:pt x="3080" y="277"/>
                      </a:lnTo>
                      <a:lnTo>
                        <a:pt x="2606" y="158"/>
                      </a:lnTo>
                      <a:lnTo>
                        <a:pt x="2172" y="79"/>
                      </a:lnTo>
                      <a:lnTo>
                        <a:pt x="1698" y="40"/>
                      </a:lnTo>
                      <a:lnTo>
                        <a:pt x="830" y="0"/>
                      </a:lnTo>
                      <a:close/>
                    </a:path>
                  </a:pathLst>
                </a:custGeom>
                <a:solidFill>
                  <a:srgbClr val="DEEAC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45"/>
                <p:cNvSpPr/>
                <p:nvPr/>
              </p:nvSpPr>
              <p:spPr>
                <a:xfrm>
                  <a:off x="756275" y="1996850"/>
                  <a:ext cx="217150" cy="141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6" h="56732" fill="none" extrusionOk="0">
                      <a:moveTo>
                        <a:pt x="830" y="0"/>
                      </a:moveTo>
                      <a:lnTo>
                        <a:pt x="830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395" y="1579"/>
                      </a:lnTo>
                      <a:lnTo>
                        <a:pt x="790" y="3474"/>
                      </a:lnTo>
                      <a:lnTo>
                        <a:pt x="1185" y="5646"/>
                      </a:lnTo>
                      <a:lnTo>
                        <a:pt x="1580" y="8133"/>
                      </a:lnTo>
                      <a:lnTo>
                        <a:pt x="1975" y="10857"/>
                      </a:lnTo>
                      <a:lnTo>
                        <a:pt x="2369" y="13778"/>
                      </a:lnTo>
                      <a:lnTo>
                        <a:pt x="2725" y="16897"/>
                      </a:lnTo>
                      <a:lnTo>
                        <a:pt x="3080" y="20174"/>
                      </a:lnTo>
                      <a:lnTo>
                        <a:pt x="3396" y="23569"/>
                      </a:lnTo>
                      <a:lnTo>
                        <a:pt x="3672" y="27043"/>
                      </a:lnTo>
                      <a:lnTo>
                        <a:pt x="3948" y="30597"/>
                      </a:lnTo>
                      <a:lnTo>
                        <a:pt x="4146" y="34189"/>
                      </a:lnTo>
                      <a:lnTo>
                        <a:pt x="4343" y="37742"/>
                      </a:lnTo>
                      <a:lnTo>
                        <a:pt x="4462" y="41295"/>
                      </a:lnTo>
                      <a:lnTo>
                        <a:pt x="4541" y="44770"/>
                      </a:lnTo>
                      <a:lnTo>
                        <a:pt x="4580" y="48165"/>
                      </a:lnTo>
                      <a:lnTo>
                        <a:pt x="4580" y="48165"/>
                      </a:lnTo>
                      <a:lnTo>
                        <a:pt x="4541" y="50415"/>
                      </a:lnTo>
                      <a:lnTo>
                        <a:pt x="4501" y="52626"/>
                      </a:lnTo>
                      <a:lnTo>
                        <a:pt x="4462" y="54718"/>
                      </a:lnTo>
                      <a:lnTo>
                        <a:pt x="4343" y="56732"/>
                      </a:lnTo>
                      <a:lnTo>
                        <a:pt x="4343" y="56732"/>
                      </a:lnTo>
                      <a:lnTo>
                        <a:pt x="4738" y="56416"/>
                      </a:lnTo>
                      <a:lnTo>
                        <a:pt x="5093" y="56021"/>
                      </a:lnTo>
                      <a:lnTo>
                        <a:pt x="5488" y="55626"/>
                      </a:lnTo>
                      <a:lnTo>
                        <a:pt x="5883" y="55153"/>
                      </a:lnTo>
                      <a:lnTo>
                        <a:pt x="6594" y="54205"/>
                      </a:lnTo>
                      <a:lnTo>
                        <a:pt x="7265" y="53218"/>
                      </a:lnTo>
                      <a:lnTo>
                        <a:pt x="7817" y="52192"/>
                      </a:lnTo>
                      <a:lnTo>
                        <a:pt x="8291" y="51284"/>
                      </a:lnTo>
                      <a:lnTo>
                        <a:pt x="8449" y="50849"/>
                      </a:lnTo>
                      <a:lnTo>
                        <a:pt x="8568" y="50455"/>
                      </a:lnTo>
                      <a:lnTo>
                        <a:pt x="8646" y="50139"/>
                      </a:lnTo>
                      <a:lnTo>
                        <a:pt x="8686" y="49823"/>
                      </a:lnTo>
                      <a:lnTo>
                        <a:pt x="8686" y="49823"/>
                      </a:lnTo>
                      <a:lnTo>
                        <a:pt x="8686" y="49783"/>
                      </a:lnTo>
                      <a:lnTo>
                        <a:pt x="8686" y="49783"/>
                      </a:lnTo>
                      <a:lnTo>
                        <a:pt x="8133" y="36479"/>
                      </a:lnTo>
                      <a:lnTo>
                        <a:pt x="7738" y="27201"/>
                      </a:lnTo>
                      <a:lnTo>
                        <a:pt x="7541" y="23688"/>
                      </a:lnTo>
                      <a:lnTo>
                        <a:pt x="7383" y="21516"/>
                      </a:lnTo>
                      <a:lnTo>
                        <a:pt x="7383" y="21516"/>
                      </a:lnTo>
                      <a:lnTo>
                        <a:pt x="7383" y="20411"/>
                      </a:lnTo>
                      <a:lnTo>
                        <a:pt x="7383" y="20411"/>
                      </a:lnTo>
                      <a:lnTo>
                        <a:pt x="7304" y="15871"/>
                      </a:lnTo>
                      <a:lnTo>
                        <a:pt x="7186" y="11173"/>
                      </a:lnTo>
                      <a:lnTo>
                        <a:pt x="7146" y="8962"/>
                      </a:lnTo>
                      <a:lnTo>
                        <a:pt x="7028" y="6949"/>
                      </a:lnTo>
                      <a:lnTo>
                        <a:pt x="6870" y="5251"/>
                      </a:lnTo>
                      <a:lnTo>
                        <a:pt x="6791" y="4501"/>
                      </a:lnTo>
                      <a:lnTo>
                        <a:pt x="6673" y="3869"/>
                      </a:lnTo>
                      <a:lnTo>
                        <a:pt x="6673" y="3869"/>
                      </a:lnTo>
                      <a:lnTo>
                        <a:pt x="6633" y="3632"/>
                      </a:lnTo>
                      <a:lnTo>
                        <a:pt x="6633" y="3632"/>
                      </a:lnTo>
                      <a:lnTo>
                        <a:pt x="6475" y="3159"/>
                      </a:lnTo>
                      <a:lnTo>
                        <a:pt x="6278" y="2685"/>
                      </a:lnTo>
                      <a:lnTo>
                        <a:pt x="6041" y="2290"/>
                      </a:lnTo>
                      <a:lnTo>
                        <a:pt x="5765" y="1895"/>
                      </a:lnTo>
                      <a:lnTo>
                        <a:pt x="5449" y="1540"/>
                      </a:lnTo>
                      <a:lnTo>
                        <a:pt x="5093" y="1264"/>
                      </a:lnTo>
                      <a:lnTo>
                        <a:pt x="4738" y="987"/>
                      </a:lnTo>
                      <a:lnTo>
                        <a:pt x="4343" y="750"/>
                      </a:lnTo>
                      <a:lnTo>
                        <a:pt x="3909" y="553"/>
                      </a:lnTo>
                      <a:lnTo>
                        <a:pt x="3514" y="395"/>
                      </a:lnTo>
                      <a:lnTo>
                        <a:pt x="3080" y="277"/>
                      </a:lnTo>
                      <a:lnTo>
                        <a:pt x="2606" y="158"/>
                      </a:lnTo>
                      <a:lnTo>
                        <a:pt x="2172" y="79"/>
                      </a:lnTo>
                      <a:lnTo>
                        <a:pt x="1698" y="40"/>
                      </a:lnTo>
                      <a:lnTo>
                        <a:pt x="83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45"/>
                <p:cNvSpPr/>
                <p:nvPr/>
              </p:nvSpPr>
              <p:spPr>
                <a:xfrm>
                  <a:off x="440450" y="2284050"/>
                  <a:ext cx="369150" cy="4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66" h="16503" extrusionOk="0">
                      <a:moveTo>
                        <a:pt x="3514" y="1"/>
                      </a:moveTo>
                      <a:lnTo>
                        <a:pt x="3356" y="40"/>
                      </a:lnTo>
                      <a:lnTo>
                        <a:pt x="3198" y="119"/>
                      </a:lnTo>
                      <a:lnTo>
                        <a:pt x="3080" y="198"/>
                      </a:lnTo>
                      <a:lnTo>
                        <a:pt x="2961" y="316"/>
                      </a:lnTo>
                      <a:lnTo>
                        <a:pt x="2882" y="435"/>
                      </a:lnTo>
                      <a:lnTo>
                        <a:pt x="2803" y="593"/>
                      </a:lnTo>
                      <a:lnTo>
                        <a:pt x="2764" y="751"/>
                      </a:lnTo>
                      <a:lnTo>
                        <a:pt x="0" y="15516"/>
                      </a:lnTo>
                      <a:lnTo>
                        <a:pt x="0" y="15634"/>
                      </a:lnTo>
                      <a:lnTo>
                        <a:pt x="0" y="15792"/>
                      </a:lnTo>
                      <a:lnTo>
                        <a:pt x="40" y="15911"/>
                      </a:lnTo>
                      <a:lnTo>
                        <a:pt x="119" y="15990"/>
                      </a:lnTo>
                      <a:lnTo>
                        <a:pt x="198" y="16108"/>
                      </a:lnTo>
                      <a:lnTo>
                        <a:pt x="277" y="16187"/>
                      </a:lnTo>
                      <a:lnTo>
                        <a:pt x="395" y="16227"/>
                      </a:lnTo>
                      <a:lnTo>
                        <a:pt x="513" y="16266"/>
                      </a:lnTo>
                      <a:lnTo>
                        <a:pt x="632" y="16306"/>
                      </a:lnTo>
                      <a:lnTo>
                        <a:pt x="11094" y="16503"/>
                      </a:lnTo>
                      <a:lnTo>
                        <a:pt x="11252" y="16503"/>
                      </a:lnTo>
                      <a:lnTo>
                        <a:pt x="11410" y="16424"/>
                      </a:lnTo>
                      <a:lnTo>
                        <a:pt x="11528" y="16384"/>
                      </a:lnTo>
                      <a:lnTo>
                        <a:pt x="11647" y="16306"/>
                      </a:lnTo>
                      <a:lnTo>
                        <a:pt x="11765" y="16187"/>
                      </a:lnTo>
                      <a:lnTo>
                        <a:pt x="11883" y="16069"/>
                      </a:lnTo>
                      <a:lnTo>
                        <a:pt x="11923" y="15911"/>
                      </a:lnTo>
                      <a:lnTo>
                        <a:pt x="12002" y="15753"/>
                      </a:lnTo>
                      <a:lnTo>
                        <a:pt x="14726" y="1027"/>
                      </a:lnTo>
                      <a:lnTo>
                        <a:pt x="14765" y="869"/>
                      </a:lnTo>
                      <a:lnTo>
                        <a:pt x="14726" y="751"/>
                      </a:lnTo>
                      <a:lnTo>
                        <a:pt x="14686" y="632"/>
                      </a:lnTo>
                      <a:lnTo>
                        <a:pt x="14647" y="514"/>
                      </a:lnTo>
                      <a:lnTo>
                        <a:pt x="14568" y="395"/>
                      </a:lnTo>
                      <a:lnTo>
                        <a:pt x="14450" y="316"/>
                      </a:lnTo>
                      <a:lnTo>
                        <a:pt x="14371" y="277"/>
                      </a:lnTo>
                      <a:lnTo>
                        <a:pt x="14252" y="238"/>
                      </a:lnTo>
                      <a:lnTo>
                        <a:pt x="14094" y="238"/>
                      </a:lnTo>
                      <a:lnTo>
                        <a:pt x="3672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45"/>
                <p:cNvSpPr/>
                <p:nvPr/>
              </p:nvSpPr>
              <p:spPr>
                <a:xfrm>
                  <a:off x="440450" y="2284050"/>
                  <a:ext cx="369150" cy="4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66" h="16503" fill="none" extrusionOk="0">
                      <a:moveTo>
                        <a:pt x="11094" y="16503"/>
                      </a:moveTo>
                      <a:lnTo>
                        <a:pt x="632" y="16306"/>
                      </a:lnTo>
                      <a:lnTo>
                        <a:pt x="632" y="16306"/>
                      </a:lnTo>
                      <a:lnTo>
                        <a:pt x="513" y="16266"/>
                      </a:lnTo>
                      <a:lnTo>
                        <a:pt x="395" y="16227"/>
                      </a:lnTo>
                      <a:lnTo>
                        <a:pt x="277" y="16187"/>
                      </a:lnTo>
                      <a:lnTo>
                        <a:pt x="198" y="16108"/>
                      </a:lnTo>
                      <a:lnTo>
                        <a:pt x="119" y="15990"/>
                      </a:lnTo>
                      <a:lnTo>
                        <a:pt x="40" y="15911"/>
                      </a:lnTo>
                      <a:lnTo>
                        <a:pt x="0" y="15792"/>
                      </a:lnTo>
                      <a:lnTo>
                        <a:pt x="0" y="15634"/>
                      </a:lnTo>
                      <a:lnTo>
                        <a:pt x="0" y="15634"/>
                      </a:lnTo>
                      <a:lnTo>
                        <a:pt x="0" y="15516"/>
                      </a:lnTo>
                      <a:lnTo>
                        <a:pt x="2764" y="751"/>
                      </a:lnTo>
                      <a:lnTo>
                        <a:pt x="2764" y="751"/>
                      </a:lnTo>
                      <a:lnTo>
                        <a:pt x="2803" y="593"/>
                      </a:lnTo>
                      <a:lnTo>
                        <a:pt x="2882" y="435"/>
                      </a:lnTo>
                      <a:lnTo>
                        <a:pt x="2961" y="316"/>
                      </a:lnTo>
                      <a:lnTo>
                        <a:pt x="3080" y="198"/>
                      </a:lnTo>
                      <a:lnTo>
                        <a:pt x="3198" y="119"/>
                      </a:lnTo>
                      <a:lnTo>
                        <a:pt x="3356" y="40"/>
                      </a:lnTo>
                      <a:lnTo>
                        <a:pt x="3514" y="1"/>
                      </a:lnTo>
                      <a:lnTo>
                        <a:pt x="3672" y="1"/>
                      </a:lnTo>
                      <a:lnTo>
                        <a:pt x="14094" y="238"/>
                      </a:lnTo>
                      <a:lnTo>
                        <a:pt x="14094" y="238"/>
                      </a:lnTo>
                      <a:lnTo>
                        <a:pt x="14252" y="238"/>
                      </a:lnTo>
                      <a:lnTo>
                        <a:pt x="14371" y="277"/>
                      </a:lnTo>
                      <a:lnTo>
                        <a:pt x="14450" y="316"/>
                      </a:lnTo>
                      <a:lnTo>
                        <a:pt x="14568" y="395"/>
                      </a:lnTo>
                      <a:lnTo>
                        <a:pt x="14647" y="514"/>
                      </a:lnTo>
                      <a:lnTo>
                        <a:pt x="14686" y="632"/>
                      </a:lnTo>
                      <a:lnTo>
                        <a:pt x="14726" y="751"/>
                      </a:lnTo>
                      <a:lnTo>
                        <a:pt x="14765" y="869"/>
                      </a:lnTo>
                      <a:lnTo>
                        <a:pt x="14765" y="869"/>
                      </a:lnTo>
                      <a:lnTo>
                        <a:pt x="14726" y="1027"/>
                      </a:lnTo>
                      <a:lnTo>
                        <a:pt x="12002" y="15753"/>
                      </a:lnTo>
                      <a:lnTo>
                        <a:pt x="12002" y="15753"/>
                      </a:lnTo>
                      <a:lnTo>
                        <a:pt x="11923" y="15911"/>
                      </a:lnTo>
                      <a:lnTo>
                        <a:pt x="11883" y="16069"/>
                      </a:lnTo>
                      <a:lnTo>
                        <a:pt x="11765" y="16187"/>
                      </a:lnTo>
                      <a:lnTo>
                        <a:pt x="11647" y="16306"/>
                      </a:lnTo>
                      <a:lnTo>
                        <a:pt x="11528" y="16384"/>
                      </a:lnTo>
                      <a:lnTo>
                        <a:pt x="11410" y="16424"/>
                      </a:lnTo>
                      <a:lnTo>
                        <a:pt x="11252" y="16503"/>
                      </a:lnTo>
                      <a:lnTo>
                        <a:pt x="11094" y="16503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45"/>
                <p:cNvSpPr/>
                <p:nvPr/>
              </p:nvSpPr>
              <p:spPr>
                <a:xfrm>
                  <a:off x="632900" y="2452825"/>
                  <a:ext cx="170775" cy="10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1" h="4028" extrusionOk="0">
                      <a:moveTo>
                        <a:pt x="3712" y="1"/>
                      </a:moveTo>
                      <a:lnTo>
                        <a:pt x="3277" y="40"/>
                      </a:lnTo>
                      <a:lnTo>
                        <a:pt x="2843" y="80"/>
                      </a:lnTo>
                      <a:lnTo>
                        <a:pt x="2409" y="158"/>
                      </a:lnTo>
                      <a:lnTo>
                        <a:pt x="1975" y="237"/>
                      </a:lnTo>
                      <a:lnTo>
                        <a:pt x="790" y="553"/>
                      </a:lnTo>
                      <a:lnTo>
                        <a:pt x="632" y="632"/>
                      </a:lnTo>
                      <a:lnTo>
                        <a:pt x="474" y="751"/>
                      </a:lnTo>
                      <a:lnTo>
                        <a:pt x="356" y="909"/>
                      </a:lnTo>
                      <a:lnTo>
                        <a:pt x="277" y="1106"/>
                      </a:lnTo>
                      <a:lnTo>
                        <a:pt x="1" y="2527"/>
                      </a:lnTo>
                      <a:lnTo>
                        <a:pt x="1" y="2764"/>
                      </a:lnTo>
                      <a:lnTo>
                        <a:pt x="80" y="3001"/>
                      </a:lnTo>
                      <a:lnTo>
                        <a:pt x="238" y="3238"/>
                      </a:lnTo>
                      <a:lnTo>
                        <a:pt x="435" y="3435"/>
                      </a:lnTo>
                      <a:lnTo>
                        <a:pt x="672" y="3593"/>
                      </a:lnTo>
                      <a:lnTo>
                        <a:pt x="948" y="3712"/>
                      </a:lnTo>
                      <a:lnTo>
                        <a:pt x="1225" y="3830"/>
                      </a:lnTo>
                      <a:lnTo>
                        <a:pt x="1501" y="3909"/>
                      </a:lnTo>
                      <a:lnTo>
                        <a:pt x="2093" y="3988"/>
                      </a:lnTo>
                      <a:lnTo>
                        <a:pt x="2646" y="4027"/>
                      </a:lnTo>
                      <a:lnTo>
                        <a:pt x="3120" y="3988"/>
                      </a:lnTo>
                      <a:lnTo>
                        <a:pt x="3554" y="3948"/>
                      </a:lnTo>
                      <a:lnTo>
                        <a:pt x="5291" y="4027"/>
                      </a:lnTo>
                      <a:lnTo>
                        <a:pt x="5528" y="4027"/>
                      </a:lnTo>
                      <a:lnTo>
                        <a:pt x="5725" y="3948"/>
                      </a:lnTo>
                      <a:lnTo>
                        <a:pt x="5923" y="3870"/>
                      </a:lnTo>
                      <a:lnTo>
                        <a:pt x="6080" y="3751"/>
                      </a:lnTo>
                      <a:lnTo>
                        <a:pt x="6238" y="3633"/>
                      </a:lnTo>
                      <a:lnTo>
                        <a:pt x="6357" y="3475"/>
                      </a:lnTo>
                      <a:lnTo>
                        <a:pt x="6475" y="3277"/>
                      </a:lnTo>
                      <a:lnTo>
                        <a:pt x="6515" y="3080"/>
                      </a:lnTo>
                      <a:lnTo>
                        <a:pt x="6831" y="1619"/>
                      </a:lnTo>
                      <a:lnTo>
                        <a:pt x="6831" y="1580"/>
                      </a:lnTo>
                      <a:lnTo>
                        <a:pt x="6831" y="1343"/>
                      </a:lnTo>
                      <a:lnTo>
                        <a:pt x="6831" y="1106"/>
                      </a:lnTo>
                      <a:lnTo>
                        <a:pt x="6752" y="869"/>
                      </a:lnTo>
                      <a:lnTo>
                        <a:pt x="6633" y="672"/>
                      </a:lnTo>
                      <a:lnTo>
                        <a:pt x="6475" y="514"/>
                      </a:lnTo>
                      <a:lnTo>
                        <a:pt x="6317" y="356"/>
                      </a:lnTo>
                      <a:lnTo>
                        <a:pt x="6080" y="277"/>
                      </a:lnTo>
                      <a:lnTo>
                        <a:pt x="5844" y="198"/>
                      </a:lnTo>
                      <a:lnTo>
                        <a:pt x="5488" y="119"/>
                      </a:lnTo>
                      <a:lnTo>
                        <a:pt x="5054" y="40"/>
                      </a:lnTo>
                      <a:lnTo>
                        <a:pt x="4620" y="1"/>
                      </a:lnTo>
                      <a:close/>
                    </a:path>
                  </a:pathLst>
                </a:custGeom>
                <a:solidFill>
                  <a:srgbClr val="FFB5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45"/>
                <p:cNvSpPr/>
                <p:nvPr/>
              </p:nvSpPr>
              <p:spPr>
                <a:xfrm>
                  <a:off x="632900" y="2452825"/>
                  <a:ext cx="170775" cy="10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1" h="4028" fill="none" extrusionOk="0">
                      <a:moveTo>
                        <a:pt x="80" y="3001"/>
                      </a:moveTo>
                      <a:lnTo>
                        <a:pt x="80" y="3001"/>
                      </a:lnTo>
                      <a:lnTo>
                        <a:pt x="1" y="2764"/>
                      </a:lnTo>
                      <a:lnTo>
                        <a:pt x="1" y="2527"/>
                      </a:lnTo>
                      <a:lnTo>
                        <a:pt x="277" y="1106"/>
                      </a:lnTo>
                      <a:lnTo>
                        <a:pt x="277" y="1106"/>
                      </a:lnTo>
                      <a:lnTo>
                        <a:pt x="356" y="909"/>
                      </a:lnTo>
                      <a:lnTo>
                        <a:pt x="474" y="751"/>
                      </a:lnTo>
                      <a:lnTo>
                        <a:pt x="632" y="632"/>
                      </a:lnTo>
                      <a:lnTo>
                        <a:pt x="790" y="553"/>
                      </a:lnTo>
                      <a:lnTo>
                        <a:pt x="1975" y="237"/>
                      </a:lnTo>
                      <a:lnTo>
                        <a:pt x="1975" y="237"/>
                      </a:lnTo>
                      <a:lnTo>
                        <a:pt x="2409" y="158"/>
                      </a:lnTo>
                      <a:lnTo>
                        <a:pt x="2843" y="80"/>
                      </a:lnTo>
                      <a:lnTo>
                        <a:pt x="3277" y="40"/>
                      </a:lnTo>
                      <a:lnTo>
                        <a:pt x="3712" y="1"/>
                      </a:lnTo>
                      <a:lnTo>
                        <a:pt x="4185" y="1"/>
                      </a:lnTo>
                      <a:lnTo>
                        <a:pt x="4620" y="1"/>
                      </a:lnTo>
                      <a:lnTo>
                        <a:pt x="5054" y="40"/>
                      </a:lnTo>
                      <a:lnTo>
                        <a:pt x="5488" y="119"/>
                      </a:lnTo>
                      <a:lnTo>
                        <a:pt x="5844" y="198"/>
                      </a:lnTo>
                      <a:lnTo>
                        <a:pt x="5844" y="198"/>
                      </a:lnTo>
                      <a:lnTo>
                        <a:pt x="6080" y="277"/>
                      </a:lnTo>
                      <a:lnTo>
                        <a:pt x="6317" y="356"/>
                      </a:lnTo>
                      <a:lnTo>
                        <a:pt x="6475" y="514"/>
                      </a:lnTo>
                      <a:lnTo>
                        <a:pt x="6633" y="672"/>
                      </a:lnTo>
                      <a:lnTo>
                        <a:pt x="6752" y="869"/>
                      </a:lnTo>
                      <a:lnTo>
                        <a:pt x="6831" y="1106"/>
                      </a:lnTo>
                      <a:lnTo>
                        <a:pt x="6831" y="1343"/>
                      </a:lnTo>
                      <a:lnTo>
                        <a:pt x="6831" y="1580"/>
                      </a:lnTo>
                      <a:lnTo>
                        <a:pt x="6831" y="1619"/>
                      </a:lnTo>
                      <a:lnTo>
                        <a:pt x="6515" y="3080"/>
                      </a:lnTo>
                      <a:lnTo>
                        <a:pt x="6515" y="3080"/>
                      </a:lnTo>
                      <a:lnTo>
                        <a:pt x="6475" y="3277"/>
                      </a:lnTo>
                      <a:lnTo>
                        <a:pt x="6357" y="3475"/>
                      </a:lnTo>
                      <a:lnTo>
                        <a:pt x="6238" y="3633"/>
                      </a:lnTo>
                      <a:lnTo>
                        <a:pt x="6080" y="3751"/>
                      </a:lnTo>
                      <a:lnTo>
                        <a:pt x="5923" y="3870"/>
                      </a:lnTo>
                      <a:lnTo>
                        <a:pt x="5725" y="3948"/>
                      </a:lnTo>
                      <a:lnTo>
                        <a:pt x="5528" y="4027"/>
                      </a:lnTo>
                      <a:lnTo>
                        <a:pt x="5291" y="4027"/>
                      </a:lnTo>
                      <a:lnTo>
                        <a:pt x="3554" y="3948"/>
                      </a:lnTo>
                      <a:lnTo>
                        <a:pt x="3554" y="3948"/>
                      </a:lnTo>
                      <a:lnTo>
                        <a:pt x="3120" y="3988"/>
                      </a:lnTo>
                      <a:lnTo>
                        <a:pt x="2646" y="4027"/>
                      </a:lnTo>
                      <a:lnTo>
                        <a:pt x="2093" y="3988"/>
                      </a:lnTo>
                      <a:lnTo>
                        <a:pt x="1501" y="3909"/>
                      </a:lnTo>
                      <a:lnTo>
                        <a:pt x="1225" y="3830"/>
                      </a:lnTo>
                      <a:lnTo>
                        <a:pt x="948" y="3712"/>
                      </a:lnTo>
                      <a:lnTo>
                        <a:pt x="672" y="3593"/>
                      </a:lnTo>
                      <a:lnTo>
                        <a:pt x="435" y="3435"/>
                      </a:lnTo>
                      <a:lnTo>
                        <a:pt x="238" y="3238"/>
                      </a:lnTo>
                      <a:lnTo>
                        <a:pt x="80" y="300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45"/>
                <p:cNvSpPr/>
                <p:nvPr/>
              </p:nvSpPr>
              <p:spPr>
                <a:xfrm>
                  <a:off x="616125" y="2446900"/>
                  <a:ext cx="70100" cy="10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4" h="4344" extrusionOk="0">
                      <a:moveTo>
                        <a:pt x="2606" y="1"/>
                      </a:moveTo>
                      <a:lnTo>
                        <a:pt x="2211" y="80"/>
                      </a:lnTo>
                      <a:lnTo>
                        <a:pt x="1777" y="119"/>
                      </a:lnTo>
                      <a:lnTo>
                        <a:pt x="1382" y="238"/>
                      </a:lnTo>
                      <a:lnTo>
                        <a:pt x="987" y="395"/>
                      </a:lnTo>
                      <a:lnTo>
                        <a:pt x="790" y="1067"/>
                      </a:lnTo>
                      <a:lnTo>
                        <a:pt x="553" y="1975"/>
                      </a:lnTo>
                      <a:lnTo>
                        <a:pt x="277" y="2883"/>
                      </a:lnTo>
                      <a:lnTo>
                        <a:pt x="158" y="3317"/>
                      </a:lnTo>
                      <a:lnTo>
                        <a:pt x="1" y="3712"/>
                      </a:lnTo>
                      <a:lnTo>
                        <a:pt x="672" y="4028"/>
                      </a:lnTo>
                      <a:lnTo>
                        <a:pt x="1264" y="4264"/>
                      </a:lnTo>
                      <a:lnTo>
                        <a:pt x="1540" y="4343"/>
                      </a:lnTo>
                      <a:lnTo>
                        <a:pt x="1738" y="4343"/>
                      </a:lnTo>
                      <a:lnTo>
                        <a:pt x="1856" y="4225"/>
                      </a:lnTo>
                      <a:lnTo>
                        <a:pt x="2014" y="4028"/>
                      </a:lnTo>
                      <a:lnTo>
                        <a:pt x="2211" y="3514"/>
                      </a:lnTo>
                      <a:lnTo>
                        <a:pt x="2448" y="2922"/>
                      </a:lnTo>
                      <a:lnTo>
                        <a:pt x="2646" y="2251"/>
                      </a:lnTo>
                      <a:lnTo>
                        <a:pt x="2764" y="1580"/>
                      </a:lnTo>
                      <a:lnTo>
                        <a:pt x="2804" y="948"/>
                      </a:lnTo>
                      <a:lnTo>
                        <a:pt x="2804" y="632"/>
                      </a:lnTo>
                      <a:lnTo>
                        <a:pt x="2764" y="395"/>
                      </a:lnTo>
                      <a:lnTo>
                        <a:pt x="2725" y="198"/>
                      </a:lnTo>
                      <a:lnTo>
                        <a:pt x="2606" y="1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454;p45"/>
                <p:cNvSpPr/>
                <p:nvPr/>
              </p:nvSpPr>
              <p:spPr>
                <a:xfrm>
                  <a:off x="616125" y="2446900"/>
                  <a:ext cx="70100" cy="10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4" h="4344" fill="none" extrusionOk="0">
                      <a:moveTo>
                        <a:pt x="987" y="395"/>
                      </a:moveTo>
                      <a:lnTo>
                        <a:pt x="987" y="395"/>
                      </a:lnTo>
                      <a:lnTo>
                        <a:pt x="1382" y="238"/>
                      </a:lnTo>
                      <a:lnTo>
                        <a:pt x="1777" y="119"/>
                      </a:lnTo>
                      <a:lnTo>
                        <a:pt x="2211" y="80"/>
                      </a:lnTo>
                      <a:lnTo>
                        <a:pt x="2606" y="1"/>
                      </a:lnTo>
                      <a:lnTo>
                        <a:pt x="2606" y="1"/>
                      </a:lnTo>
                      <a:lnTo>
                        <a:pt x="2725" y="198"/>
                      </a:lnTo>
                      <a:lnTo>
                        <a:pt x="2764" y="395"/>
                      </a:lnTo>
                      <a:lnTo>
                        <a:pt x="2804" y="632"/>
                      </a:lnTo>
                      <a:lnTo>
                        <a:pt x="2804" y="948"/>
                      </a:lnTo>
                      <a:lnTo>
                        <a:pt x="2764" y="1580"/>
                      </a:lnTo>
                      <a:lnTo>
                        <a:pt x="2646" y="2251"/>
                      </a:lnTo>
                      <a:lnTo>
                        <a:pt x="2448" y="2922"/>
                      </a:lnTo>
                      <a:lnTo>
                        <a:pt x="2211" y="3514"/>
                      </a:lnTo>
                      <a:lnTo>
                        <a:pt x="2014" y="4028"/>
                      </a:lnTo>
                      <a:lnTo>
                        <a:pt x="1856" y="4225"/>
                      </a:lnTo>
                      <a:lnTo>
                        <a:pt x="1738" y="4343"/>
                      </a:lnTo>
                      <a:lnTo>
                        <a:pt x="1738" y="4343"/>
                      </a:lnTo>
                      <a:lnTo>
                        <a:pt x="1540" y="4343"/>
                      </a:lnTo>
                      <a:lnTo>
                        <a:pt x="1264" y="4264"/>
                      </a:lnTo>
                      <a:lnTo>
                        <a:pt x="672" y="4028"/>
                      </a:lnTo>
                      <a:lnTo>
                        <a:pt x="1" y="3712"/>
                      </a:lnTo>
                      <a:lnTo>
                        <a:pt x="1" y="3712"/>
                      </a:lnTo>
                      <a:lnTo>
                        <a:pt x="158" y="3317"/>
                      </a:lnTo>
                      <a:lnTo>
                        <a:pt x="277" y="2883"/>
                      </a:lnTo>
                      <a:lnTo>
                        <a:pt x="553" y="1975"/>
                      </a:lnTo>
                      <a:lnTo>
                        <a:pt x="790" y="1067"/>
                      </a:lnTo>
                      <a:lnTo>
                        <a:pt x="987" y="39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455;p45"/>
                <p:cNvSpPr/>
                <p:nvPr/>
              </p:nvSpPr>
              <p:spPr>
                <a:xfrm>
                  <a:off x="238125" y="2075800"/>
                  <a:ext cx="428350" cy="51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4" h="20451" extrusionOk="0">
                      <a:moveTo>
                        <a:pt x="5882" y="13818"/>
                      </a:moveTo>
                      <a:lnTo>
                        <a:pt x="5922" y="13884"/>
                      </a:lnTo>
                      <a:lnTo>
                        <a:pt x="5922" y="13884"/>
                      </a:lnTo>
                      <a:lnTo>
                        <a:pt x="5882" y="13858"/>
                      </a:lnTo>
                      <a:lnTo>
                        <a:pt x="5843" y="13818"/>
                      </a:lnTo>
                      <a:close/>
                      <a:moveTo>
                        <a:pt x="3553" y="1"/>
                      </a:moveTo>
                      <a:lnTo>
                        <a:pt x="3000" y="1738"/>
                      </a:lnTo>
                      <a:lnTo>
                        <a:pt x="2448" y="3475"/>
                      </a:lnTo>
                      <a:lnTo>
                        <a:pt x="1934" y="5212"/>
                      </a:lnTo>
                      <a:lnTo>
                        <a:pt x="1421" y="6988"/>
                      </a:lnTo>
                      <a:lnTo>
                        <a:pt x="947" y="8765"/>
                      </a:lnTo>
                      <a:lnTo>
                        <a:pt x="513" y="10620"/>
                      </a:lnTo>
                      <a:lnTo>
                        <a:pt x="316" y="11568"/>
                      </a:lnTo>
                      <a:lnTo>
                        <a:pt x="158" y="12555"/>
                      </a:lnTo>
                      <a:lnTo>
                        <a:pt x="0" y="13700"/>
                      </a:lnTo>
                      <a:lnTo>
                        <a:pt x="0" y="14055"/>
                      </a:lnTo>
                      <a:lnTo>
                        <a:pt x="0" y="14410"/>
                      </a:lnTo>
                      <a:lnTo>
                        <a:pt x="0" y="14608"/>
                      </a:lnTo>
                      <a:lnTo>
                        <a:pt x="0" y="14845"/>
                      </a:lnTo>
                      <a:lnTo>
                        <a:pt x="79" y="15397"/>
                      </a:lnTo>
                      <a:lnTo>
                        <a:pt x="118" y="15674"/>
                      </a:lnTo>
                      <a:lnTo>
                        <a:pt x="118" y="15713"/>
                      </a:lnTo>
                      <a:lnTo>
                        <a:pt x="316" y="16187"/>
                      </a:lnTo>
                      <a:lnTo>
                        <a:pt x="513" y="16661"/>
                      </a:lnTo>
                      <a:lnTo>
                        <a:pt x="790" y="17095"/>
                      </a:lnTo>
                      <a:lnTo>
                        <a:pt x="1066" y="17490"/>
                      </a:lnTo>
                      <a:lnTo>
                        <a:pt x="1382" y="17845"/>
                      </a:lnTo>
                      <a:lnTo>
                        <a:pt x="1698" y="18161"/>
                      </a:lnTo>
                      <a:lnTo>
                        <a:pt x="2013" y="18477"/>
                      </a:lnTo>
                      <a:lnTo>
                        <a:pt x="2369" y="18714"/>
                      </a:lnTo>
                      <a:lnTo>
                        <a:pt x="3000" y="19108"/>
                      </a:lnTo>
                      <a:lnTo>
                        <a:pt x="3593" y="19424"/>
                      </a:lnTo>
                      <a:lnTo>
                        <a:pt x="4264" y="19661"/>
                      </a:lnTo>
                      <a:lnTo>
                        <a:pt x="4935" y="19859"/>
                      </a:lnTo>
                      <a:lnTo>
                        <a:pt x="6001" y="20135"/>
                      </a:lnTo>
                      <a:lnTo>
                        <a:pt x="7067" y="20293"/>
                      </a:lnTo>
                      <a:lnTo>
                        <a:pt x="8172" y="20411"/>
                      </a:lnTo>
                      <a:lnTo>
                        <a:pt x="9278" y="20451"/>
                      </a:lnTo>
                      <a:lnTo>
                        <a:pt x="10265" y="20451"/>
                      </a:lnTo>
                      <a:lnTo>
                        <a:pt x="11252" y="20411"/>
                      </a:lnTo>
                      <a:lnTo>
                        <a:pt x="12239" y="20372"/>
                      </a:lnTo>
                      <a:lnTo>
                        <a:pt x="13226" y="20293"/>
                      </a:lnTo>
                      <a:lnTo>
                        <a:pt x="15160" y="20095"/>
                      </a:lnTo>
                      <a:lnTo>
                        <a:pt x="16107" y="19937"/>
                      </a:lnTo>
                      <a:lnTo>
                        <a:pt x="17134" y="19780"/>
                      </a:lnTo>
                      <a:lnTo>
                        <a:pt x="16265" y="14568"/>
                      </a:lnTo>
                      <a:lnTo>
                        <a:pt x="15476" y="14647"/>
                      </a:lnTo>
                      <a:lnTo>
                        <a:pt x="14607" y="14726"/>
                      </a:lnTo>
                      <a:lnTo>
                        <a:pt x="13739" y="14805"/>
                      </a:lnTo>
                      <a:lnTo>
                        <a:pt x="12870" y="14845"/>
                      </a:lnTo>
                      <a:lnTo>
                        <a:pt x="11212" y="14845"/>
                      </a:lnTo>
                      <a:lnTo>
                        <a:pt x="9514" y="14766"/>
                      </a:lnTo>
                      <a:lnTo>
                        <a:pt x="8804" y="14687"/>
                      </a:lnTo>
                      <a:lnTo>
                        <a:pt x="8054" y="14608"/>
                      </a:lnTo>
                      <a:lnTo>
                        <a:pt x="7343" y="14450"/>
                      </a:lnTo>
                      <a:lnTo>
                        <a:pt x="6632" y="14252"/>
                      </a:lnTo>
                      <a:lnTo>
                        <a:pt x="6238" y="14095"/>
                      </a:lnTo>
                      <a:lnTo>
                        <a:pt x="6124" y="14019"/>
                      </a:lnTo>
                      <a:lnTo>
                        <a:pt x="6124" y="14019"/>
                      </a:lnTo>
                      <a:lnTo>
                        <a:pt x="6198" y="13621"/>
                      </a:lnTo>
                      <a:lnTo>
                        <a:pt x="6356" y="12871"/>
                      </a:lnTo>
                      <a:lnTo>
                        <a:pt x="6554" y="12081"/>
                      </a:lnTo>
                      <a:lnTo>
                        <a:pt x="7027" y="10462"/>
                      </a:lnTo>
                      <a:lnTo>
                        <a:pt x="7541" y="8844"/>
                      </a:lnTo>
                      <a:lnTo>
                        <a:pt x="8133" y="7225"/>
                      </a:lnTo>
                      <a:lnTo>
                        <a:pt x="8685" y="5567"/>
                      </a:lnTo>
                      <a:lnTo>
                        <a:pt x="9909" y="2330"/>
                      </a:lnTo>
                      <a:lnTo>
                        <a:pt x="3553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45"/>
                <p:cNvSpPr/>
                <p:nvPr/>
              </p:nvSpPr>
              <p:spPr>
                <a:xfrm>
                  <a:off x="238125" y="2075800"/>
                  <a:ext cx="428350" cy="51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4" h="20451" fill="none" extrusionOk="0">
                      <a:moveTo>
                        <a:pt x="9909" y="2330"/>
                      </a:moveTo>
                      <a:lnTo>
                        <a:pt x="9909" y="2330"/>
                      </a:lnTo>
                      <a:lnTo>
                        <a:pt x="8685" y="5567"/>
                      </a:lnTo>
                      <a:lnTo>
                        <a:pt x="8685" y="5567"/>
                      </a:lnTo>
                      <a:lnTo>
                        <a:pt x="8133" y="7225"/>
                      </a:lnTo>
                      <a:lnTo>
                        <a:pt x="7541" y="8844"/>
                      </a:lnTo>
                      <a:lnTo>
                        <a:pt x="7541" y="8844"/>
                      </a:lnTo>
                      <a:lnTo>
                        <a:pt x="7027" y="10462"/>
                      </a:lnTo>
                      <a:lnTo>
                        <a:pt x="6554" y="12081"/>
                      </a:lnTo>
                      <a:lnTo>
                        <a:pt x="6554" y="12081"/>
                      </a:lnTo>
                      <a:lnTo>
                        <a:pt x="6356" y="12871"/>
                      </a:lnTo>
                      <a:lnTo>
                        <a:pt x="6198" y="13621"/>
                      </a:lnTo>
                      <a:lnTo>
                        <a:pt x="6198" y="13621"/>
                      </a:lnTo>
                      <a:lnTo>
                        <a:pt x="6080" y="14252"/>
                      </a:lnTo>
                      <a:lnTo>
                        <a:pt x="6080" y="14371"/>
                      </a:lnTo>
                      <a:lnTo>
                        <a:pt x="6080" y="14410"/>
                      </a:lnTo>
                      <a:lnTo>
                        <a:pt x="6080" y="14410"/>
                      </a:lnTo>
                      <a:lnTo>
                        <a:pt x="6080" y="14410"/>
                      </a:lnTo>
                      <a:lnTo>
                        <a:pt x="6080" y="14450"/>
                      </a:lnTo>
                      <a:lnTo>
                        <a:pt x="6080" y="14410"/>
                      </a:lnTo>
                      <a:lnTo>
                        <a:pt x="6080" y="14410"/>
                      </a:lnTo>
                      <a:lnTo>
                        <a:pt x="6040" y="14292"/>
                      </a:lnTo>
                      <a:lnTo>
                        <a:pt x="6001" y="14016"/>
                      </a:lnTo>
                      <a:lnTo>
                        <a:pt x="6001" y="14016"/>
                      </a:lnTo>
                      <a:lnTo>
                        <a:pt x="5882" y="13818"/>
                      </a:lnTo>
                      <a:lnTo>
                        <a:pt x="5882" y="13818"/>
                      </a:lnTo>
                      <a:lnTo>
                        <a:pt x="5843" y="13818"/>
                      </a:lnTo>
                      <a:lnTo>
                        <a:pt x="5882" y="13858"/>
                      </a:lnTo>
                      <a:lnTo>
                        <a:pt x="5882" y="13858"/>
                      </a:lnTo>
                      <a:lnTo>
                        <a:pt x="6238" y="14095"/>
                      </a:lnTo>
                      <a:lnTo>
                        <a:pt x="6632" y="14252"/>
                      </a:lnTo>
                      <a:lnTo>
                        <a:pt x="6632" y="14252"/>
                      </a:lnTo>
                      <a:lnTo>
                        <a:pt x="7343" y="14450"/>
                      </a:lnTo>
                      <a:lnTo>
                        <a:pt x="8054" y="14608"/>
                      </a:lnTo>
                      <a:lnTo>
                        <a:pt x="8804" y="14687"/>
                      </a:lnTo>
                      <a:lnTo>
                        <a:pt x="9514" y="14766"/>
                      </a:lnTo>
                      <a:lnTo>
                        <a:pt x="9514" y="14766"/>
                      </a:lnTo>
                      <a:lnTo>
                        <a:pt x="11212" y="14845"/>
                      </a:lnTo>
                      <a:lnTo>
                        <a:pt x="12870" y="14845"/>
                      </a:lnTo>
                      <a:lnTo>
                        <a:pt x="12870" y="14845"/>
                      </a:lnTo>
                      <a:lnTo>
                        <a:pt x="13739" y="14805"/>
                      </a:lnTo>
                      <a:lnTo>
                        <a:pt x="14607" y="14726"/>
                      </a:lnTo>
                      <a:lnTo>
                        <a:pt x="15476" y="14647"/>
                      </a:lnTo>
                      <a:lnTo>
                        <a:pt x="16265" y="14568"/>
                      </a:lnTo>
                      <a:lnTo>
                        <a:pt x="17134" y="19780"/>
                      </a:lnTo>
                      <a:lnTo>
                        <a:pt x="17134" y="19780"/>
                      </a:lnTo>
                      <a:lnTo>
                        <a:pt x="16107" y="19937"/>
                      </a:lnTo>
                      <a:lnTo>
                        <a:pt x="15160" y="20095"/>
                      </a:lnTo>
                      <a:lnTo>
                        <a:pt x="15160" y="20095"/>
                      </a:lnTo>
                      <a:lnTo>
                        <a:pt x="13226" y="20293"/>
                      </a:lnTo>
                      <a:lnTo>
                        <a:pt x="13226" y="20293"/>
                      </a:lnTo>
                      <a:lnTo>
                        <a:pt x="12239" y="20372"/>
                      </a:lnTo>
                      <a:lnTo>
                        <a:pt x="11252" y="20411"/>
                      </a:lnTo>
                      <a:lnTo>
                        <a:pt x="10265" y="20451"/>
                      </a:lnTo>
                      <a:lnTo>
                        <a:pt x="9278" y="20451"/>
                      </a:lnTo>
                      <a:lnTo>
                        <a:pt x="9278" y="20451"/>
                      </a:lnTo>
                      <a:lnTo>
                        <a:pt x="8172" y="20411"/>
                      </a:lnTo>
                      <a:lnTo>
                        <a:pt x="7067" y="20293"/>
                      </a:lnTo>
                      <a:lnTo>
                        <a:pt x="6001" y="20135"/>
                      </a:lnTo>
                      <a:lnTo>
                        <a:pt x="4935" y="19859"/>
                      </a:lnTo>
                      <a:lnTo>
                        <a:pt x="4935" y="19859"/>
                      </a:lnTo>
                      <a:lnTo>
                        <a:pt x="4264" y="19661"/>
                      </a:lnTo>
                      <a:lnTo>
                        <a:pt x="3593" y="19424"/>
                      </a:lnTo>
                      <a:lnTo>
                        <a:pt x="3000" y="19108"/>
                      </a:lnTo>
                      <a:lnTo>
                        <a:pt x="2369" y="18714"/>
                      </a:lnTo>
                      <a:lnTo>
                        <a:pt x="2369" y="18714"/>
                      </a:lnTo>
                      <a:lnTo>
                        <a:pt x="2013" y="18477"/>
                      </a:lnTo>
                      <a:lnTo>
                        <a:pt x="1698" y="18161"/>
                      </a:lnTo>
                      <a:lnTo>
                        <a:pt x="1382" y="17845"/>
                      </a:lnTo>
                      <a:lnTo>
                        <a:pt x="1066" y="17490"/>
                      </a:lnTo>
                      <a:lnTo>
                        <a:pt x="1066" y="17490"/>
                      </a:lnTo>
                      <a:lnTo>
                        <a:pt x="790" y="17095"/>
                      </a:lnTo>
                      <a:lnTo>
                        <a:pt x="513" y="16661"/>
                      </a:lnTo>
                      <a:lnTo>
                        <a:pt x="316" y="16187"/>
                      </a:lnTo>
                      <a:lnTo>
                        <a:pt x="118" y="15713"/>
                      </a:lnTo>
                      <a:lnTo>
                        <a:pt x="118" y="15674"/>
                      </a:lnTo>
                      <a:lnTo>
                        <a:pt x="118" y="15674"/>
                      </a:lnTo>
                      <a:lnTo>
                        <a:pt x="79" y="15397"/>
                      </a:lnTo>
                      <a:lnTo>
                        <a:pt x="79" y="15397"/>
                      </a:lnTo>
                      <a:lnTo>
                        <a:pt x="0" y="14845"/>
                      </a:lnTo>
                      <a:lnTo>
                        <a:pt x="0" y="14845"/>
                      </a:lnTo>
                      <a:lnTo>
                        <a:pt x="0" y="14608"/>
                      </a:lnTo>
                      <a:lnTo>
                        <a:pt x="0" y="14410"/>
                      </a:lnTo>
                      <a:lnTo>
                        <a:pt x="0" y="14055"/>
                      </a:lnTo>
                      <a:lnTo>
                        <a:pt x="0" y="13700"/>
                      </a:lnTo>
                      <a:lnTo>
                        <a:pt x="0" y="13700"/>
                      </a:lnTo>
                      <a:lnTo>
                        <a:pt x="158" y="12555"/>
                      </a:lnTo>
                      <a:lnTo>
                        <a:pt x="158" y="12555"/>
                      </a:lnTo>
                      <a:lnTo>
                        <a:pt x="316" y="11568"/>
                      </a:lnTo>
                      <a:lnTo>
                        <a:pt x="513" y="10620"/>
                      </a:lnTo>
                      <a:lnTo>
                        <a:pt x="513" y="10620"/>
                      </a:lnTo>
                      <a:lnTo>
                        <a:pt x="947" y="8765"/>
                      </a:lnTo>
                      <a:lnTo>
                        <a:pt x="1421" y="6988"/>
                      </a:lnTo>
                      <a:lnTo>
                        <a:pt x="1421" y="6988"/>
                      </a:lnTo>
                      <a:lnTo>
                        <a:pt x="1934" y="5212"/>
                      </a:lnTo>
                      <a:lnTo>
                        <a:pt x="2448" y="3475"/>
                      </a:lnTo>
                      <a:lnTo>
                        <a:pt x="2448" y="3475"/>
                      </a:lnTo>
                      <a:lnTo>
                        <a:pt x="3000" y="1738"/>
                      </a:lnTo>
                      <a:lnTo>
                        <a:pt x="3553" y="1"/>
                      </a:lnTo>
                      <a:lnTo>
                        <a:pt x="9909" y="233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45"/>
                <p:cNvSpPr/>
                <p:nvPr/>
              </p:nvSpPr>
              <p:spPr>
                <a:xfrm>
                  <a:off x="238125" y="2075800"/>
                  <a:ext cx="428350" cy="51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4" h="20451" extrusionOk="0">
                      <a:moveTo>
                        <a:pt x="5882" y="13818"/>
                      </a:moveTo>
                      <a:lnTo>
                        <a:pt x="5922" y="13897"/>
                      </a:lnTo>
                      <a:lnTo>
                        <a:pt x="5882" y="13858"/>
                      </a:lnTo>
                      <a:lnTo>
                        <a:pt x="5843" y="13818"/>
                      </a:lnTo>
                      <a:close/>
                      <a:moveTo>
                        <a:pt x="3553" y="1"/>
                      </a:moveTo>
                      <a:lnTo>
                        <a:pt x="3000" y="1738"/>
                      </a:lnTo>
                      <a:lnTo>
                        <a:pt x="2448" y="3475"/>
                      </a:lnTo>
                      <a:lnTo>
                        <a:pt x="1934" y="5212"/>
                      </a:lnTo>
                      <a:lnTo>
                        <a:pt x="1421" y="6988"/>
                      </a:lnTo>
                      <a:lnTo>
                        <a:pt x="947" y="8765"/>
                      </a:lnTo>
                      <a:lnTo>
                        <a:pt x="513" y="10620"/>
                      </a:lnTo>
                      <a:lnTo>
                        <a:pt x="316" y="11568"/>
                      </a:lnTo>
                      <a:lnTo>
                        <a:pt x="158" y="12555"/>
                      </a:lnTo>
                      <a:lnTo>
                        <a:pt x="0" y="13700"/>
                      </a:lnTo>
                      <a:lnTo>
                        <a:pt x="0" y="14055"/>
                      </a:lnTo>
                      <a:lnTo>
                        <a:pt x="0" y="14410"/>
                      </a:lnTo>
                      <a:lnTo>
                        <a:pt x="0" y="14687"/>
                      </a:lnTo>
                      <a:lnTo>
                        <a:pt x="0" y="14845"/>
                      </a:lnTo>
                      <a:lnTo>
                        <a:pt x="79" y="15397"/>
                      </a:lnTo>
                      <a:lnTo>
                        <a:pt x="118" y="15674"/>
                      </a:lnTo>
                      <a:lnTo>
                        <a:pt x="118" y="15713"/>
                      </a:lnTo>
                      <a:lnTo>
                        <a:pt x="316" y="16187"/>
                      </a:lnTo>
                      <a:lnTo>
                        <a:pt x="513" y="16661"/>
                      </a:lnTo>
                      <a:lnTo>
                        <a:pt x="790" y="17095"/>
                      </a:lnTo>
                      <a:lnTo>
                        <a:pt x="1066" y="17490"/>
                      </a:lnTo>
                      <a:lnTo>
                        <a:pt x="1382" y="17845"/>
                      </a:lnTo>
                      <a:lnTo>
                        <a:pt x="1698" y="18161"/>
                      </a:lnTo>
                      <a:lnTo>
                        <a:pt x="2013" y="18477"/>
                      </a:lnTo>
                      <a:lnTo>
                        <a:pt x="2369" y="18714"/>
                      </a:lnTo>
                      <a:lnTo>
                        <a:pt x="3000" y="19108"/>
                      </a:lnTo>
                      <a:lnTo>
                        <a:pt x="3593" y="19424"/>
                      </a:lnTo>
                      <a:lnTo>
                        <a:pt x="4264" y="19661"/>
                      </a:lnTo>
                      <a:lnTo>
                        <a:pt x="4935" y="19859"/>
                      </a:lnTo>
                      <a:lnTo>
                        <a:pt x="6001" y="20135"/>
                      </a:lnTo>
                      <a:lnTo>
                        <a:pt x="7067" y="20293"/>
                      </a:lnTo>
                      <a:lnTo>
                        <a:pt x="8172" y="20411"/>
                      </a:lnTo>
                      <a:lnTo>
                        <a:pt x="9278" y="20451"/>
                      </a:lnTo>
                      <a:lnTo>
                        <a:pt x="9870" y="20451"/>
                      </a:lnTo>
                      <a:lnTo>
                        <a:pt x="11567" y="20411"/>
                      </a:lnTo>
                      <a:lnTo>
                        <a:pt x="13226" y="20293"/>
                      </a:lnTo>
                      <a:lnTo>
                        <a:pt x="15160" y="20095"/>
                      </a:lnTo>
                      <a:lnTo>
                        <a:pt x="16107" y="19937"/>
                      </a:lnTo>
                      <a:lnTo>
                        <a:pt x="17134" y="19780"/>
                      </a:lnTo>
                      <a:lnTo>
                        <a:pt x="17016" y="19029"/>
                      </a:lnTo>
                      <a:lnTo>
                        <a:pt x="16384" y="15121"/>
                      </a:lnTo>
                      <a:lnTo>
                        <a:pt x="16265" y="14568"/>
                      </a:lnTo>
                      <a:lnTo>
                        <a:pt x="15476" y="14647"/>
                      </a:lnTo>
                      <a:lnTo>
                        <a:pt x="14607" y="14726"/>
                      </a:lnTo>
                      <a:lnTo>
                        <a:pt x="13739" y="14805"/>
                      </a:lnTo>
                      <a:lnTo>
                        <a:pt x="12870" y="14845"/>
                      </a:lnTo>
                      <a:lnTo>
                        <a:pt x="10778" y="14845"/>
                      </a:lnTo>
                      <a:lnTo>
                        <a:pt x="9791" y="14805"/>
                      </a:lnTo>
                      <a:lnTo>
                        <a:pt x="9514" y="14766"/>
                      </a:lnTo>
                      <a:lnTo>
                        <a:pt x="8804" y="14687"/>
                      </a:lnTo>
                      <a:lnTo>
                        <a:pt x="8054" y="14608"/>
                      </a:lnTo>
                      <a:lnTo>
                        <a:pt x="7343" y="14450"/>
                      </a:lnTo>
                      <a:lnTo>
                        <a:pt x="6632" y="14252"/>
                      </a:lnTo>
                      <a:lnTo>
                        <a:pt x="6356" y="14134"/>
                      </a:lnTo>
                      <a:lnTo>
                        <a:pt x="6119" y="14016"/>
                      </a:lnTo>
                      <a:lnTo>
                        <a:pt x="6198" y="13621"/>
                      </a:lnTo>
                      <a:lnTo>
                        <a:pt x="6356" y="12871"/>
                      </a:lnTo>
                      <a:lnTo>
                        <a:pt x="6554" y="12081"/>
                      </a:lnTo>
                      <a:lnTo>
                        <a:pt x="7027" y="10462"/>
                      </a:lnTo>
                      <a:lnTo>
                        <a:pt x="7541" y="8844"/>
                      </a:lnTo>
                      <a:lnTo>
                        <a:pt x="8133" y="7225"/>
                      </a:lnTo>
                      <a:lnTo>
                        <a:pt x="8685" y="5567"/>
                      </a:lnTo>
                      <a:lnTo>
                        <a:pt x="9909" y="2330"/>
                      </a:lnTo>
                      <a:lnTo>
                        <a:pt x="3672" y="40"/>
                      </a:lnTo>
                      <a:lnTo>
                        <a:pt x="3553" y="1"/>
                      </a:lnTo>
                      <a:close/>
                    </a:path>
                  </a:pathLst>
                </a:custGeom>
                <a:solidFill>
                  <a:srgbClr val="DEEAC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45"/>
                <p:cNvSpPr/>
                <p:nvPr/>
              </p:nvSpPr>
              <p:spPr>
                <a:xfrm>
                  <a:off x="390100" y="2436050"/>
                  <a:ext cx="25" cy="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40" fill="none" extrusionOk="0">
                      <a:moveTo>
                        <a:pt x="1" y="4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45"/>
                <p:cNvSpPr/>
                <p:nvPr/>
              </p:nvSpPr>
              <p:spPr>
                <a:xfrm>
                  <a:off x="390100" y="2436050"/>
                  <a:ext cx="25" cy="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40" fill="none" extrusionOk="0">
                      <a:moveTo>
                        <a:pt x="1" y="4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4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45"/>
                <p:cNvSpPr/>
                <p:nvPr/>
              </p:nvSpPr>
              <p:spPr>
                <a:xfrm>
                  <a:off x="384175" y="2421250"/>
                  <a:ext cx="2000" cy="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" h="80" fill="none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40" y="0"/>
                      </a:lnTo>
                      <a:lnTo>
                        <a:pt x="40" y="0"/>
                      </a:lnTo>
                      <a:lnTo>
                        <a:pt x="80" y="79"/>
                      </a:lnTo>
                      <a:lnTo>
                        <a:pt x="80" y="79"/>
                      </a:lnTo>
                      <a:lnTo>
                        <a:pt x="80" y="79"/>
                      </a:lnTo>
                      <a:lnTo>
                        <a:pt x="80" y="79"/>
                      </a:lnTo>
                      <a:lnTo>
                        <a:pt x="40" y="40"/>
                      </a:lnTo>
                      <a:lnTo>
                        <a:pt x="40" y="40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45"/>
                <p:cNvSpPr/>
                <p:nvPr/>
              </p:nvSpPr>
              <p:spPr>
                <a:xfrm>
                  <a:off x="238125" y="2075800"/>
                  <a:ext cx="428350" cy="51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34" h="20451" fill="none" extrusionOk="0">
                      <a:moveTo>
                        <a:pt x="3553" y="1"/>
                      </a:moveTo>
                      <a:lnTo>
                        <a:pt x="3553" y="1"/>
                      </a:lnTo>
                      <a:lnTo>
                        <a:pt x="3000" y="1738"/>
                      </a:lnTo>
                      <a:lnTo>
                        <a:pt x="2448" y="3475"/>
                      </a:lnTo>
                      <a:lnTo>
                        <a:pt x="2448" y="3475"/>
                      </a:lnTo>
                      <a:lnTo>
                        <a:pt x="1934" y="5212"/>
                      </a:lnTo>
                      <a:lnTo>
                        <a:pt x="1421" y="6988"/>
                      </a:lnTo>
                      <a:lnTo>
                        <a:pt x="1421" y="6988"/>
                      </a:lnTo>
                      <a:lnTo>
                        <a:pt x="947" y="8765"/>
                      </a:lnTo>
                      <a:lnTo>
                        <a:pt x="513" y="10620"/>
                      </a:lnTo>
                      <a:lnTo>
                        <a:pt x="513" y="10620"/>
                      </a:lnTo>
                      <a:lnTo>
                        <a:pt x="316" y="11568"/>
                      </a:lnTo>
                      <a:lnTo>
                        <a:pt x="158" y="12555"/>
                      </a:lnTo>
                      <a:lnTo>
                        <a:pt x="158" y="12555"/>
                      </a:lnTo>
                      <a:lnTo>
                        <a:pt x="0" y="13700"/>
                      </a:lnTo>
                      <a:lnTo>
                        <a:pt x="0" y="14055"/>
                      </a:lnTo>
                      <a:lnTo>
                        <a:pt x="0" y="14410"/>
                      </a:lnTo>
                      <a:lnTo>
                        <a:pt x="0" y="14410"/>
                      </a:lnTo>
                      <a:lnTo>
                        <a:pt x="0" y="14410"/>
                      </a:lnTo>
                      <a:lnTo>
                        <a:pt x="0" y="14687"/>
                      </a:lnTo>
                      <a:lnTo>
                        <a:pt x="0" y="14687"/>
                      </a:lnTo>
                      <a:lnTo>
                        <a:pt x="0" y="14845"/>
                      </a:lnTo>
                      <a:lnTo>
                        <a:pt x="0" y="14845"/>
                      </a:lnTo>
                      <a:lnTo>
                        <a:pt x="79" y="15397"/>
                      </a:lnTo>
                      <a:lnTo>
                        <a:pt x="79" y="15397"/>
                      </a:lnTo>
                      <a:lnTo>
                        <a:pt x="118" y="15674"/>
                      </a:lnTo>
                      <a:lnTo>
                        <a:pt x="118" y="15713"/>
                      </a:lnTo>
                      <a:lnTo>
                        <a:pt x="118" y="15713"/>
                      </a:lnTo>
                      <a:lnTo>
                        <a:pt x="316" y="16187"/>
                      </a:lnTo>
                      <a:lnTo>
                        <a:pt x="513" y="16661"/>
                      </a:lnTo>
                      <a:lnTo>
                        <a:pt x="790" y="17095"/>
                      </a:lnTo>
                      <a:lnTo>
                        <a:pt x="1066" y="17490"/>
                      </a:lnTo>
                      <a:lnTo>
                        <a:pt x="1066" y="17490"/>
                      </a:lnTo>
                      <a:lnTo>
                        <a:pt x="1382" y="17845"/>
                      </a:lnTo>
                      <a:lnTo>
                        <a:pt x="1698" y="18161"/>
                      </a:lnTo>
                      <a:lnTo>
                        <a:pt x="2013" y="18477"/>
                      </a:lnTo>
                      <a:lnTo>
                        <a:pt x="2369" y="18714"/>
                      </a:lnTo>
                      <a:lnTo>
                        <a:pt x="2369" y="18714"/>
                      </a:lnTo>
                      <a:lnTo>
                        <a:pt x="3000" y="19108"/>
                      </a:lnTo>
                      <a:lnTo>
                        <a:pt x="3593" y="19424"/>
                      </a:lnTo>
                      <a:lnTo>
                        <a:pt x="4264" y="19661"/>
                      </a:lnTo>
                      <a:lnTo>
                        <a:pt x="4935" y="19859"/>
                      </a:lnTo>
                      <a:lnTo>
                        <a:pt x="4935" y="19859"/>
                      </a:lnTo>
                      <a:lnTo>
                        <a:pt x="6001" y="20135"/>
                      </a:lnTo>
                      <a:lnTo>
                        <a:pt x="7067" y="20293"/>
                      </a:lnTo>
                      <a:lnTo>
                        <a:pt x="8172" y="20411"/>
                      </a:lnTo>
                      <a:lnTo>
                        <a:pt x="9278" y="20451"/>
                      </a:lnTo>
                      <a:lnTo>
                        <a:pt x="9278" y="20451"/>
                      </a:lnTo>
                      <a:lnTo>
                        <a:pt x="9870" y="20451"/>
                      </a:lnTo>
                      <a:lnTo>
                        <a:pt x="9870" y="20451"/>
                      </a:lnTo>
                      <a:lnTo>
                        <a:pt x="11567" y="20411"/>
                      </a:lnTo>
                      <a:lnTo>
                        <a:pt x="13226" y="20293"/>
                      </a:lnTo>
                      <a:lnTo>
                        <a:pt x="13226" y="20293"/>
                      </a:lnTo>
                      <a:lnTo>
                        <a:pt x="15160" y="20095"/>
                      </a:lnTo>
                      <a:lnTo>
                        <a:pt x="16107" y="19937"/>
                      </a:lnTo>
                      <a:lnTo>
                        <a:pt x="16107" y="19937"/>
                      </a:lnTo>
                      <a:lnTo>
                        <a:pt x="17134" y="19780"/>
                      </a:lnTo>
                      <a:lnTo>
                        <a:pt x="17016" y="19029"/>
                      </a:lnTo>
                      <a:lnTo>
                        <a:pt x="16384" y="15121"/>
                      </a:lnTo>
                      <a:lnTo>
                        <a:pt x="16265" y="14568"/>
                      </a:lnTo>
                      <a:lnTo>
                        <a:pt x="15476" y="14647"/>
                      </a:lnTo>
                      <a:lnTo>
                        <a:pt x="14607" y="14726"/>
                      </a:lnTo>
                      <a:lnTo>
                        <a:pt x="14607" y="14726"/>
                      </a:lnTo>
                      <a:lnTo>
                        <a:pt x="13739" y="14805"/>
                      </a:lnTo>
                      <a:lnTo>
                        <a:pt x="12870" y="14845"/>
                      </a:lnTo>
                      <a:lnTo>
                        <a:pt x="12870" y="14845"/>
                      </a:lnTo>
                      <a:lnTo>
                        <a:pt x="11725" y="14845"/>
                      </a:lnTo>
                      <a:lnTo>
                        <a:pt x="11725" y="14845"/>
                      </a:lnTo>
                      <a:lnTo>
                        <a:pt x="10778" y="14845"/>
                      </a:lnTo>
                      <a:lnTo>
                        <a:pt x="9791" y="14805"/>
                      </a:lnTo>
                      <a:lnTo>
                        <a:pt x="9791" y="14805"/>
                      </a:lnTo>
                      <a:lnTo>
                        <a:pt x="9514" y="14766"/>
                      </a:lnTo>
                      <a:lnTo>
                        <a:pt x="9514" y="14766"/>
                      </a:lnTo>
                      <a:lnTo>
                        <a:pt x="8804" y="14687"/>
                      </a:lnTo>
                      <a:lnTo>
                        <a:pt x="8054" y="14608"/>
                      </a:lnTo>
                      <a:lnTo>
                        <a:pt x="7343" y="14450"/>
                      </a:lnTo>
                      <a:lnTo>
                        <a:pt x="6632" y="14252"/>
                      </a:lnTo>
                      <a:lnTo>
                        <a:pt x="6632" y="14252"/>
                      </a:lnTo>
                      <a:lnTo>
                        <a:pt x="6356" y="14134"/>
                      </a:lnTo>
                      <a:lnTo>
                        <a:pt x="6119" y="14016"/>
                      </a:lnTo>
                      <a:lnTo>
                        <a:pt x="6119" y="14016"/>
                      </a:lnTo>
                      <a:lnTo>
                        <a:pt x="6119" y="14016"/>
                      </a:lnTo>
                      <a:lnTo>
                        <a:pt x="6119" y="14016"/>
                      </a:lnTo>
                      <a:lnTo>
                        <a:pt x="6198" y="13621"/>
                      </a:lnTo>
                      <a:lnTo>
                        <a:pt x="6198" y="13621"/>
                      </a:lnTo>
                      <a:lnTo>
                        <a:pt x="6356" y="12871"/>
                      </a:lnTo>
                      <a:lnTo>
                        <a:pt x="6554" y="12081"/>
                      </a:lnTo>
                      <a:lnTo>
                        <a:pt x="6554" y="12081"/>
                      </a:lnTo>
                      <a:lnTo>
                        <a:pt x="7027" y="10462"/>
                      </a:lnTo>
                      <a:lnTo>
                        <a:pt x="7541" y="8844"/>
                      </a:lnTo>
                      <a:lnTo>
                        <a:pt x="7541" y="8844"/>
                      </a:lnTo>
                      <a:lnTo>
                        <a:pt x="8133" y="7225"/>
                      </a:lnTo>
                      <a:lnTo>
                        <a:pt x="8685" y="5567"/>
                      </a:lnTo>
                      <a:lnTo>
                        <a:pt x="8685" y="5567"/>
                      </a:lnTo>
                      <a:lnTo>
                        <a:pt x="9909" y="2330"/>
                      </a:lnTo>
                      <a:lnTo>
                        <a:pt x="3672" y="40"/>
                      </a:lnTo>
                      <a:lnTo>
                        <a:pt x="3553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2" name="Google Shape;462;p45"/>
              <p:cNvGrpSpPr/>
              <p:nvPr/>
            </p:nvGrpSpPr>
            <p:grpSpPr>
              <a:xfrm>
                <a:off x="3597825" y="2083700"/>
                <a:ext cx="2240450" cy="2317450"/>
                <a:chOff x="5141425" y="2083700"/>
                <a:chExt cx="2240450" cy="2317450"/>
              </a:xfrm>
            </p:grpSpPr>
            <p:sp>
              <p:nvSpPr>
                <p:cNvPr id="463" name="Google Shape;463;p45"/>
                <p:cNvSpPr/>
                <p:nvPr/>
              </p:nvSpPr>
              <p:spPr>
                <a:xfrm>
                  <a:off x="5602350" y="4208650"/>
                  <a:ext cx="1116300" cy="19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52" h="7700" extrusionOk="0">
                      <a:moveTo>
                        <a:pt x="22069" y="1"/>
                      </a:moveTo>
                      <a:lnTo>
                        <a:pt x="21832" y="40"/>
                      </a:lnTo>
                      <a:lnTo>
                        <a:pt x="21595" y="119"/>
                      </a:lnTo>
                      <a:lnTo>
                        <a:pt x="21398" y="198"/>
                      </a:lnTo>
                      <a:lnTo>
                        <a:pt x="20292" y="791"/>
                      </a:lnTo>
                      <a:lnTo>
                        <a:pt x="19187" y="1304"/>
                      </a:lnTo>
                      <a:lnTo>
                        <a:pt x="18082" y="1817"/>
                      </a:lnTo>
                      <a:lnTo>
                        <a:pt x="16937" y="2251"/>
                      </a:lnTo>
                      <a:lnTo>
                        <a:pt x="15792" y="2686"/>
                      </a:lnTo>
                      <a:lnTo>
                        <a:pt x="14647" y="3080"/>
                      </a:lnTo>
                      <a:lnTo>
                        <a:pt x="13502" y="3436"/>
                      </a:lnTo>
                      <a:lnTo>
                        <a:pt x="12318" y="3751"/>
                      </a:lnTo>
                      <a:lnTo>
                        <a:pt x="11133" y="4028"/>
                      </a:lnTo>
                      <a:lnTo>
                        <a:pt x="9949" y="4265"/>
                      </a:lnTo>
                      <a:lnTo>
                        <a:pt x="8725" y="4462"/>
                      </a:lnTo>
                      <a:lnTo>
                        <a:pt x="7541" y="4620"/>
                      </a:lnTo>
                      <a:lnTo>
                        <a:pt x="6317" y="4778"/>
                      </a:lnTo>
                      <a:lnTo>
                        <a:pt x="5093" y="4857"/>
                      </a:lnTo>
                      <a:lnTo>
                        <a:pt x="3909" y="4936"/>
                      </a:lnTo>
                      <a:lnTo>
                        <a:pt x="1382" y="4936"/>
                      </a:lnTo>
                      <a:lnTo>
                        <a:pt x="1106" y="4975"/>
                      </a:lnTo>
                      <a:lnTo>
                        <a:pt x="829" y="5054"/>
                      </a:lnTo>
                      <a:lnTo>
                        <a:pt x="592" y="5173"/>
                      </a:lnTo>
                      <a:lnTo>
                        <a:pt x="395" y="5331"/>
                      </a:lnTo>
                      <a:lnTo>
                        <a:pt x="237" y="5528"/>
                      </a:lnTo>
                      <a:lnTo>
                        <a:pt x="119" y="5765"/>
                      </a:lnTo>
                      <a:lnTo>
                        <a:pt x="40" y="6041"/>
                      </a:lnTo>
                      <a:lnTo>
                        <a:pt x="0" y="6318"/>
                      </a:lnTo>
                      <a:lnTo>
                        <a:pt x="40" y="6594"/>
                      </a:lnTo>
                      <a:lnTo>
                        <a:pt x="119" y="6831"/>
                      </a:lnTo>
                      <a:lnTo>
                        <a:pt x="237" y="7068"/>
                      </a:lnTo>
                      <a:lnTo>
                        <a:pt x="395" y="7305"/>
                      </a:lnTo>
                      <a:lnTo>
                        <a:pt x="592" y="7463"/>
                      </a:lnTo>
                      <a:lnTo>
                        <a:pt x="829" y="7581"/>
                      </a:lnTo>
                      <a:lnTo>
                        <a:pt x="1106" y="7660"/>
                      </a:lnTo>
                      <a:lnTo>
                        <a:pt x="1382" y="7699"/>
                      </a:lnTo>
                      <a:lnTo>
                        <a:pt x="42677" y="7699"/>
                      </a:lnTo>
                      <a:lnTo>
                        <a:pt x="43072" y="7660"/>
                      </a:lnTo>
                      <a:lnTo>
                        <a:pt x="43427" y="7541"/>
                      </a:lnTo>
                      <a:lnTo>
                        <a:pt x="43782" y="7344"/>
                      </a:lnTo>
                      <a:lnTo>
                        <a:pt x="44059" y="7107"/>
                      </a:lnTo>
                      <a:lnTo>
                        <a:pt x="44335" y="6791"/>
                      </a:lnTo>
                      <a:lnTo>
                        <a:pt x="44493" y="6476"/>
                      </a:lnTo>
                      <a:lnTo>
                        <a:pt x="44612" y="6081"/>
                      </a:lnTo>
                      <a:lnTo>
                        <a:pt x="44651" y="5686"/>
                      </a:lnTo>
                      <a:lnTo>
                        <a:pt x="44651" y="1975"/>
                      </a:lnTo>
                      <a:lnTo>
                        <a:pt x="44612" y="1580"/>
                      </a:lnTo>
                      <a:lnTo>
                        <a:pt x="44493" y="1185"/>
                      </a:lnTo>
                      <a:lnTo>
                        <a:pt x="44335" y="869"/>
                      </a:lnTo>
                      <a:lnTo>
                        <a:pt x="44059" y="554"/>
                      </a:lnTo>
                      <a:lnTo>
                        <a:pt x="43782" y="317"/>
                      </a:lnTo>
                      <a:lnTo>
                        <a:pt x="43427" y="119"/>
                      </a:lnTo>
                      <a:lnTo>
                        <a:pt x="43072" y="40"/>
                      </a:lnTo>
                      <a:lnTo>
                        <a:pt x="42677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45"/>
                <p:cNvSpPr/>
                <p:nvPr/>
              </p:nvSpPr>
              <p:spPr>
                <a:xfrm>
                  <a:off x="5602350" y="4208650"/>
                  <a:ext cx="1116300" cy="19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52" h="7700" fill="none" extrusionOk="0">
                      <a:moveTo>
                        <a:pt x="21398" y="198"/>
                      </a:moveTo>
                      <a:lnTo>
                        <a:pt x="21398" y="198"/>
                      </a:lnTo>
                      <a:lnTo>
                        <a:pt x="20292" y="791"/>
                      </a:lnTo>
                      <a:lnTo>
                        <a:pt x="19187" y="1304"/>
                      </a:lnTo>
                      <a:lnTo>
                        <a:pt x="18082" y="1817"/>
                      </a:lnTo>
                      <a:lnTo>
                        <a:pt x="16937" y="2251"/>
                      </a:lnTo>
                      <a:lnTo>
                        <a:pt x="15792" y="2686"/>
                      </a:lnTo>
                      <a:lnTo>
                        <a:pt x="14647" y="3080"/>
                      </a:lnTo>
                      <a:lnTo>
                        <a:pt x="13502" y="3436"/>
                      </a:lnTo>
                      <a:lnTo>
                        <a:pt x="12318" y="3751"/>
                      </a:lnTo>
                      <a:lnTo>
                        <a:pt x="11133" y="4028"/>
                      </a:lnTo>
                      <a:lnTo>
                        <a:pt x="9949" y="4265"/>
                      </a:lnTo>
                      <a:lnTo>
                        <a:pt x="8725" y="4462"/>
                      </a:lnTo>
                      <a:lnTo>
                        <a:pt x="7541" y="4620"/>
                      </a:lnTo>
                      <a:lnTo>
                        <a:pt x="6317" y="4778"/>
                      </a:lnTo>
                      <a:lnTo>
                        <a:pt x="5093" y="4857"/>
                      </a:lnTo>
                      <a:lnTo>
                        <a:pt x="3909" y="4936"/>
                      </a:lnTo>
                      <a:lnTo>
                        <a:pt x="2685" y="4936"/>
                      </a:lnTo>
                      <a:lnTo>
                        <a:pt x="1382" y="4936"/>
                      </a:lnTo>
                      <a:lnTo>
                        <a:pt x="1382" y="4936"/>
                      </a:lnTo>
                      <a:lnTo>
                        <a:pt x="1106" y="4975"/>
                      </a:lnTo>
                      <a:lnTo>
                        <a:pt x="829" y="5054"/>
                      </a:lnTo>
                      <a:lnTo>
                        <a:pt x="592" y="5173"/>
                      </a:lnTo>
                      <a:lnTo>
                        <a:pt x="395" y="5331"/>
                      </a:lnTo>
                      <a:lnTo>
                        <a:pt x="237" y="5528"/>
                      </a:lnTo>
                      <a:lnTo>
                        <a:pt x="119" y="5765"/>
                      </a:lnTo>
                      <a:lnTo>
                        <a:pt x="40" y="6041"/>
                      </a:lnTo>
                      <a:lnTo>
                        <a:pt x="0" y="6318"/>
                      </a:lnTo>
                      <a:lnTo>
                        <a:pt x="0" y="6318"/>
                      </a:lnTo>
                      <a:lnTo>
                        <a:pt x="40" y="6594"/>
                      </a:lnTo>
                      <a:lnTo>
                        <a:pt x="119" y="6831"/>
                      </a:lnTo>
                      <a:lnTo>
                        <a:pt x="237" y="7068"/>
                      </a:lnTo>
                      <a:lnTo>
                        <a:pt x="395" y="7305"/>
                      </a:lnTo>
                      <a:lnTo>
                        <a:pt x="592" y="7463"/>
                      </a:lnTo>
                      <a:lnTo>
                        <a:pt x="829" y="7581"/>
                      </a:lnTo>
                      <a:lnTo>
                        <a:pt x="1106" y="7660"/>
                      </a:lnTo>
                      <a:lnTo>
                        <a:pt x="1382" y="7699"/>
                      </a:lnTo>
                      <a:lnTo>
                        <a:pt x="42677" y="7699"/>
                      </a:lnTo>
                      <a:lnTo>
                        <a:pt x="42677" y="7699"/>
                      </a:lnTo>
                      <a:lnTo>
                        <a:pt x="43072" y="7660"/>
                      </a:lnTo>
                      <a:lnTo>
                        <a:pt x="43427" y="7541"/>
                      </a:lnTo>
                      <a:lnTo>
                        <a:pt x="43782" y="7344"/>
                      </a:lnTo>
                      <a:lnTo>
                        <a:pt x="44059" y="7107"/>
                      </a:lnTo>
                      <a:lnTo>
                        <a:pt x="44335" y="6791"/>
                      </a:lnTo>
                      <a:lnTo>
                        <a:pt x="44493" y="6476"/>
                      </a:lnTo>
                      <a:lnTo>
                        <a:pt x="44612" y="6081"/>
                      </a:lnTo>
                      <a:lnTo>
                        <a:pt x="44651" y="5686"/>
                      </a:lnTo>
                      <a:lnTo>
                        <a:pt x="44651" y="1975"/>
                      </a:lnTo>
                      <a:lnTo>
                        <a:pt x="44651" y="1975"/>
                      </a:lnTo>
                      <a:lnTo>
                        <a:pt x="44612" y="1580"/>
                      </a:lnTo>
                      <a:lnTo>
                        <a:pt x="44493" y="1185"/>
                      </a:lnTo>
                      <a:lnTo>
                        <a:pt x="44335" y="869"/>
                      </a:lnTo>
                      <a:lnTo>
                        <a:pt x="44059" y="554"/>
                      </a:lnTo>
                      <a:lnTo>
                        <a:pt x="43782" y="317"/>
                      </a:lnTo>
                      <a:lnTo>
                        <a:pt x="43427" y="119"/>
                      </a:lnTo>
                      <a:lnTo>
                        <a:pt x="43072" y="40"/>
                      </a:lnTo>
                      <a:lnTo>
                        <a:pt x="42677" y="1"/>
                      </a:lnTo>
                      <a:lnTo>
                        <a:pt x="22345" y="1"/>
                      </a:lnTo>
                      <a:lnTo>
                        <a:pt x="22345" y="1"/>
                      </a:lnTo>
                      <a:lnTo>
                        <a:pt x="22069" y="1"/>
                      </a:lnTo>
                      <a:lnTo>
                        <a:pt x="21832" y="40"/>
                      </a:lnTo>
                      <a:lnTo>
                        <a:pt x="21595" y="119"/>
                      </a:lnTo>
                      <a:lnTo>
                        <a:pt x="21398" y="198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45"/>
                <p:cNvSpPr/>
                <p:nvPr/>
              </p:nvSpPr>
              <p:spPr>
                <a:xfrm>
                  <a:off x="6121500" y="3853350"/>
                  <a:ext cx="456000" cy="40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0" h="16187" extrusionOk="0">
                      <a:moveTo>
                        <a:pt x="2645" y="0"/>
                      </a:moveTo>
                      <a:lnTo>
                        <a:pt x="2408" y="40"/>
                      </a:lnTo>
                      <a:lnTo>
                        <a:pt x="2132" y="79"/>
                      </a:lnTo>
                      <a:lnTo>
                        <a:pt x="1895" y="119"/>
                      </a:lnTo>
                      <a:lnTo>
                        <a:pt x="1658" y="237"/>
                      </a:lnTo>
                      <a:lnTo>
                        <a:pt x="1421" y="316"/>
                      </a:lnTo>
                      <a:lnTo>
                        <a:pt x="1185" y="474"/>
                      </a:lnTo>
                      <a:lnTo>
                        <a:pt x="948" y="632"/>
                      </a:lnTo>
                      <a:lnTo>
                        <a:pt x="790" y="790"/>
                      </a:lnTo>
                      <a:lnTo>
                        <a:pt x="592" y="987"/>
                      </a:lnTo>
                      <a:lnTo>
                        <a:pt x="434" y="1224"/>
                      </a:lnTo>
                      <a:lnTo>
                        <a:pt x="316" y="1422"/>
                      </a:lnTo>
                      <a:lnTo>
                        <a:pt x="198" y="1659"/>
                      </a:lnTo>
                      <a:lnTo>
                        <a:pt x="119" y="1895"/>
                      </a:lnTo>
                      <a:lnTo>
                        <a:pt x="40" y="2132"/>
                      </a:lnTo>
                      <a:lnTo>
                        <a:pt x="0" y="2409"/>
                      </a:lnTo>
                      <a:lnTo>
                        <a:pt x="0" y="2646"/>
                      </a:lnTo>
                      <a:lnTo>
                        <a:pt x="0" y="2922"/>
                      </a:lnTo>
                      <a:lnTo>
                        <a:pt x="40" y="3198"/>
                      </a:lnTo>
                      <a:lnTo>
                        <a:pt x="119" y="3435"/>
                      </a:lnTo>
                      <a:lnTo>
                        <a:pt x="198" y="3711"/>
                      </a:lnTo>
                      <a:lnTo>
                        <a:pt x="4698" y="14529"/>
                      </a:lnTo>
                      <a:lnTo>
                        <a:pt x="4896" y="14884"/>
                      </a:lnTo>
                      <a:lnTo>
                        <a:pt x="5132" y="15200"/>
                      </a:lnTo>
                      <a:lnTo>
                        <a:pt x="5369" y="15516"/>
                      </a:lnTo>
                      <a:lnTo>
                        <a:pt x="5685" y="15753"/>
                      </a:lnTo>
                      <a:lnTo>
                        <a:pt x="6040" y="15911"/>
                      </a:lnTo>
                      <a:lnTo>
                        <a:pt x="6396" y="16068"/>
                      </a:lnTo>
                      <a:lnTo>
                        <a:pt x="6751" y="16147"/>
                      </a:lnTo>
                      <a:lnTo>
                        <a:pt x="7185" y="16187"/>
                      </a:lnTo>
                      <a:lnTo>
                        <a:pt x="15831" y="16187"/>
                      </a:lnTo>
                      <a:lnTo>
                        <a:pt x="16108" y="16147"/>
                      </a:lnTo>
                      <a:lnTo>
                        <a:pt x="16345" y="16068"/>
                      </a:lnTo>
                      <a:lnTo>
                        <a:pt x="16581" y="15990"/>
                      </a:lnTo>
                      <a:lnTo>
                        <a:pt x="16818" y="15871"/>
                      </a:lnTo>
                      <a:lnTo>
                        <a:pt x="17055" y="15713"/>
                      </a:lnTo>
                      <a:lnTo>
                        <a:pt x="17253" y="15555"/>
                      </a:lnTo>
                      <a:lnTo>
                        <a:pt x="17450" y="15397"/>
                      </a:lnTo>
                      <a:lnTo>
                        <a:pt x="17647" y="15200"/>
                      </a:lnTo>
                      <a:lnTo>
                        <a:pt x="17805" y="15003"/>
                      </a:lnTo>
                      <a:lnTo>
                        <a:pt x="17924" y="14766"/>
                      </a:lnTo>
                      <a:lnTo>
                        <a:pt x="18042" y="14529"/>
                      </a:lnTo>
                      <a:lnTo>
                        <a:pt x="18121" y="14292"/>
                      </a:lnTo>
                      <a:lnTo>
                        <a:pt x="18161" y="14055"/>
                      </a:lnTo>
                      <a:lnTo>
                        <a:pt x="18200" y="13818"/>
                      </a:lnTo>
                      <a:lnTo>
                        <a:pt x="18240" y="13542"/>
                      </a:lnTo>
                      <a:lnTo>
                        <a:pt x="18200" y="13305"/>
                      </a:lnTo>
                      <a:lnTo>
                        <a:pt x="18200" y="13029"/>
                      </a:lnTo>
                      <a:lnTo>
                        <a:pt x="18121" y="12752"/>
                      </a:lnTo>
                      <a:lnTo>
                        <a:pt x="18042" y="12515"/>
                      </a:lnTo>
                      <a:lnTo>
                        <a:pt x="13541" y="1659"/>
                      </a:lnTo>
                      <a:lnTo>
                        <a:pt x="13344" y="1303"/>
                      </a:lnTo>
                      <a:lnTo>
                        <a:pt x="13107" y="987"/>
                      </a:lnTo>
                      <a:lnTo>
                        <a:pt x="12831" y="711"/>
                      </a:lnTo>
                      <a:lnTo>
                        <a:pt x="12555" y="474"/>
                      </a:lnTo>
                      <a:lnTo>
                        <a:pt x="12199" y="277"/>
                      </a:lnTo>
                      <a:lnTo>
                        <a:pt x="11844" y="119"/>
                      </a:lnTo>
                      <a:lnTo>
                        <a:pt x="11449" y="40"/>
                      </a:lnTo>
                      <a:lnTo>
                        <a:pt x="11054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45"/>
                <p:cNvSpPr/>
                <p:nvPr/>
              </p:nvSpPr>
              <p:spPr>
                <a:xfrm>
                  <a:off x="6121500" y="3853350"/>
                  <a:ext cx="456000" cy="40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0" h="16187" fill="none" extrusionOk="0">
                      <a:moveTo>
                        <a:pt x="15594" y="16187"/>
                      </a:moveTo>
                      <a:lnTo>
                        <a:pt x="7185" y="16187"/>
                      </a:lnTo>
                      <a:lnTo>
                        <a:pt x="7185" y="16187"/>
                      </a:lnTo>
                      <a:lnTo>
                        <a:pt x="6751" y="16147"/>
                      </a:lnTo>
                      <a:lnTo>
                        <a:pt x="6396" y="16068"/>
                      </a:lnTo>
                      <a:lnTo>
                        <a:pt x="6040" y="15911"/>
                      </a:lnTo>
                      <a:lnTo>
                        <a:pt x="5685" y="15753"/>
                      </a:lnTo>
                      <a:lnTo>
                        <a:pt x="5369" y="15516"/>
                      </a:lnTo>
                      <a:lnTo>
                        <a:pt x="5132" y="15200"/>
                      </a:lnTo>
                      <a:lnTo>
                        <a:pt x="4896" y="14884"/>
                      </a:lnTo>
                      <a:lnTo>
                        <a:pt x="4698" y="14529"/>
                      </a:lnTo>
                      <a:lnTo>
                        <a:pt x="198" y="3711"/>
                      </a:lnTo>
                      <a:lnTo>
                        <a:pt x="198" y="3711"/>
                      </a:lnTo>
                      <a:lnTo>
                        <a:pt x="119" y="3435"/>
                      </a:lnTo>
                      <a:lnTo>
                        <a:pt x="40" y="3198"/>
                      </a:lnTo>
                      <a:lnTo>
                        <a:pt x="0" y="2922"/>
                      </a:lnTo>
                      <a:lnTo>
                        <a:pt x="0" y="2646"/>
                      </a:lnTo>
                      <a:lnTo>
                        <a:pt x="0" y="2409"/>
                      </a:lnTo>
                      <a:lnTo>
                        <a:pt x="40" y="2132"/>
                      </a:lnTo>
                      <a:lnTo>
                        <a:pt x="119" y="1895"/>
                      </a:lnTo>
                      <a:lnTo>
                        <a:pt x="198" y="1659"/>
                      </a:lnTo>
                      <a:lnTo>
                        <a:pt x="316" y="1422"/>
                      </a:lnTo>
                      <a:lnTo>
                        <a:pt x="434" y="1224"/>
                      </a:lnTo>
                      <a:lnTo>
                        <a:pt x="592" y="987"/>
                      </a:lnTo>
                      <a:lnTo>
                        <a:pt x="790" y="790"/>
                      </a:lnTo>
                      <a:lnTo>
                        <a:pt x="948" y="632"/>
                      </a:lnTo>
                      <a:lnTo>
                        <a:pt x="1185" y="474"/>
                      </a:lnTo>
                      <a:lnTo>
                        <a:pt x="1421" y="316"/>
                      </a:lnTo>
                      <a:lnTo>
                        <a:pt x="1658" y="237"/>
                      </a:lnTo>
                      <a:lnTo>
                        <a:pt x="1658" y="237"/>
                      </a:lnTo>
                      <a:lnTo>
                        <a:pt x="1895" y="119"/>
                      </a:lnTo>
                      <a:lnTo>
                        <a:pt x="2132" y="79"/>
                      </a:lnTo>
                      <a:lnTo>
                        <a:pt x="2408" y="40"/>
                      </a:lnTo>
                      <a:lnTo>
                        <a:pt x="2645" y="0"/>
                      </a:lnTo>
                      <a:lnTo>
                        <a:pt x="11054" y="0"/>
                      </a:lnTo>
                      <a:lnTo>
                        <a:pt x="11054" y="0"/>
                      </a:lnTo>
                      <a:lnTo>
                        <a:pt x="11449" y="40"/>
                      </a:lnTo>
                      <a:lnTo>
                        <a:pt x="11844" y="119"/>
                      </a:lnTo>
                      <a:lnTo>
                        <a:pt x="12199" y="277"/>
                      </a:lnTo>
                      <a:lnTo>
                        <a:pt x="12555" y="474"/>
                      </a:lnTo>
                      <a:lnTo>
                        <a:pt x="12831" y="711"/>
                      </a:lnTo>
                      <a:lnTo>
                        <a:pt x="13107" y="987"/>
                      </a:lnTo>
                      <a:lnTo>
                        <a:pt x="13344" y="1303"/>
                      </a:lnTo>
                      <a:lnTo>
                        <a:pt x="13541" y="1659"/>
                      </a:lnTo>
                      <a:lnTo>
                        <a:pt x="18042" y="12515"/>
                      </a:lnTo>
                      <a:lnTo>
                        <a:pt x="18042" y="12515"/>
                      </a:lnTo>
                      <a:lnTo>
                        <a:pt x="18121" y="12752"/>
                      </a:lnTo>
                      <a:lnTo>
                        <a:pt x="18200" y="13029"/>
                      </a:lnTo>
                      <a:lnTo>
                        <a:pt x="18200" y="13305"/>
                      </a:lnTo>
                      <a:lnTo>
                        <a:pt x="18240" y="13542"/>
                      </a:lnTo>
                      <a:lnTo>
                        <a:pt x="18200" y="13818"/>
                      </a:lnTo>
                      <a:lnTo>
                        <a:pt x="18161" y="14055"/>
                      </a:lnTo>
                      <a:lnTo>
                        <a:pt x="18121" y="14292"/>
                      </a:lnTo>
                      <a:lnTo>
                        <a:pt x="18042" y="14529"/>
                      </a:lnTo>
                      <a:lnTo>
                        <a:pt x="17924" y="14766"/>
                      </a:lnTo>
                      <a:lnTo>
                        <a:pt x="17805" y="15003"/>
                      </a:lnTo>
                      <a:lnTo>
                        <a:pt x="17647" y="15200"/>
                      </a:lnTo>
                      <a:lnTo>
                        <a:pt x="17450" y="15397"/>
                      </a:lnTo>
                      <a:lnTo>
                        <a:pt x="17253" y="15555"/>
                      </a:lnTo>
                      <a:lnTo>
                        <a:pt x="17055" y="15713"/>
                      </a:lnTo>
                      <a:lnTo>
                        <a:pt x="16818" y="15871"/>
                      </a:lnTo>
                      <a:lnTo>
                        <a:pt x="16581" y="15990"/>
                      </a:lnTo>
                      <a:lnTo>
                        <a:pt x="16581" y="15990"/>
                      </a:lnTo>
                      <a:lnTo>
                        <a:pt x="16345" y="16068"/>
                      </a:lnTo>
                      <a:lnTo>
                        <a:pt x="16108" y="16147"/>
                      </a:lnTo>
                      <a:lnTo>
                        <a:pt x="15831" y="16187"/>
                      </a:lnTo>
                      <a:lnTo>
                        <a:pt x="15594" y="16187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45"/>
                <p:cNvSpPr/>
                <p:nvPr/>
              </p:nvSpPr>
              <p:spPr>
                <a:xfrm>
                  <a:off x="6136300" y="3888875"/>
                  <a:ext cx="389875" cy="36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5" h="14411" extrusionOk="0">
                      <a:moveTo>
                        <a:pt x="435" y="1"/>
                      </a:moveTo>
                      <a:lnTo>
                        <a:pt x="277" y="198"/>
                      </a:lnTo>
                      <a:lnTo>
                        <a:pt x="158" y="395"/>
                      </a:lnTo>
                      <a:lnTo>
                        <a:pt x="79" y="593"/>
                      </a:lnTo>
                      <a:lnTo>
                        <a:pt x="40" y="830"/>
                      </a:lnTo>
                      <a:lnTo>
                        <a:pt x="0" y="1027"/>
                      </a:lnTo>
                      <a:lnTo>
                        <a:pt x="40" y="1264"/>
                      </a:lnTo>
                      <a:lnTo>
                        <a:pt x="79" y="1501"/>
                      </a:lnTo>
                      <a:lnTo>
                        <a:pt x="158" y="1738"/>
                      </a:lnTo>
                      <a:lnTo>
                        <a:pt x="4975" y="13384"/>
                      </a:lnTo>
                      <a:lnTo>
                        <a:pt x="5093" y="13582"/>
                      </a:lnTo>
                      <a:lnTo>
                        <a:pt x="5212" y="13779"/>
                      </a:lnTo>
                      <a:lnTo>
                        <a:pt x="5409" y="13976"/>
                      </a:lnTo>
                      <a:lnTo>
                        <a:pt x="5606" y="14134"/>
                      </a:lnTo>
                      <a:lnTo>
                        <a:pt x="5804" y="14253"/>
                      </a:lnTo>
                      <a:lnTo>
                        <a:pt x="6041" y="14332"/>
                      </a:lnTo>
                      <a:lnTo>
                        <a:pt x="6278" y="14371"/>
                      </a:lnTo>
                      <a:lnTo>
                        <a:pt x="6514" y="14411"/>
                      </a:lnTo>
                      <a:lnTo>
                        <a:pt x="13936" y="14411"/>
                      </a:lnTo>
                      <a:lnTo>
                        <a:pt x="14252" y="14371"/>
                      </a:lnTo>
                      <a:lnTo>
                        <a:pt x="14568" y="14253"/>
                      </a:lnTo>
                      <a:lnTo>
                        <a:pt x="14884" y="14095"/>
                      </a:lnTo>
                      <a:lnTo>
                        <a:pt x="15121" y="13897"/>
                      </a:lnTo>
                      <a:lnTo>
                        <a:pt x="15318" y="13660"/>
                      </a:lnTo>
                      <a:lnTo>
                        <a:pt x="15476" y="13345"/>
                      </a:lnTo>
                      <a:lnTo>
                        <a:pt x="15555" y="13068"/>
                      </a:lnTo>
                      <a:lnTo>
                        <a:pt x="15595" y="12752"/>
                      </a:lnTo>
                      <a:lnTo>
                        <a:pt x="15555" y="12397"/>
                      </a:lnTo>
                      <a:lnTo>
                        <a:pt x="15476" y="12081"/>
                      </a:lnTo>
                      <a:lnTo>
                        <a:pt x="10660" y="474"/>
                      </a:lnTo>
                      <a:lnTo>
                        <a:pt x="10541" y="198"/>
                      </a:lnTo>
                      <a:lnTo>
                        <a:pt x="10383" y="1"/>
                      </a:lnTo>
                      <a:close/>
                    </a:path>
                  </a:pathLst>
                </a:custGeom>
                <a:solidFill>
                  <a:srgbClr val="B3B3B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45"/>
                <p:cNvSpPr/>
                <p:nvPr/>
              </p:nvSpPr>
              <p:spPr>
                <a:xfrm>
                  <a:off x="6136300" y="3888875"/>
                  <a:ext cx="389875" cy="36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5" h="14411" fill="none" extrusionOk="0">
                      <a:moveTo>
                        <a:pt x="10383" y="1"/>
                      </a:moveTo>
                      <a:lnTo>
                        <a:pt x="435" y="1"/>
                      </a:lnTo>
                      <a:lnTo>
                        <a:pt x="435" y="1"/>
                      </a:lnTo>
                      <a:lnTo>
                        <a:pt x="277" y="198"/>
                      </a:lnTo>
                      <a:lnTo>
                        <a:pt x="158" y="395"/>
                      </a:lnTo>
                      <a:lnTo>
                        <a:pt x="79" y="593"/>
                      </a:lnTo>
                      <a:lnTo>
                        <a:pt x="40" y="830"/>
                      </a:lnTo>
                      <a:lnTo>
                        <a:pt x="0" y="1027"/>
                      </a:lnTo>
                      <a:lnTo>
                        <a:pt x="40" y="1264"/>
                      </a:lnTo>
                      <a:lnTo>
                        <a:pt x="79" y="1501"/>
                      </a:lnTo>
                      <a:lnTo>
                        <a:pt x="158" y="1738"/>
                      </a:lnTo>
                      <a:lnTo>
                        <a:pt x="4975" y="13384"/>
                      </a:lnTo>
                      <a:lnTo>
                        <a:pt x="4975" y="13384"/>
                      </a:lnTo>
                      <a:lnTo>
                        <a:pt x="5093" y="13582"/>
                      </a:lnTo>
                      <a:lnTo>
                        <a:pt x="5212" y="13779"/>
                      </a:lnTo>
                      <a:lnTo>
                        <a:pt x="5409" y="13976"/>
                      </a:lnTo>
                      <a:lnTo>
                        <a:pt x="5606" y="14134"/>
                      </a:lnTo>
                      <a:lnTo>
                        <a:pt x="5804" y="14253"/>
                      </a:lnTo>
                      <a:lnTo>
                        <a:pt x="6041" y="14332"/>
                      </a:lnTo>
                      <a:lnTo>
                        <a:pt x="6278" y="14371"/>
                      </a:lnTo>
                      <a:lnTo>
                        <a:pt x="6514" y="14411"/>
                      </a:lnTo>
                      <a:lnTo>
                        <a:pt x="6514" y="14411"/>
                      </a:lnTo>
                      <a:lnTo>
                        <a:pt x="6514" y="14411"/>
                      </a:lnTo>
                      <a:lnTo>
                        <a:pt x="13936" y="14411"/>
                      </a:lnTo>
                      <a:lnTo>
                        <a:pt x="13936" y="14411"/>
                      </a:lnTo>
                      <a:lnTo>
                        <a:pt x="14252" y="14371"/>
                      </a:lnTo>
                      <a:lnTo>
                        <a:pt x="14568" y="14253"/>
                      </a:lnTo>
                      <a:lnTo>
                        <a:pt x="14568" y="14253"/>
                      </a:lnTo>
                      <a:lnTo>
                        <a:pt x="14884" y="14095"/>
                      </a:lnTo>
                      <a:lnTo>
                        <a:pt x="15121" y="13897"/>
                      </a:lnTo>
                      <a:lnTo>
                        <a:pt x="15318" y="13660"/>
                      </a:lnTo>
                      <a:lnTo>
                        <a:pt x="15476" y="13345"/>
                      </a:lnTo>
                      <a:lnTo>
                        <a:pt x="15555" y="13068"/>
                      </a:lnTo>
                      <a:lnTo>
                        <a:pt x="15595" y="12752"/>
                      </a:lnTo>
                      <a:lnTo>
                        <a:pt x="15555" y="12397"/>
                      </a:lnTo>
                      <a:lnTo>
                        <a:pt x="15476" y="12081"/>
                      </a:lnTo>
                      <a:lnTo>
                        <a:pt x="10660" y="474"/>
                      </a:lnTo>
                      <a:lnTo>
                        <a:pt x="10660" y="474"/>
                      </a:lnTo>
                      <a:lnTo>
                        <a:pt x="10541" y="198"/>
                      </a:lnTo>
                      <a:lnTo>
                        <a:pt x="10383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45"/>
                <p:cNvSpPr/>
                <p:nvPr/>
              </p:nvSpPr>
              <p:spPr>
                <a:xfrm>
                  <a:off x="6023775" y="3707275"/>
                  <a:ext cx="495500" cy="18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20" h="7265" extrusionOk="0">
                      <a:moveTo>
                        <a:pt x="2330" y="1"/>
                      </a:moveTo>
                      <a:lnTo>
                        <a:pt x="2054" y="40"/>
                      </a:lnTo>
                      <a:lnTo>
                        <a:pt x="1817" y="119"/>
                      </a:lnTo>
                      <a:lnTo>
                        <a:pt x="1580" y="198"/>
                      </a:lnTo>
                      <a:lnTo>
                        <a:pt x="1343" y="316"/>
                      </a:lnTo>
                      <a:lnTo>
                        <a:pt x="1146" y="435"/>
                      </a:lnTo>
                      <a:lnTo>
                        <a:pt x="948" y="593"/>
                      </a:lnTo>
                      <a:lnTo>
                        <a:pt x="751" y="751"/>
                      </a:lnTo>
                      <a:lnTo>
                        <a:pt x="593" y="948"/>
                      </a:lnTo>
                      <a:lnTo>
                        <a:pt x="435" y="1145"/>
                      </a:lnTo>
                      <a:lnTo>
                        <a:pt x="317" y="1343"/>
                      </a:lnTo>
                      <a:lnTo>
                        <a:pt x="198" y="1580"/>
                      </a:lnTo>
                      <a:lnTo>
                        <a:pt x="119" y="1817"/>
                      </a:lnTo>
                      <a:lnTo>
                        <a:pt x="40" y="2053"/>
                      </a:lnTo>
                      <a:lnTo>
                        <a:pt x="1" y="2330"/>
                      </a:lnTo>
                      <a:lnTo>
                        <a:pt x="1" y="2567"/>
                      </a:lnTo>
                      <a:lnTo>
                        <a:pt x="1" y="4659"/>
                      </a:lnTo>
                      <a:lnTo>
                        <a:pt x="1" y="4935"/>
                      </a:lnTo>
                      <a:lnTo>
                        <a:pt x="40" y="5212"/>
                      </a:lnTo>
                      <a:lnTo>
                        <a:pt x="119" y="5449"/>
                      </a:lnTo>
                      <a:lnTo>
                        <a:pt x="198" y="5686"/>
                      </a:lnTo>
                      <a:lnTo>
                        <a:pt x="317" y="5922"/>
                      </a:lnTo>
                      <a:lnTo>
                        <a:pt x="435" y="6120"/>
                      </a:lnTo>
                      <a:lnTo>
                        <a:pt x="593" y="6317"/>
                      </a:lnTo>
                      <a:lnTo>
                        <a:pt x="751" y="6515"/>
                      </a:lnTo>
                      <a:lnTo>
                        <a:pt x="948" y="6673"/>
                      </a:lnTo>
                      <a:lnTo>
                        <a:pt x="1146" y="6830"/>
                      </a:lnTo>
                      <a:lnTo>
                        <a:pt x="1343" y="6949"/>
                      </a:lnTo>
                      <a:lnTo>
                        <a:pt x="1580" y="7067"/>
                      </a:lnTo>
                      <a:lnTo>
                        <a:pt x="1817" y="7146"/>
                      </a:lnTo>
                      <a:lnTo>
                        <a:pt x="2054" y="7225"/>
                      </a:lnTo>
                      <a:lnTo>
                        <a:pt x="2330" y="7265"/>
                      </a:lnTo>
                      <a:lnTo>
                        <a:pt x="17490" y="7265"/>
                      </a:lnTo>
                      <a:lnTo>
                        <a:pt x="17727" y="7225"/>
                      </a:lnTo>
                      <a:lnTo>
                        <a:pt x="18003" y="7146"/>
                      </a:lnTo>
                      <a:lnTo>
                        <a:pt x="18240" y="7067"/>
                      </a:lnTo>
                      <a:lnTo>
                        <a:pt x="18437" y="6949"/>
                      </a:lnTo>
                      <a:lnTo>
                        <a:pt x="18674" y="6830"/>
                      </a:lnTo>
                      <a:lnTo>
                        <a:pt x="18872" y="6673"/>
                      </a:lnTo>
                      <a:lnTo>
                        <a:pt x="19069" y="6515"/>
                      </a:lnTo>
                      <a:lnTo>
                        <a:pt x="19227" y="6317"/>
                      </a:lnTo>
                      <a:lnTo>
                        <a:pt x="19385" y="6120"/>
                      </a:lnTo>
                      <a:lnTo>
                        <a:pt x="19503" y="5922"/>
                      </a:lnTo>
                      <a:lnTo>
                        <a:pt x="19622" y="5686"/>
                      </a:lnTo>
                      <a:lnTo>
                        <a:pt x="19701" y="5449"/>
                      </a:lnTo>
                      <a:lnTo>
                        <a:pt x="19740" y="5212"/>
                      </a:lnTo>
                      <a:lnTo>
                        <a:pt x="19780" y="4935"/>
                      </a:lnTo>
                      <a:lnTo>
                        <a:pt x="19819" y="4659"/>
                      </a:lnTo>
                      <a:lnTo>
                        <a:pt x="19819" y="2567"/>
                      </a:lnTo>
                      <a:lnTo>
                        <a:pt x="19780" y="2330"/>
                      </a:lnTo>
                      <a:lnTo>
                        <a:pt x="19740" y="2053"/>
                      </a:lnTo>
                      <a:lnTo>
                        <a:pt x="19701" y="1817"/>
                      </a:lnTo>
                      <a:lnTo>
                        <a:pt x="19622" y="1580"/>
                      </a:lnTo>
                      <a:lnTo>
                        <a:pt x="19503" y="1343"/>
                      </a:lnTo>
                      <a:lnTo>
                        <a:pt x="19385" y="1145"/>
                      </a:lnTo>
                      <a:lnTo>
                        <a:pt x="19227" y="948"/>
                      </a:lnTo>
                      <a:lnTo>
                        <a:pt x="19069" y="751"/>
                      </a:lnTo>
                      <a:lnTo>
                        <a:pt x="18872" y="593"/>
                      </a:lnTo>
                      <a:lnTo>
                        <a:pt x="18674" y="435"/>
                      </a:lnTo>
                      <a:lnTo>
                        <a:pt x="18437" y="316"/>
                      </a:lnTo>
                      <a:lnTo>
                        <a:pt x="18240" y="198"/>
                      </a:lnTo>
                      <a:lnTo>
                        <a:pt x="18003" y="119"/>
                      </a:lnTo>
                      <a:lnTo>
                        <a:pt x="17727" y="40"/>
                      </a:lnTo>
                      <a:lnTo>
                        <a:pt x="17490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45"/>
                <p:cNvSpPr/>
                <p:nvPr/>
              </p:nvSpPr>
              <p:spPr>
                <a:xfrm>
                  <a:off x="6023775" y="3707275"/>
                  <a:ext cx="495500" cy="18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20" h="7265" fill="none" extrusionOk="0">
                      <a:moveTo>
                        <a:pt x="2567" y="1"/>
                      </a:moveTo>
                      <a:lnTo>
                        <a:pt x="17214" y="1"/>
                      </a:lnTo>
                      <a:lnTo>
                        <a:pt x="17214" y="1"/>
                      </a:lnTo>
                      <a:lnTo>
                        <a:pt x="17490" y="1"/>
                      </a:lnTo>
                      <a:lnTo>
                        <a:pt x="17727" y="40"/>
                      </a:lnTo>
                      <a:lnTo>
                        <a:pt x="18003" y="119"/>
                      </a:lnTo>
                      <a:lnTo>
                        <a:pt x="18240" y="198"/>
                      </a:lnTo>
                      <a:lnTo>
                        <a:pt x="18437" y="316"/>
                      </a:lnTo>
                      <a:lnTo>
                        <a:pt x="18674" y="435"/>
                      </a:lnTo>
                      <a:lnTo>
                        <a:pt x="18872" y="593"/>
                      </a:lnTo>
                      <a:lnTo>
                        <a:pt x="19069" y="751"/>
                      </a:lnTo>
                      <a:lnTo>
                        <a:pt x="19227" y="948"/>
                      </a:lnTo>
                      <a:lnTo>
                        <a:pt x="19385" y="1145"/>
                      </a:lnTo>
                      <a:lnTo>
                        <a:pt x="19503" y="1343"/>
                      </a:lnTo>
                      <a:lnTo>
                        <a:pt x="19622" y="1580"/>
                      </a:lnTo>
                      <a:lnTo>
                        <a:pt x="19701" y="1817"/>
                      </a:lnTo>
                      <a:lnTo>
                        <a:pt x="19740" y="2053"/>
                      </a:lnTo>
                      <a:lnTo>
                        <a:pt x="19780" y="2330"/>
                      </a:lnTo>
                      <a:lnTo>
                        <a:pt x="19819" y="2567"/>
                      </a:lnTo>
                      <a:lnTo>
                        <a:pt x="19819" y="4659"/>
                      </a:lnTo>
                      <a:lnTo>
                        <a:pt x="19819" y="4659"/>
                      </a:lnTo>
                      <a:lnTo>
                        <a:pt x="19780" y="4935"/>
                      </a:lnTo>
                      <a:lnTo>
                        <a:pt x="19740" y="5212"/>
                      </a:lnTo>
                      <a:lnTo>
                        <a:pt x="19701" y="5449"/>
                      </a:lnTo>
                      <a:lnTo>
                        <a:pt x="19622" y="5686"/>
                      </a:lnTo>
                      <a:lnTo>
                        <a:pt x="19503" y="5922"/>
                      </a:lnTo>
                      <a:lnTo>
                        <a:pt x="19385" y="6120"/>
                      </a:lnTo>
                      <a:lnTo>
                        <a:pt x="19227" y="6317"/>
                      </a:lnTo>
                      <a:lnTo>
                        <a:pt x="19069" y="6515"/>
                      </a:lnTo>
                      <a:lnTo>
                        <a:pt x="18872" y="6673"/>
                      </a:lnTo>
                      <a:lnTo>
                        <a:pt x="18674" y="6830"/>
                      </a:lnTo>
                      <a:lnTo>
                        <a:pt x="18437" y="6949"/>
                      </a:lnTo>
                      <a:lnTo>
                        <a:pt x="18240" y="7067"/>
                      </a:lnTo>
                      <a:lnTo>
                        <a:pt x="18003" y="7146"/>
                      </a:lnTo>
                      <a:lnTo>
                        <a:pt x="17727" y="7225"/>
                      </a:lnTo>
                      <a:lnTo>
                        <a:pt x="17490" y="7265"/>
                      </a:lnTo>
                      <a:lnTo>
                        <a:pt x="17214" y="7265"/>
                      </a:lnTo>
                      <a:lnTo>
                        <a:pt x="2567" y="7265"/>
                      </a:lnTo>
                      <a:lnTo>
                        <a:pt x="2567" y="7265"/>
                      </a:lnTo>
                      <a:lnTo>
                        <a:pt x="2330" y="7265"/>
                      </a:lnTo>
                      <a:lnTo>
                        <a:pt x="2054" y="7225"/>
                      </a:lnTo>
                      <a:lnTo>
                        <a:pt x="1817" y="7146"/>
                      </a:lnTo>
                      <a:lnTo>
                        <a:pt x="1580" y="7067"/>
                      </a:lnTo>
                      <a:lnTo>
                        <a:pt x="1343" y="6949"/>
                      </a:lnTo>
                      <a:lnTo>
                        <a:pt x="1146" y="6830"/>
                      </a:lnTo>
                      <a:lnTo>
                        <a:pt x="948" y="6673"/>
                      </a:lnTo>
                      <a:lnTo>
                        <a:pt x="751" y="6515"/>
                      </a:lnTo>
                      <a:lnTo>
                        <a:pt x="593" y="6317"/>
                      </a:lnTo>
                      <a:lnTo>
                        <a:pt x="435" y="6120"/>
                      </a:lnTo>
                      <a:lnTo>
                        <a:pt x="317" y="5922"/>
                      </a:lnTo>
                      <a:lnTo>
                        <a:pt x="198" y="5686"/>
                      </a:lnTo>
                      <a:lnTo>
                        <a:pt x="119" y="5449"/>
                      </a:lnTo>
                      <a:lnTo>
                        <a:pt x="40" y="5212"/>
                      </a:lnTo>
                      <a:lnTo>
                        <a:pt x="1" y="4935"/>
                      </a:lnTo>
                      <a:lnTo>
                        <a:pt x="1" y="4659"/>
                      </a:lnTo>
                      <a:lnTo>
                        <a:pt x="1" y="2567"/>
                      </a:lnTo>
                      <a:lnTo>
                        <a:pt x="1" y="2567"/>
                      </a:lnTo>
                      <a:lnTo>
                        <a:pt x="1" y="2330"/>
                      </a:lnTo>
                      <a:lnTo>
                        <a:pt x="40" y="2053"/>
                      </a:lnTo>
                      <a:lnTo>
                        <a:pt x="119" y="1817"/>
                      </a:lnTo>
                      <a:lnTo>
                        <a:pt x="198" y="1580"/>
                      </a:lnTo>
                      <a:lnTo>
                        <a:pt x="317" y="1343"/>
                      </a:lnTo>
                      <a:lnTo>
                        <a:pt x="435" y="1145"/>
                      </a:lnTo>
                      <a:lnTo>
                        <a:pt x="593" y="948"/>
                      </a:lnTo>
                      <a:lnTo>
                        <a:pt x="751" y="751"/>
                      </a:lnTo>
                      <a:lnTo>
                        <a:pt x="948" y="593"/>
                      </a:lnTo>
                      <a:lnTo>
                        <a:pt x="1146" y="435"/>
                      </a:lnTo>
                      <a:lnTo>
                        <a:pt x="1343" y="316"/>
                      </a:lnTo>
                      <a:lnTo>
                        <a:pt x="1580" y="198"/>
                      </a:lnTo>
                      <a:lnTo>
                        <a:pt x="1817" y="119"/>
                      </a:lnTo>
                      <a:lnTo>
                        <a:pt x="2054" y="40"/>
                      </a:lnTo>
                      <a:lnTo>
                        <a:pt x="2330" y="1"/>
                      </a:lnTo>
                      <a:lnTo>
                        <a:pt x="2567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45"/>
                <p:cNvSpPr/>
                <p:nvPr/>
              </p:nvSpPr>
              <p:spPr>
                <a:xfrm>
                  <a:off x="5989225" y="3287800"/>
                  <a:ext cx="705725" cy="46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29" h="18675" extrusionOk="0">
                      <a:moveTo>
                        <a:pt x="1" y="1"/>
                      </a:moveTo>
                      <a:lnTo>
                        <a:pt x="1" y="18675"/>
                      </a:lnTo>
                      <a:lnTo>
                        <a:pt x="22030" y="18675"/>
                      </a:lnTo>
                      <a:lnTo>
                        <a:pt x="22662" y="18635"/>
                      </a:lnTo>
                      <a:lnTo>
                        <a:pt x="23294" y="18556"/>
                      </a:lnTo>
                      <a:lnTo>
                        <a:pt x="23886" y="18398"/>
                      </a:lnTo>
                      <a:lnTo>
                        <a:pt x="24439" y="18201"/>
                      </a:lnTo>
                      <a:lnTo>
                        <a:pt x="24991" y="17924"/>
                      </a:lnTo>
                      <a:lnTo>
                        <a:pt x="25504" y="17609"/>
                      </a:lnTo>
                      <a:lnTo>
                        <a:pt x="25978" y="17253"/>
                      </a:lnTo>
                      <a:lnTo>
                        <a:pt x="26412" y="16859"/>
                      </a:lnTo>
                      <a:lnTo>
                        <a:pt x="26807" y="16424"/>
                      </a:lnTo>
                      <a:lnTo>
                        <a:pt x="27163" y="15950"/>
                      </a:lnTo>
                      <a:lnTo>
                        <a:pt x="27478" y="15437"/>
                      </a:lnTo>
                      <a:lnTo>
                        <a:pt x="27715" y="14885"/>
                      </a:lnTo>
                      <a:lnTo>
                        <a:pt x="27952" y="14332"/>
                      </a:lnTo>
                      <a:lnTo>
                        <a:pt x="28071" y="13740"/>
                      </a:lnTo>
                      <a:lnTo>
                        <a:pt x="28189" y="13108"/>
                      </a:lnTo>
                      <a:lnTo>
                        <a:pt x="28229" y="12476"/>
                      </a:lnTo>
                      <a:lnTo>
                        <a:pt x="28229" y="1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45"/>
                <p:cNvSpPr/>
                <p:nvPr/>
              </p:nvSpPr>
              <p:spPr>
                <a:xfrm>
                  <a:off x="5989225" y="3287800"/>
                  <a:ext cx="705725" cy="46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29" h="18675" fill="none" extrusionOk="0">
                      <a:moveTo>
                        <a:pt x="1" y="1"/>
                      </a:moveTo>
                      <a:lnTo>
                        <a:pt x="28229" y="1"/>
                      </a:lnTo>
                      <a:lnTo>
                        <a:pt x="28229" y="12476"/>
                      </a:lnTo>
                      <a:lnTo>
                        <a:pt x="28229" y="12476"/>
                      </a:lnTo>
                      <a:lnTo>
                        <a:pt x="28189" y="13108"/>
                      </a:lnTo>
                      <a:lnTo>
                        <a:pt x="28071" y="13740"/>
                      </a:lnTo>
                      <a:lnTo>
                        <a:pt x="27952" y="14332"/>
                      </a:lnTo>
                      <a:lnTo>
                        <a:pt x="27715" y="14885"/>
                      </a:lnTo>
                      <a:lnTo>
                        <a:pt x="27478" y="15437"/>
                      </a:lnTo>
                      <a:lnTo>
                        <a:pt x="27163" y="15950"/>
                      </a:lnTo>
                      <a:lnTo>
                        <a:pt x="26807" y="16424"/>
                      </a:lnTo>
                      <a:lnTo>
                        <a:pt x="26412" y="16859"/>
                      </a:lnTo>
                      <a:lnTo>
                        <a:pt x="25978" y="17253"/>
                      </a:lnTo>
                      <a:lnTo>
                        <a:pt x="25504" y="17609"/>
                      </a:lnTo>
                      <a:lnTo>
                        <a:pt x="24991" y="17924"/>
                      </a:lnTo>
                      <a:lnTo>
                        <a:pt x="24439" y="18201"/>
                      </a:lnTo>
                      <a:lnTo>
                        <a:pt x="23886" y="18398"/>
                      </a:lnTo>
                      <a:lnTo>
                        <a:pt x="23294" y="18556"/>
                      </a:lnTo>
                      <a:lnTo>
                        <a:pt x="22662" y="18635"/>
                      </a:lnTo>
                      <a:lnTo>
                        <a:pt x="22030" y="18675"/>
                      </a:lnTo>
                      <a:lnTo>
                        <a:pt x="22030" y="18675"/>
                      </a:lnTo>
                      <a:lnTo>
                        <a:pt x="1" y="18675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45"/>
                <p:cNvSpPr/>
                <p:nvPr/>
              </p:nvSpPr>
              <p:spPr>
                <a:xfrm>
                  <a:off x="6151100" y="3423025"/>
                  <a:ext cx="414550" cy="30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2" h="12082" extrusionOk="0">
                      <a:moveTo>
                        <a:pt x="16582" y="1"/>
                      </a:moveTo>
                      <a:lnTo>
                        <a:pt x="14568" y="1066"/>
                      </a:lnTo>
                      <a:lnTo>
                        <a:pt x="12634" y="2053"/>
                      </a:lnTo>
                      <a:lnTo>
                        <a:pt x="11844" y="2409"/>
                      </a:lnTo>
                      <a:lnTo>
                        <a:pt x="11134" y="2685"/>
                      </a:lnTo>
                      <a:lnTo>
                        <a:pt x="10384" y="2883"/>
                      </a:lnTo>
                      <a:lnTo>
                        <a:pt x="9594" y="3001"/>
                      </a:lnTo>
                      <a:lnTo>
                        <a:pt x="8646" y="3080"/>
                      </a:lnTo>
                      <a:lnTo>
                        <a:pt x="7541" y="3119"/>
                      </a:lnTo>
                      <a:lnTo>
                        <a:pt x="7581" y="3514"/>
                      </a:lnTo>
                      <a:lnTo>
                        <a:pt x="7620" y="3909"/>
                      </a:lnTo>
                      <a:lnTo>
                        <a:pt x="7620" y="4225"/>
                      </a:lnTo>
                      <a:lnTo>
                        <a:pt x="7541" y="4541"/>
                      </a:lnTo>
                      <a:lnTo>
                        <a:pt x="7462" y="4856"/>
                      </a:lnTo>
                      <a:lnTo>
                        <a:pt x="7344" y="5133"/>
                      </a:lnTo>
                      <a:lnTo>
                        <a:pt x="7225" y="5409"/>
                      </a:lnTo>
                      <a:lnTo>
                        <a:pt x="7028" y="5686"/>
                      </a:lnTo>
                      <a:lnTo>
                        <a:pt x="6830" y="5922"/>
                      </a:lnTo>
                      <a:lnTo>
                        <a:pt x="6594" y="6159"/>
                      </a:lnTo>
                      <a:lnTo>
                        <a:pt x="1" y="12081"/>
                      </a:lnTo>
                      <a:lnTo>
                        <a:pt x="11647" y="12081"/>
                      </a:lnTo>
                      <a:lnTo>
                        <a:pt x="12160" y="12042"/>
                      </a:lnTo>
                      <a:lnTo>
                        <a:pt x="12673" y="11963"/>
                      </a:lnTo>
                      <a:lnTo>
                        <a:pt x="13147" y="11844"/>
                      </a:lnTo>
                      <a:lnTo>
                        <a:pt x="13581" y="11686"/>
                      </a:lnTo>
                      <a:lnTo>
                        <a:pt x="14016" y="11489"/>
                      </a:lnTo>
                      <a:lnTo>
                        <a:pt x="14410" y="11213"/>
                      </a:lnTo>
                      <a:lnTo>
                        <a:pt x="14805" y="10936"/>
                      </a:lnTo>
                      <a:lnTo>
                        <a:pt x="15161" y="10620"/>
                      </a:lnTo>
                      <a:lnTo>
                        <a:pt x="15476" y="10265"/>
                      </a:lnTo>
                      <a:lnTo>
                        <a:pt x="15753" y="9910"/>
                      </a:lnTo>
                      <a:lnTo>
                        <a:pt x="15990" y="9476"/>
                      </a:lnTo>
                      <a:lnTo>
                        <a:pt x="16226" y="9041"/>
                      </a:lnTo>
                      <a:lnTo>
                        <a:pt x="16384" y="8607"/>
                      </a:lnTo>
                      <a:lnTo>
                        <a:pt x="16503" y="8133"/>
                      </a:lnTo>
                      <a:lnTo>
                        <a:pt x="16582" y="7660"/>
                      </a:lnTo>
                      <a:lnTo>
                        <a:pt x="16582" y="7146"/>
                      </a:lnTo>
                      <a:lnTo>
                        <a:pt x="16582" y="1"/>
                      </a:lnTo>
                      <a:close/>
                    </a:path>
                  </a:pathLst>
                </a:custGeom>
                <a:solidFill>
                  <a:srgbClr val="B3B3B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45"/>
                <p:cNvSpPr/>
                <p:nvPr/>
              </p:nvSpPr>
              <p:spPr>
                <a:xfrm>
                  <a:off x="6151100" y="3423025"/>
                  <a:ext cx="414550" cy="30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2" h="12082" fill="none" extrusionOk="0">
                      <a:moveTo>
                        <a:pt x="16582" y="1"/>
                      </a:moveTo>
                      <a:lnTo>
                        <a:pt x="14568" y="1066"/>
                      </a:lnTo>
                      <a:lnTo>
                        <a:pt x="14568" y="1066"/>
                      </a:lnTo>
                      <a:lnTo>
                        <a:pt x="12634" y="2053"/>
                      </a:lnTo>
                      <a:lnTo>
                        <a:pt x="11844" y="2409"/>
                      </a:lnTo>
                      <a:lnTo>
                        <a:pt x="11134" y="2685"/>
                      </a:lnTo>
                      <a:lnTo>
                        <a:pt x="10384" y="2883"/>
                      </a:lnTo>
                      <a:lnTo>
                        <a:pt x="9594" y="3001"/>
                      </a:lnTo>
                      <a:lnTo>
                        <a:pt x="8646" y="3080"/>
                      </a:lnTo>
                      <a:lnTo>
                        <a:pt x="7541" y="3119"/>
                      </a:lnTo>
                      <a:lnTo>
                        <a:pt x="7541" y="3119"/>
                      </a:lnTo>
                      <a:lnTo>
                        <a:pt x="7581" y="3514"/>
                      </a:lnTo>
                      <a:lnTo>
                        <a:pt x="7620" y="3909"/>
                      </a:lnTo>
                      <a:lnTo>
                        <a:pt x="7620" y="3909"/>
                      </a:lnTo>
                      <a:lnTo>
                        <a:pt x="7620" y="4225"/>
                      </a:lnTo>
                      <a:lnTo>
                        <a:pt x="7541" y="4541"/>
                      </a:lnTo>
                      <a:lnTo>
                        <a:pt x="7462" y="4856"/>
                      </a:lnTo>
                      <a:lnTo>
                        <a:pt x="7344" y="5133"/>
                      </a:lnTo>
                      <a:lnTo>
                        <a:pt x="7225" y="5409"/>
                      </a:lnTo>
                      <a:lnTo>
                        <a:pt x="7028" y="5686"/>
                      </a:lnTo>
                      <a:lnTo>
                        <a:pt x="6830" y="5922"/>
                      </a:lnTo>
                      <a:lnTo>
                        <a:pt x="6594" y="6159"/>
                      </a:lnTo>
                      <a:lnTo>
                        <a:pt x="1" y="12081"/>
                      </a:lnTo>
                      <a:lnTo>
                        <a:pt x="11647" y="12081"/>
                      </a:lnTo>
                      <a:lnTo>
                        <a:pt x="11647" y="12081"/>
                      </a:lnTo>
                      <a:lnTo>
                        <a:pt x="12160" y="12042"/>
                      </a:lnTo>
                      <a:lnTo>
                        <a:pt x="12673" y="11963"/>
                      </a:lnTo>
                      <a:lnTo>
                        <a:pt x="13147" y="11844"/>
                      </a:lnTo>
                      <a:lnTo>
                        <a:pt x="13581" y="11686"/>
                      </a:lnTo>
                      <a:lnTo>
                        <a:pt x="14016" y="11489"/>
                      </a:lnTo>
                      <a:lnTo>
                        <a:pt x="14410" y="11213"/>
                      </a:lnTo>
                      <a:lnTo>
                        <a:pt x="14805" y="10936"/>
                      </a:lnTo>
                      <a:lnTo>
                        <a:pt x="15161" y="10620"/>
                      </a:lnTo>
                      <a:lnTo>
                        <a:pt x="15476" y="10265"/>
                      </a:lnTo>
                      <a:lnTo>
                        <a:pt x="15753" y="9910"/>
                      </a:lnTo>
                      <a:lnTo>
                        <a:pt x="15990" y="9476"/>
                      </a:lnTo>
                      <a:lnTo>
                        <a:pt x="16226" y="9041"/>
                      </a:lnTo>
                      <a:lnTo>
                        <a:pt x="16384" y="8607"/>
                      </a:lnTo>
                      <a:lnTo>
                        <a:pt x="16503" y="8133"/>
                      </a:lnTo>
                      <a:lnTo>
                        <a:pt x="16582" y="7660"/>
                      </a:lnTo>
                      <a:lnTo>
                        <a:pt x="16582" y="7146"/>
                      </a:lnTo>
                      <a:lnTo>
                        <a:pt x="16582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45"/>
                <p:cNvSpPr/>
                <p:nvPr/>
              </p:nvSpPr>
              <p:spPr>
                <a:xfrm>
                  <a:off x="5614175" y="4339925"/>
                  <a:ext cx="483650" cy="5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46" h="2173" extrusionOk="0">
                      <a:moveTo>
                        <a:pt x="869" y="1"/>
                      </a:moveTo>
                      <a:lnTo>
                        <a:pt x="672" y="80"/>
                      </a:lnTo>
                      <a:lnTo>
                        <a:pt x="475" y="198"/>
                      </a:lnTo>
                      <a:lnTo>
                        <a:pt x="317" y="317"/>
                      </a:lnTo>
                      <a:lnTo>
                        <a:pt x="198" y="474"/>
                      </a:lnTo>
                      <a:lnTo>
                        <a:pt x="80" y="672"/>
                      </a:lnTo>
                      <a:lnTo>
                        <a:pt x="40" y="869"/>
                      </a:lnTo>
                      <a:lnTo>
                        <a:pt x="1" y="1067"/>
                      </a:lnTo>
                      <a:lnTo>
                        <a:pt x="40" y="1303"/>
                      </a:lnTo>
                      <a:lnTo>
                        <a:pt x="80" y="1501"/>
                      </a:lnTo>
                      <a:lnTo>
                        <a:pt x="198" y="1698"/>
                      </a:lnTo>
                      <a:lnTo>
                        <a:pt x="317" y="1856"/>
                      </a:lnTo>
                      <a:lnTo>
                        <a:pt x="475" y="1975"/>
                      </a:lnTo>
                      <a:lnTo>
                        <a:pt x="672" y="2093"/>
                      </a:lnTo>
                      <a:lnTo>
                        <a:pt x="869" y="2133"/>
                      </a:lnTo>
                      <a:lnTo>
                        <a:pt x="1106" y="2172"/>
                      </a:lnTo>
                      <a:lnTo>
                        <a:pt x="18280" y="2172"/>
                      </a:lnTo>
                      <a:lnTo>
                        <a:pt x="18477" y="2133"/>
                      </a:lnTo>
                      <a:lnTo>
                        <a:pt x="18675" y="2093"/>
                      </a:lnTo>
                      <a:lnTo>
                        <a:pt x="18872" y="1975"/>
                      </a:lnTo>
                      <a:lnTo>
                        <a:pt x="19030" y="1856"/>
                      </a:lnTo>
                      <a:lnTo>
                        <a:pt x="19148" y="1698"/>
                      </a:lnTo>
                      <a:lnTo>
                        <a:pt x="19267" y="1501"/>
                      </a:lnTo>
                      <a:lnTo>
                        <a:pt x="19346" y="1303"/>
                      </a:lnTo>
                      <a:lnTo>
                        <a:pt x="19346" y="1067"/>
                      </a:lnTo>
                      <a:lnTo>
                        <a:pt x="19346" y="869"/>
                      </a:lnTo>
                      <a:lnTo>
                        <a:pt x="19267" y="672"/>
                      </a:lnTo>
                      <a:lnTo>
                        <a:pt x="19148" y="474"/>
                      </a:lnTo>
                      <a:lnTo>
                        <a:pt x="19030" y="317"/>
                      </a:lnTo>
                      <a:lnTo>
                        <a:pt x="18872" y="198"/>
                      </a:lnTo>
                      <a:lnTo>
                        <a:pt x="18675" y="80"/>
                      </a:lnTo>
                      <a:lnTo>
                        <a:pt x="18477" y="1"/>
                      </a:lnTo>
                      <a:close/>
                    </a:path>
                  </a:pathLst>
                </a:custGeom>
                <a:solidFill>
                  <a:srgbClr val="0F141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45"/>
                <p:cNvSpPr/>
                <p:nvPr/>
              </p:nvSpPr>
              <p:spPr>
                <a:xfrm>
                  <a:off x="5614175" y="4339925"/>
                  <a:ext cx="483650" cy="5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46" h="2173" fill="none" extrusionOk="0">
                      <a:moveTo>
                        <a:pt x="18280" y="1"/>
                      </a:moveTo>
                      <a:lnTo>
                        <a:pt x="1106" y="1"/>
                      </a:lnTo>
                      <a:lnTo>
                        <a:pt x="1106" y="1"/>
                      </a:lnTo>
                      <a:lnTo>
                        <a:pt x="869" y="1"/>
                      </a:lnTo>
                      <a:lnTo>
                        <a:pt x="672" y="80"/>
                      </a:lnTo>
                      <a:lnTo>
                        <a:pt x="475" y="198"/>
                      </a:lnTo>
                      <a:lnTo>
                        <a:pt x="317" y="317"/>
                      </a:lnTo>
                      <a:lnTo>
                        <a:pt x="198" y="474"/>
                      </a:lnTo>
                      <a:lnTo>
                        <a:pt x="80" y="672"/>
                      </a:lnTo>
                      <a:lnTo>
                        <a:pt x="40" y="869"/>
                      </a:lnTo>
                      <a:lnTo>
                        <a:pt x="1" y="1067"/>
                      </a:lnTo>
                      <a:lnTo>
                        <a:pt x="1" y="1067"/>
                      </a:lnTo>
                      <a:lnTo>
                        <a:pt x="40" y="1303"/>
                      </a:lnTo>
                      <a:lnTo>
                        <a:pt x="80" y="1501"/>
                      </a:lnTo>
                      <a:lnTo>
                        <a:pt x="198" y="1698"/>
                      </a:lnTo>
                      <a:lnTo>
                        <a:pt x="317" y="1856"/>
                      </a:lnTo>
                      <a:lnTo>
                        <a:pt x="475" y="1975"/>
                      </a:lnTo>
                      <a:lnTo>
                        <a:pt x="672" y="2093"/>
                      </a:lnTo>
                      <a:lnTo>
                        <a:pt x="869" y="2133"/>
                      </a:lnTo>
                      <a:lnTo>
                        <a:pt x="1106" y="2172"/>
                      </a:lnTo>
                      <a:lnTo>
                        <a:pt x="18280" y="2172"/>
                      </a:lnTo>
                      <a:lnTo>
                        <a:pt x="18280" y="2172"/>
                      </a:lnTo>
                      <a:lnTo>
                        <a:pt x="18477" y="2133"/>
                      </a:lnTo>
                      <a:lnTo>
                        <a:pt x="18675" y="2093"/>
                      </a:lnTo>
                      <a:lnTo>
                        <a:pt x="18872" y="1975"/>
                      </a:lnTo>
                      <a:lnTo>
                        <a:pt x="19030" y="1856"/>
                      </a:lnTo>
                      <a:lnTo>
                        <a:pt x="19148" y="1698"/>
                      </a:lnTo>
                      <a:lnTo>
                        <a:pt x="19267" y="1501"/>
                      </a:lnTo>
                      <a:lnTo>
                        <a:pt x="19346" y="1303"/>
                      </a:lnTo>
                      <a:lnTo>
                        <a:pt x="19346" y="1067"/>
                      </a:lnTo>
                      <a:lnTo>
                        <a:pt x="19346" y="1067"/>
                      </a:lnTo>
                      <a:lnTo>
                        <a:pt x="19346" y="869"/>
                      </a:lnTo>
                      <a:lnTo>
                        <a:pt x="19267" y="672"/>
                      </a:lnTo>
                      <a:lnTo>
                        <a:pt x="19148" y="474"/>
                      </a:lnTo>
                      <a:lnTo>
                        <a:pt x="19030" y="317"/>
                      </a:lnTo>
                      <a:lnTo>
                        <a:pt x="18872" y="198"/>
                      </a:lnTo>
                      <a:lnTo>
                        <a:pt x="18675" y="80"/>
                      </a:lnTo>
                      <a:lnTo>
                        <a:pt x="18477" y="1"/>
                      </a:lnTo>
                      <a:lnTo>
                        <a:pt x="18280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45"/>
                <p:cNvSpPr/>
                <p:nvPr/>
              </p:nvSpPr>
              <p:spPr>
                <a:xfrm>
                  <a:off x="5472050" y="3321375"/>
                  <a:ext cx="38525" cy="3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1" h="1540" extrusionOk="0">
                      <a:moveTo>
                        <a:pt x="790" y="0"/>
                      </a:moveTo>
                      <a:lnTo>
                        <a:pt x="633" y="40"/>
                      </a:lnTo>
                      <a:lnTo>
                        <a:pt x="475" y="79"/>
                      </a:lnTo>
                      <a:lnTo>
                        <a:pt x="356" y="158"/>
                      </a:lnTo>
                      <a:lnTo>
                        <a:pt x="238" y="237"/>
                      </a:lnTo>
                      <a:lnTo>
                        <a:pt x="159" y="356"/>
                      </a:lnTo>
                      <a:lnTo>
                        <a:pt x="80" y="474"/>
                      </a:lnTo>
                      <a:lnTo>
                        <a:pt x="40" y="632"/>
                      </a:lnTo>
                      <a:lnTo>
                        <a:pt x="1" y="790"/>
                      </a:lnTo>
                      <a:lnTo>
                        <a:pt x="40" y="948"/>
                      </a:lnTo>
                      <a:lnTo>
                        <a:pt x="80" y="1066"/>
                      </a:lnTo>
                      <a:lnTo>
                        <a:pt x="159" y="1185"/>
                      </a:lnTo>
                      <a:lnTo>
                        <a:pt x="238" y="1303"/>
                      </a:lnTo>
                      <a:lnTo>
                        <a:pt x="356" y="1421"/>
                      </a:lnTo>
                      <a:lnTo>
                        <a:pt x="475" y="1461"/>
                      </a:lnTo>
                      <a:lnTo>
                        <a:pt x="633" y="1500"/>
                      </a:lnTo>
                      <a:lnTo>
                        <a:pt x="790" y="1540"/>
                      </a:lnTo>
                      <a:lnTo>
                        <a:pt x="948" y="1500"/>
                      </a:lnTo>
                      <a:lnTo>
                        <a:pt x="1067" y="1461"/>
                      </a:lnTo>
                      <a:lnTo>
                        <a:pt x="1185" y="1421"/>
                      </a:lnTo>
                      <a:lnTo>
                        <a:pt x="1304" y="1303"/>
                      </a:lnTo>
                      <a:lnTo>
                        <a:pt x="1422" y="1185"/>
                      </a:lnTo>
                      <a:lnTo>
                        <a:pt x="1462" y="1066"/>
                      </a:lnTo>
                      <a:lnTo>
                        <a:pt x="1541" y="908"/>
                      </a:lnTo>
                      <a:lnTo>
                        <a:pt x="1541" y="750"/>
                      </a:lnTo>
                      <a:lnTo>
                        <a:pt x="1501" y="632"/>
                      </a:lnTo>
                      <a:lnTo>
                        <a:pt x="1462" y="474"/>
                      </a:lnTo>
                      <a:lnTo>
                        <a:pt x="1422" y="356"/>
                      </a:lnTo>
                      <a:lnTo>
                        <a:pt x="1304" y="237"/>
                      </a:lnTo>
                      <a:lnTo>
                        <a:pt x="1185" y="119"/>
                      </a:lnTo>
                      <a:lnTo>
                        <a:pt x="1067" y="79"/>
                      </a:lnTo>
                      <a:lnTo>
                        <a:pt x="909" y="40"/>
                      </a:lnTo>
                      <a:lnTo>
                        <a:pt x="790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45"/>
                <p:cNvSpPr/>
                <p:nvPr/>
              </p:nvSpPr>
              <p:spPr>
                <a:xfrm>
                  <a:off x="5713875" y="3849400"/>
                  <a:ext cx="78975" cy="7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9" h="3159" extrusionOk="0">
                      <a:moveTo>
                        <a:pt x="1579" y="1"/>
                      </a:moveTo>
                      <a:lnTo>
                        <a:pt x="1264" y="40"/>
                      </a:lnTo>
                      <a:lnTo>
                        <a:pt x="948" y="119"/>
                      </a:lnTo>
                      <a:lnTo>
                        <a:pt x="671" y="277"/>
                      </a:lnTo>
                      <a:lnTo>
                        <a:pt x="474" y="474"/>
                      </a:lnTo>
                      <a:lnTo>
                        <a:pt x="277" y="711"/>
                      </a:lnTo>
                      <a:lnTo>
                        <a:pt x="119" y="988"/>
                      </a:lnTo>
                      <a:lnTo>
                        <a:pt x="40" y="1264"/>
                      </a:lnTo>
                      <a:lnTo>
                        <a:pt x="0" y="1580"/>
                      </a:lnTo>
                      <a:lnTo>
                        <a:pt x="40" y="1896"/>
                      </a:lnTo>
                      <a:lnTo>
                        <a:pt x="119" y="2211"/>
                      </a:lnTo>
                      <a:lnTo>
                        <a:pt x="277" y="2448"/>
                      </a:lnTo>
                      <a:lnTo>
                        <a:pt x="474" y="2685"/>
                      </a:lnTo>
                      <a:lnTo>
                        <a:pt x="671" y="2883"/>
                      </a:lnTo>
                      <a:lnTo>
                        <a:pt x="948" y="3040"/>
                      </a:lnTo>
                      <a:lnTo>
                        <a:pt x="1264" y="3119"/>
                      </a:lnTo>
                      <a:lnTo>
                        <a:pt x="1579" y="3159"/>
                      </a:lnTo>
                      <a:lnTo>
                        <a:pt x="1895" y="3119"/>
                      </a:lnTo>
                      <a:lnTo>
                        <a:pt x="2172" y="3040"/>
                      </a:lnTo>
                      <a:lnTo>
                        <a:pt x="2448" y="2883"/>
                      </a:lnTo>
                      <a:lnTo>
                        <a:pt x="2685" y="2685"/>
                      </a:lnTo>
                      <a:lnTo>
                        <a:pt x="2882" y="2448"/>
                      </a:lnTo>
                      <a:lnTo>
                        <a:pt x="3040" y="2211"/>
                      </a:lnTo>
                      <a:lnTo>
                        <a:pt x="3119" y="1896"/>
                      </a:lnTo>
                      <a:lnTo>
                        <a:pt x="3159" y="1580"/>
                      </a:lnTo>
                      <a:lnTo>
                        <a:pt x="3119" y="1264"/>
                      </a:lnTo>
                      <a:lnTo>
                        <a:pt x="3040" y="988"/>
                      </a:lnTo>
                      <a:lnTo>
                        <a:pt x="2882" y="711"/>
                      </a:lnTo>
                      <a:lnTo>
                        <a:pt x="2685" y="474"/>
                      </a:lnTo>
                      <a:lnTo>
                        <a:pt x="2448" y="277"/>
                      </a:lnTo>
                      <a:lnTo>
                        <a:pt x="2172" y="119"/>
                      </a:lnTo>
                      <a:lnTo>
                        <a:pt x="1895" y="40"/>
                      </a:lnTo>
                      <a:lnTo>
                        <a:pt x="1579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45"/>
                <p:cNvSpPr/>
                <p:nvPr/>
              </p:nvSpPr>
              <p:spPr>
                <a:xfrm>
                  <a:off x="5713875" y="3849400"/>
                  <a:ext cx="78975" cy="7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9" h="3159" fill="none" extrusionOk="0">
                      <a:moveTo>
                        <a:pt x="1579" y="1"/>
                      </a:moveTo>
                      <a:lnTo>
                        <a:pt x="1579" y="1"/>
                      </a:lnTo>
                      <a:lnTo>
                        <a:pt x="1895" y="40"/>
                      </a:lnTo>
                      <a:lnTo>
                        <a:pt x="2172" y="119"/>
                      </a:lnTo>
                      <a:lnTo>
                        <a:pt x="2448" y="277"/>
                      </a:lnTo>
                      <a:lnTo>
                        <a:pt x="2685" y="474"/>
                      </a:lnTo>
                      <a:lnTo>
                        <a:pt x="2882" y="711"/>
                      </a:lnTo>
                      <a:lnTo>
                        <a:pt x="3040" y="988"/>
                      </a:lnTo>
                      <a:lnTo>
                        <a:pt x="3119" y="1264"/>
                      </a:lnTo>
                      <a:lnTo>
                        <a:pt x="3159" y="1580"/>
                      </a:lnTo>
                      <a:lnTo>
                        <a:pt x="3159" y="1580"/>
                      </a:lnTo>
                      <a:lnTo>
                        <a:pt x="3119" y="1896"/>
                      </a:lnTo>
                      <a:lnTo>
                        <a:pt x="3040" y="2211"/>
                      </a:lnTo>
                      <a:lnTo>
                        <a:pt x="2882" y="2448"/>
                      </a:lnTo>
                      <a:lnTo>
                        <a:pt x="2685" y="2685"/>
                      </a:lnTo>
                      <a:lnTo>
                        <a:pt x="2448" y="2883"/>
                      </a:lnTo>
                      <a:lnTo>
                        <a:pt x="2172" y="3040"/>
                      </a:lnTo>
                      <a:lnTo>
                        <a:pt x="1895" y="3119"/>
                      </a:lnTo>
                      <a:lnTo>
                        <a:pt x="1579" y="3159"/>
                      </a:lnTo>
                      <a:lnTo>
                        <a:pt x="1579" y="3159"/>
                      </a:lnTo>
                      <a:lnTo>
                        <a:pt x="1264" y="3119"/>
                      </a:lnTo>
                      <a:lnTo>
                        <a:pt x="948" y="3040"/>
                      </a:lnTo>
                      <a:lnTo>
                        <a:pt x="671" y="2883"/>
                      </a:lnTo>
                      <a:lnTo>
                        <a:pt x="474" y="2685"/>
                      </a:lnTo>
                      <a:lnTo>
                        <a:pt x="277" y="2448"/>
                      </a:lnTo>
                      <a:lnTo>
                        <a:pt x="119" y="2211"/>
                      </a:lnTo>
                      <a:lnTo>
                        <a:pt x="40" y="1896"/>
                      </a:lnTo>
                      <a:lnTo>
                        <a:pt x="0" y="1580"/>
                      </a:lnTo>
                      <a:lnTo>
                        <a:pt x="0" y="1580"/>
                      </a:lnTo>
                      <a:lnTo>
                        <a:pt x="40" y="1264"/>
                      </a:lnTo>
                      <a:lnTo>
                        <a:pt x="119" y="988"/>
                      </a:lnTo>
                      <a:lnTo>
                        <a:pt x="277" y="711"/>
                      </a:lnTo>
                      <a:lnTo>
                        <a:pt x="474" y="474"/>
                      </a:lnTo>
                      <a:lnTo>
                        <a:pt x="671" y="277"/>
                      </a:lnTo>
                      <a:lnTo>
                        <a:pt x="948" y="119"/>
                      </a:lnTo>
                      <a:lnTo>
                        <a:pt x="1264" y="40"/>
                      </a:lnTo>
                      <a:lnTo>
                        <a:pt x="1579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45"/>
                <p:cNvSpPr/>
                <p:nvPr/>
              </p:nvSpPr>
              <p:spPr>
                <a:xfrm>
                  <a:off x="5589500" y="3334200"/>
                  <a:ext cx="244800" cy="82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2" h="32848" extrusionOk="0">
                      <a:moveTo>
                        <a:pt x="198" y="0"/>
                      </a:moveTo>
                      <a:lnTo>
                        <a:pt x="119" y="40"/>
                      </a:lnTo>
                      <a:lnTo>
                        <a:pt x="40" y="119"/>
                      </a:lnTo>
                      <a:lnTo>
                        <a:pt x="1" y="237"/>
                      </a:lnTo>
                      <a:lnTo>
                        <a:pt x="1" y="356"/>
                      </a:lnTo>
                      <a:lnTo>
                        <a:pt x="9239" y="32610"/>
                      </a:lnTo>
                      <a:lnTo>
                        <a:pt x="9278" y="32729"/>
                      </a:lnTo>
                      <a:lnTo>
                        <a:pt x="9357" y="32808"/>
                      </a:lnTo>
                      <a:lnTo>
                        <a:pt x="9476" y="32847"/>
                      </a:lnTo>
                      <a:lnTo>
                        <a:pt x="9594" y="32847"/>
                      </a:lnTo>
                      <a:lnTo>
                        <a:pt x="9713" y="32768"/>
                      </a:lnTo>
                      <a:lnTo>
                        <a:pt x="9752" y="32689"/>
                      </a:lnTo>
                      <a:lnTo>
                        <a:pt x="9792" y="32571"/>
                      </a:lnTo>
                      <a:lnTo>
                        <a:pt x="9792" y="32452"/>
                      </a:lnTo>
                      <a:lnTo>
                        <a:pt x="593" y="198"/>
                      </a:lnTo>
                      <a:lnTo>
                        <a:pt x="514" y="119"/>
                      </a:lnTo>
                      <a:lnTo>
                        <a:pt x="435" y="40"/>
                      </a:lnTo>
                      <a:lnTo>
                        <a:pt x="317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45"/>
                <p:cNvSpPr/>
                <p:nvPr/>
              </p:nvSpPr>
              <p:spPr>
                <a:xfrm>
                  <a:off x="5589500" y="3334200"/>
                  <a:ext cx="244800" cy="82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2" h="32848" fill="none" extrusionOk="0">
                      <a:moveTo>
                        <a:pt x="9594" y="32847"/>
                      </a:moveTo>
                      <a:lnTo>
                        <a:pt x="9594" y="32847"/>
                      </a:lnTo>
                      <a:lnTo>
                        <a:pt x="9476" y="32847"/>
                      </a:lnTo>
                      <a:lnTo>
                        <a:pt x="9357" y="32808"/>
                      </a:lnTo>
                      <a:lnTo>
                        <a:pt x="9278" y="32729"/>
                      </a:lnTo>
                      <a:lnTo>
                        <a:pt x="9239" y="32610"/>
                      </a:lnTo>
                      <a:lnTo>
                        <a:pt x="1" y="356"/>
                      </a:lnTo>
                      <a:lnTo>
                        <a:pt x="1" y="356"/>
                      </a:lnTo>
                      <a:lnTo>
                        <a:pt x="1" y="237"/>
                      </a:lnTo>
                      <a:lnTo>
                        <a:pt x="40" y="119"/>
                      </a:lnTo>
                      <a:lnTo>
                        <a:pt x="119" y="40"/>
                      </a:lnTo>
                      <a:lnTo>
                        <a:pt x="198" y="0"/>
                      </a:lnTo>
                      <a:lnTo>
                        <a:pt x="198" y="0"/>
                      </a:lnTo>
                      <a:lnTo>
                        <a:pt x="317" y="0"/>
                      </a:lnTo>
                      <a:lnTo>
                        <a:pt x="435" y="40"/>
                      </a:lnTo>
                      <a:lnTo>
                        <a:pt x="514" y="119"/>
                      </a:lnTo>
                      <a:lnTo>
                        <a:pt x="593" y="198"/>
                      </a:lnTo>
                      <a:lnTo>
                        <a:pt x="9792" y="32452"/>
                      </a:lnTo>
                      <a:lnTo>
                        <a:pt x="9792" y="32452"/>
                      </a:lnTo>
                      <a:lnTo>
                        <a:pt x="9792" y="32571"/>
                      </a:lnTo>
                      <a:lnTo>
                        <a:pt x="9752" y="32689"/>
                      </a:lnTo>
                      <a:lnTo>
                        <a:pt x="9713" y="32768"/>
                      </a:lnTo>
                      <a:lnTo>
                        <a:pt x="9594" y="32847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45"/>
                <p:cNvSpPr/>
                <p:nvPr/>
              </p:nvSpPr>
              <p:spPr>
                <a:xfrm>
                  <a:off x="5487850" y="3333200"/>
                  <a:ext cx="116500" cy="1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0" h="594" extrusionOk="0">
                      <a:moveTo>
                        <a:pt x="198" y="1"/>
                      </a:moveTo>
                      <a:lnTo>
                        <a:pt x="119" y="80"/>
                      </a:lnTo>
                      <a:lnTo>
                        <a:pt x="40" y="159"/>
                      </a:lnTo>
                      <a:lnTo>
                        <a:pt x="1" y="277"/>
                      </a:lnTo>
                      <a:lnTo>
                        <a:pt x="40" y="435"/>
                      </a:lnTo>
                      <a:lnTo>
                        <a:pt x="119" y="514"/>
                      </a:lnTo>
                      <a:lnTo>
                        <a:pt x="198" y="593"/>
                      </a:lnTo>
                      <a:lnTo>
                        <a:pt x="4462" y="593"/>
                      </a:lnTo>
                      <a:lnTo>
                        <a:pt x="4580" y="514"/>
                      </a:lnTo>
                      <a:lnTo>
                        <a:pt x="4620" y="435"/>
                      </a:lnTo>
                      <a:lnTo>
                        <a:pt x="4659" y="277"/>
                      </a:lnTo>
                      <a:lnTo>
                        <a:pt x="4620" y="159"/>
                      </a:lnTo>
                      <a:lnTo>
                        <a:pt x="4580" y="80"/>
                      </a:lnTo>
                      <a:lnTo>
                        <a:pt x="4462" y="1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45"/>
                <p:cNvSpPr/>
                <p:nvPr/>
              </p:nvSpPr>
              <p:spPr>
                <a:xfrm>
                  <a:off x="5483900" y="3297675"/>
                  <a:ext cx="15825" cy="10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4068" extrusionOk="0">
                      <a:moveTo>
                        <a:pt x="277" y="1"/>
                      </a:moveTo>
                      <a:lnTo>
                        <a:pt x="159" y="40"/>
                      </a:lnTo>
                      <a:lnTo>
                        <a:pt x="80" y="80"/>
                      </a:lnTo>
                      <a:lnTo>
                        <a:pt x="1" y="198"/>
                      </a:lnTo>
                      <a:lnTo>
                        <a:pt x="1" y="317"/>
                      </a:lnTo>
                      <a:lnTo>
                        <a:pt x="1" y="3791"/>
                      </a:lnTo>
                      <a:lnTo>
                        <a:pt x="1" y="3909"/>
                      </a:lnTo>
                      <a:lnTo>
                        <a:pt x="80" y="3988"/>
                      </a:lnTo>
                      <a:lnTo>
                        <a:pt x="159" y="4067"/>
                      </a:lnTo>
                      <a:lnTo>
                        <a:pt x="435" y="4067"/>
                      </a:lnTo>
                      <a:lnTo>
                        <a:pt x="514" y="3988"/>
                      </a:lnTo>
                      <a:lnTo>
                        <a:pt x="593" y="3909"/>
                      </a:lnTo>
                      <a:lnTo>
                        <a:pt x="632" y="3791"/>
                      </a:lnTo>
                      <a:lnTo>
                        <a:pt x="632" y="317"/>
                      </a:lnTo>
                      <a:lnTo>
                        <a:pt x="593" y="198"/>
                      </a:lnTo>
                      <a:lnTo>
                        <a:pt x="514" y="80"/>
                      </a:lnTo>
                      <a:lnTo>
                        <a:pt x="435" y="40"/>
                      </a:lnTo>
                      <a:lnTo>
                        <a:pt x="316" y="1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45"/>
                <p:cNvSpPr/>
                <p:nvPr/>
              </p:nvSpPr>
              <p:spPr>
                <a:xfrm>
                  <a:off x="5299350" y="3232550"/>
                  <a:ext cx="235900" cy="10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36" h="4304" extrusionOk="0">
                      <a:moveTo>
                        <a:pt x="9436" y="0"/>
                      </a:moveTo>
                      <a:lnTo>
                        <a:pt x="8567" y="276"/>
                      </a:lnTo>
                      <a:lnTo>
                        <a:pt x="7541" y="592"/>
                      </a:lnTo>
                      <a:lnTo>
                        <a:pt x="5093" y="1263"/>
                      </a:lnTo>
                      <a:lnTo>
                        <a:pt x="2606" y="1856"/>
                      </a:lnTo>
                      <a:lnTo>
                        <a:pt x="592" y="2290"/>
                      </a:lnTo>
                      <a:lnTo>
                        <a:pt x="355" y="2369"/>
                      </a:lnTo>
                      <a:lnTo>
                        <a:pt x="197" y="2527"/>
                      </a:lnTo>
                      <a:lnTo>
                        <a:pt x="79" y="2645"/>
                      </a:lnTo>
                      <a:lnTo>
                        <a:pt x="40" y="2764"/>
                      </a:lnTo>
                      <a:lnTo>
                        <a:pt x="0" y="2882"/>
                      </a:lnTo>
                      <a:lnTo>
                        <a:pt x="0" y="3040"/>
                      </a:lnTo>
                      <a:lnTo>
                        <a:pt x="0" y="3198"/>
                      </a:lnTo>
                      <a:lnTo>
                        <a:pt x="40" y="3316"/>
                      </a:lnTo>
                      <a:lnTo>
                        <a:pt x="118" y="3435"/>
                      </a:lnTo>
                      <a:lnTo>
                        <a:pt x="237" y="3553"/>
                      </a:lnTo>
                      <a:lnTo>
                        <a:pt x="434" y="3711"/>
                      </a:lnTo>
                      <a:lnTo>
                        <a:pt x="671" y="3869"/>
                      </a:lnTo>
                      <a:lnTo>
                        <a:pt x="948" y="4027"/>
                      </a:lnTo>
                      <a:lnTo>
                        <a:pt x="1184" y="4106"/>
                      </a:lnTo>
                      <a:lnTo>
                        <a:pt x="1737" y="4224"/>
                      </a:lnTo>
                      <a:lnTo>
                        <a:pt x="2290" y="4303"/>
                      </a:lnTo>
                      <a:lnTo>
                        <a:pt x="2843" y="4264"/>
                      </a:lnTo>
                      <a:lnTo>
                        <a:pt x="3356" y="4185"/>
                      </a:lnTo>
                      <a:lnTo>
                        <a:pt x="3632" y="4106"/>
                      </a:lnTo>
                      <a:lnTo>
                        <a:pt x="3987" y="3987"/>
                      </a:lnTo>
                      <a:lnTo>
                        <a:pt x="4777" y="3672"/>
                      </a:lnTo>
                      <a:lnTo>
                        <a:pt x="5725" y="3198"/>
                      </a:lnTo>
                      <a:lnTo>
                        <a:pt x="6672" y="2645"/>
                      </a:lnTo>
                      <a:lnTo>
                        <a:pt x="7580" y="2014"/>
                      </a:lnTo>
                      <a:lnTo>
                        <a:pt x="8014" y="1698"/>
                      </a:lnTo>
                      <a:lnTo>
                        <a:pt x="8409" y="1342"/>
                      </a:lnTo>
                      <a:lnTo>
                        <a:pt x="8764" y="987"/>
                      </a:lnTo>
                      <a:lnTo>
                        <a:pt x="9041" y="671"/>
                      </a:lnTo>
                      <a:lnTo>
                        <a:pt x="9278" y="316"/>
                      </a:lnTo>
                      <a:lnTo>
                        <a:pt x="943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45"/>
                <p:cNvSpPr/>
                <p:nvPr/>
              </p:nvSpPr>
              <p:spPr>
                <a:xfrm>
                  <a:off x="5328950" y="3193050"/>
                  <a:ext cx="288225" cy="1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9" h="5923" extrusionOk="0">
                      <a:moveTo>
                        <a:pt x="10620" y="1"/>
                      </a:moveTo>
                      <a:lnTo>
                        <a:pt x="10462" y="40"/>
                      </a:lnTo>
                      <a:lnTo>
                        <a:pt x="8962" y="475"/>
                      </a:lnTo>
                      <a:lnTo>
                        <a:pt x="7107" y="1027"/>
                      </a:lnTo>
                      <a:lnTo>
                        <a:pt x="5291" y="1580"/>
                      </a:lnTo>
                      <a:lnTo>
                        <a:pt x="4462" y="1856"/>
                      </a:lnTo>
                      <a:lnTo>
                        <a:pt x="3790" y="2133"/>
                      </a:lnTo>
                      <a:lnTo>
                        <a:pt x="3514" y="2291"/>
                      </a:lnTo>
                      <a:lnTo>
                        <a:pt x="3317" y="2488"/>
                      </a:lnTo>
                      <a:lnTo>
                        <a:pt x="3198" y="2764"/>
                      </a:lnTo>
                      <a:lnTo>
                        <a:pt x="3159" y="3041"/>
                      </a:lnTo>
                      <a:lnTo>
                        <a:pt x="3119" y="3396"/>
                      </a:lnTo>
                      <a:lnTo>
                        <a:pt x="3080" y="3712"/>
                      </a:lnTo>
                      <a:lnTo>
                        <a:pt x="3001" y="3988"/>
                      </a:lnTo>
                      <a:lnTo>
                        <a:pt x="2882" y="4265"/>
                      </a:lnTo>
                      <a:lnTo>
                        <a:pt x="2724" y="4541"/>
                      </a:lnTo>
                      <a:lnTo>
                        <a:pt x="2567" y="4778"/>
                      </a:lnTo>
                      <a:lnTo>
                        <a:pt x="2369" y="5015"/>
                      </a:lnTo>
                      <a:lnTo>
                        <a:pt x="2172" y="5212"/>
                      </a:lnTo>
                      <a:lnTo>
                        <a:pt x="1935" y="5370"/>
                      </a:lnTo>
                      <a:lnTo>
                        <a:pt x="1698" y="5528"/>
                      </a:lnTo>
                      <a:lnTo>
                        <a:pt x="1422" y="5646"/>
                      </a:lnTo>
                      <a:lnTo>
                        <a:pt x="1145" y="5725"/>
                      </a:lnTo>
                      <a:lnTo>
                        <a:pt x="869" y="5765"/>
                      </a:lnTo>
                      <a:lnTo>
                        <a:pt x="316" y="5765"/>
                      </a:lnTo>
                      <a:lnTo>
                        <a:pt x="0" y="5686"/>
                      </a:lnTo>
                      <a:lnTo>
                        <a:pt x="0" y="5686"/>
                      </a:lnTo>
                      <a:lnTo>
                        <a:pt x="277" y="5804"/>
                      </a:lnTo>
                      <a:lnTo>
                        <a:pt x="553" y="5844"/>
                      </a:lnTo>
                      <a:lnTo>
                        <a:pt x="869" y="5883"/>
                      </a:lnTo>
                      <a:lnTo>
                        <a:pt x="1185" y="5923"/>
                      </a:lnTo>
                      <a:lnTo>
                        <a:pt x="1935" y="5883"/>
                      </a:lnTo>
                      <a:lnTo>
                        <a:pt x="2843" y="5725"/>
                      </a:lnTo>
                      <a:lnTo>
                        <a:pt x="3988" y="5489"/>
                      </a:lnTo>
                      <a:lnTo>
                        <a:pt x="5409" y="5133"/>
                      </a:lnTo>
                      <a:lnTo>
                        <a:pt x="9317" y="4067"/>
                      </a:lnTo>
                      <a:lnTo>
                        <a:pt x="9673" y="3949"/>
                      </a:lnTo>
                      <a:lnTo>
                        <a:pt x="9989" y="3830"/>
                      </a:lnTo>
                      <a:lnTo>
                        <a:pt x="10265" y="3672"/>
                      </a:lnTo>
                      <a:lnTo>
                        <a:pt x="10502" y="3475"/>
                      </a:lnTo>
                      <a:lnTo>
                        <a:pt x="10699" y="3317"/>
                      </a:lnTo>
                      <a:lnTo>
                        <a:pt x="10857" y="3080"/>
                      </a:lnTo>
                      <a:lnTo>
                        <a:pt x="11015" y="2883"/>
                      </a:lnTo>
                      <a:lnTo>
                        <a:pt x="11173" y="2646"/>
                      </a:lnTo>
                      <a:lnTo>
                        <a:pt x="11370" y="2212"/>
                      </a:lnTo>
                      <a:lnTo>
                        <a:pt x="11489" y="1738"/>
                      </a:lnTo>
                      <a:lnTo>
                        <a:pt x="11528" y="1264"/>
                      </a:lnTo>
                      <a:lnTo>
                        <a:pt x="11528" y="830"/>
                      </a:lnTo>
                      <a:lnTo>
                        <a:pt x="11528" y="633"/>
                      </a:lnTo>
                      <a:lnTo>
                        <a:pt x="11449" y="475"/>
                      </a:lnTo>
                      <a:lnTo>
                        <a:pt x="11370" y="317"/>
                      </a:lnTo>
                      <a:lnTo>
                        <a:pt x="11252" y="198"/>
                      </a:lnTo>
                      <a:lnTo>
                        <a:pt x="11094" y="119"/>
                      </a:lnTo>
                      <a:lnTo>
                        <a:pt x="10976" y="40"/>
                      </a:lnTo>
                      <a:lnTo>
                        <a:pt x="10818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45"/>
                <p:cNvSpPr/>
                <p:nvPr/>
              </p:nvSpPr>
              <p:spPr>
                <a:xfrm>
                  <a:off x="7134125" y="2751875"/>
                  <a:ext cx="247750" cy="1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0" h="4107" extrusionOk="0">
                      <a:moveTo>
                        <a:pt x="1" y="1"/>
                      </a:moveTo>
                      <a:lnTo>
                        <a:pt x="1" y="356"/>
                      </a:lnTo>
                      <a:lnTo>
                        <a:pt x="6278" y="356"/>
                      </a:lnTo>
                      <a:lnTo>
                        <a:pt x="6673" y="396"/>
                      </a:lnTo>
                      <a:lnTo>
                        <a:pt x="7028" y="435"/>
                      </a:lnTo>
                      <a:lnTo>
                        <a:pt x="7344" y="514"/>
                      </a:lnTo>
                      <a:lnTo>
                        <a:pt x="7620" y="672"/>
                      </a:lnTo>
                      <a:lnTo>
                        <a:pt x="7897" y="790"/>
                      </a:lnTo>
                      <a:lnTo>
                        <a:pt x="8173" y="988"/>
                      </a:lnTo>
                      <a:lnTo>
                        <a:pt x="8410" y="1185"/>
                      </a:lnTo>
                      <a:lnTo>
                        <a:pt x="8647" y="1383"/>
                      </a:lnTo>
                      <a:lnTo>
                        <a:pt x="8844" y="1619"/>
                      </a:lnTo>
                      <a:lnTo>
                        <a:pt x="9041" y="1896"/>
                      </a:lnTo>
                      <a:lnTo>
                        <a:pt x="9160" y="2172"/>
                      </a:lnTo>
                      <a:lnTo>
                        <a:pt x="9318" y="2448"/>
                      </a:lnTo>
                      <a:lnTo>
                        <a:pt x="9397" y="2764"/>
                      </a:lnTo>
                      <a:lnTo>
                        <a:pt x="9476" y="3041"/>
                      </a:lnTo>
                      <a:lnTo>
                        <a:pt x="9515" y="3356"/>
                      </a:lnTo>
                      <a:lnTo>
                        <a:pt x="9515" y="3712"/>
                      </a:lnTo>
                      <a:lnTo>
                        <a:pt x="9515" y="4028"/>
                      </a:lnTo>
                      <a:lnTo>
                        <a:pt x="9871" y="4107"/>
                      </a:lnTo>
                      <a:lnTo>
                        <a:pt x="9910" y="3633"/>
                      </a:lnTo>
                      <a:lnTo>
                        <a:pt x="9871" y="3278"/>
                      </a:lnTo>
                      <a:lnTo>
                        <a:pt x="9831" y="2922"/>
                      </a:lnTo>
                      <a:lnTo>
                        <a:pt x="9752" y="2567"/>
                      </a:lnTo>
                      <a:lnTo>
                        <a:pt x="9634" y="2212"/>
                      </a:lnTo>
                      <a:lnTo>
                        <a:pt x="9476" y="1896"/>
                      </a:lnTo>
                      <a:lnTo>
                        <a:pt x="9278" y="1619"/>
                      </a:lnTo>
                      <a:lnTo>
                        <a:pt x="9081" y="1304"/>
                      </a:lnTo>
                      <a:lnTo>
                        <a:pt x="8844" y="1067"/>
                      </a:lnTo>
                      <a:lnTo>
                        <a:pt x="8568" y="830"/>
                      </a:lnTo>
                      <a:lnTo>
                        <a:pt x="8291" y="632"/>
                      </a:lnTo>
                      <a:lnTo>
                        <a:pt x="8015" y="435"/>
                      </a:lnTo>
                      <a:lnTo>
                        <a:pt x="7699" y="277"/>
                      </a:lnTo>
                      <a:lnTo>
                        <a:pt x="7344" y="159"/>
                      </a:lnTo>
                      <a:lnTo>
                        <a:pt x="6989" y="80"/>
                      </a:lnTo>
                      <a:lnTo>
                        <a:pt x="6633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45"/>
                <p:cNvSpPr/>
                <p:nvPr/>
              </p:nvSpPr>
              <p:spPr>
                <a:xfrm>
                  <a:off x="7318700" y="2894000"/>
                  <a:ext cx="40475" cy="3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9" h="1580" extrusionOk="0">
                      <a:moveTo>
                        <a:pt x="1343" y="1"/>
                      </a:moveTo>
                      <a:lnTo>
                        <a:pt x="0" y="1304"/>
                      </a:lnTo>
                      <a:lnTo>
                        <a:pt x="237" y="1580"/>
                      </a:lnTo>
                      <a:lnTo>
                        <a:pt x="1580" y="277"/>
                      </a:lnTo>
                      <a:lnTo>
                        <a:pt x="1619" y="238"/>
                      </a:lnTo>
                      <a:lnTo>
                        <a:pt x="1343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45"/>
                <p:cNvSpPr/>
                <p:nvPr/>
              </p:nvSpPr>
              <p:spPr>
                <a:xfrm>
                  <a:off x="5582600" y="2781500"/>
                  <a:ext cx="1767700" cy="71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08" h="28781" extrusionOk="0">
                      <a:moveTo>
                        <a:pt x="43033" y="0"/>
                      </a:moveTo>
                      <a:lnTo>
                        <a:pt x="42401" y="40"/>
                      </a:lnTo>
                      <a:lnTo>
                        <a:pt x="41769" y="119"/>
                      </a:lnTo>
                      <a:lnTo>
                        <a:pt x="41138" y="276"/>
                      </a:lnTo>
                      <a:lnTo>
                        <a:pt x="40506" y="474"/>
                      </a:lnTo>
                      <a:lnTo>
                        <a:pt x="39953" y="711"/>
                      </a:lnTo>
                      <a:lnTo>
                        <a:pt x="39361" y="1027"/>
                      </a:lnTo>
                      <a:lnTo>
                        <a:pt x="38848" y="1342"/>
                      </a:lnTo>
                      <a:lnTo>
                        <a:pt x="38335" y="1737"/>
                      </a:lnTo>
                      <a:lnTo>
                        <a:pt x="26294" y="12002"/>
                      </a:lnTo>
                      <a:lnTo>
                        <a:pt x="24675" y="13305"/>
                      </a:lnTo>
                      <a:lnTo>
                        <a:pt x="23017" y="14568"/>
                      </a:lnTo>
                      <a:lnTo>
                        <a:pt x="21280" y="15713"/>
                      </a:lnTo>
                      <a:lnTo>
                        <a:pt x="19543" y="16818"/>
                      </a:lnTo>
                      <a:lnTo>
                        <a:pt x="17727" y="17805"/>
                      </a:lnTo>
                      <a:lnTo>
                        <a:pt x="15871" y="18753"/>
                      </a:lnTo>
                      <a:lnTo>
                        <a:pt x="13976" y="19582"/>
                      </a:lnTo>
                      <a:lnTo>
                        <a:pt x="12042" y="20332"/>
                      </a:lnTo>
                      <a:lnTo>
                        <a:pt x="1540" y="24240"/>
                      </a:lnTo>
                      <a:lnTo>
                        <a:pt x="1106" y="24438"/>
                      </a:lnTo>
                      <a:lnTo>
                        <a:pt x="751" y="24675"/>
                      </a:lnTo>
                      <a:lnTo>
                        <a:pt x="474" y="24990"/>
                      </a:lnTo>
                      <a:lnTo>
                        <a:pt x="237" y="25306"/>
                      </a:lnTo>
                      <a:lnTo>
                        <a:pt x="79" y="25701"/>
                      </a:lnTo>
                      <a:lnTo>
                        <a:pt x="1" y="26056"/>
                      </a:lnTo>
                      <a:lnTo>
                        <a:pt x="1" y="26451"/>
                      </a:lnTo>
                      <a:lnTo>
                        <a:pt x="40" y="26846"/>
                      </a:lnTo>
                      <a:lnTo>
                        <a:pt x="119" y="27241"/>
                      </a:lnTo>
                      <a:lnTo>
                        <a:pt x="277" y="27596"/>
                      </a:lnTo>
                      <a:lnTo>
                        <a:pt x="474" y="27912"/>
                      </a:lnTo>
                      <a:lnTo>
                        <a:pt x="751" y="28188"/>
                      </a:lnTo>
                      <a:lnTo>
                        <a:pt x="1066" y="28425"/>
                      </a:lnTo>
                      <a:lnTo>
                        <a:pt x="1461" y="28622"/>
                      </a:lnTo>
                      <a:lnTo>
                        <a:pt x="1856" y="28741"/>
                      </a:lnTo>
                      <a:lnTo>
                        <a:pt x="2330" y="28780"/>
                      </a:lnTo>
                      <a:lnTo>
                        <a:pt x="29965" y="28780"/>
                      </a:lnTo>
                      <a:lnTo>
                        <a:pt x="31189" y="28741"/>
                      </a:lnTo>
                      <a:lnTo>
                        <a:pt x="32176" y="28701"/>
                      </a:lnTo>
                      <a:lnTo>
                        <a:pt x="33005" y="28544"/>
                      </a:lnTo>
                      <a:lnTo>
                        <a:pt x="33795" y="28346"/>
                      </a:lnTo>
                      <a:lnTo>
                        <a:pt x="34545" y="28070"/>
                      </a:lnTo>
                      <a:lnTo>
                        <a:pt x="35334" y="27714"/>
                      </a:lnTo>
                      <a:lnTo>
                        <a:pt x="37308" y="26727"/>
                      </a:lnTo>
                      <a:lnTo>
                        <a:pt x="50021" y="20213"/>
                      </a:lnTo>
                      <a:lnTo>
                        <a:pt x="51323" y="19503"/>
                      </a:lnTo>
                      <a:lnTo>
                        <a:pt x="52666" y="18753"/>
                      </a:lnTo>
                      <a:lnTo>
                        <a:pt x="53929" y="17963"/>
                      </a:lnTo>
                      <a:lnTo>
                        <a:pt x="55192" y="17134"/>
                      </a:lnTo>
                      <a:lnTo>
                        <a:pt x="56416" y="16305"/>
                      </a:lnTo>
                      <a:lnTo>
                        <a:pt x="57640" y="15397"/>
                      </a:lnTo>
                      <a:lnTo>
                        <a:pt x="58824" y="14489"/>
                      </a:lnTo>
                      <a:lnTo>
                        <a:pt x="59969" y="13541"/>
                      </a:lnTo>
                      <a:lnTo>
                        <a:pt x="70155" y="3948"/>
                      </a:lnTo>
                      <a:lnTo>
                        <a:pt x="70392" y="3593"/>
                      </a:lnTo>
                      <a:lnTo>
                        <a:pt x="70589" y="3237"/>
                      </a:lnTo>
                      <a:lnTo>
                        <a:pt x="70668" y="2803"/>
                      </a:lnTo>
                      <a:lnTo>
                        <a:pt x="70708" y="2408"/>
                      </a:lnTo>
                      <a:lnTo>
                        <a:pt x="70708" y="2171"/>
                      </a:lnTo>
                      <a:lnTo>
                        <a:pt x="70668" y="1935"/>
                      </a:lnTo>
                      <a:lnTo>
                        <a:pt x="70550" y="1461"/>
                      </a:lnTo>
                      <a:lnTo>
                        <a:pt x="70313" y="1066"/>
                      </a:lnTo>
                      <a:lnTo>
                        <a:pt x="70037" y="711"/>
                      </a:lnTo>
                      <a:lnTo>
                        <a:pt x="69681" y="434"/>
                      </a:lnTo>
                      <a:lnTo>
                        <a:pt x="69286" y="198"/>
                      </a:lnTo>
                      <a:lnTo>
                        <a:pt x="68813" y="79"/>
                      </a:lnTo>
                      <a:lnTo>
                        <a:pt x="68576" y="40"/>
                      </a:lnTo>
                      <a:lnTo>
                        <a:pt x="68339" y="0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45"/>
                <p:cNvSpPr/>
                <p:nvPr/>
              </p:nvSpPr>
              <p:spPr>
                <a:xfrm>
                  <a:off x="5582600" y="2781500"/>
                  <a:ext cx="1767700" cy="71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708" h="28781" fill="none" extrusionOk="0">
                      <a:moveTo>
                        <a:pt x="29965" y="28780"/>
                      </a:moveTo>
                      <a:lnTo>
                        <a:pt x="2330" y="28780"/>
                      </a:lnTo>
                      <a:lnTo>
                        <a:pt x="2330" y="28780"/>
                      </a:lnTo>
                      <a:lnTo>
                        <a:pt x="1856" y="28741"/>
                      </a:lnTo>
                      <a:lnTo>
                        <a:pt x="1461" y="28622"/>
                      </a:lnTo>
                      <a:lnTo>
                        <a:pt x="1066" y="28425"/>
                      </a:lnTo>
                      <a:lnTo>
                        <a:pt x="751" y="28188"/>
                      </a:lnTo>
                      <a:lnTo>
                        <a:pt x="474" y="27912"/>
                      </a:lnTo>
                      <a:lnTo>
                        <a:pt x="277" y="27596"/>
                      </a:lnTo>
                      <a:lnTo>
                        <a:pt x="119" y="27241"/>
                      </a:lnTo>
                      <a:lnTo>
                        <a:pt x="40" y="26846"/>
                      </a:lnTo>
                      <a:lnTo>
                        <a:pt x="1" y="26451"/>
                      </a:lnTo>
                      <a:lnTo>
                        <a:pt x="1" y="26056"/>
                      </a:lnTo>
                      <a:lnTo>
                        <a:pt x="79" y="25701"/>
                      </a:lnTo>
                      <a:lnTo>
                        <a:pt x="237" y="25306"/>
                      </a:lnTo>
                      <a:lnTo>
                        <a:pt x="474" y="24990"/>
                      </a:lnTo>
                      <a:lnTo>
                        <a:pt x="751" y="24675"/>
                      </a:lnTo>
                      <a:lnTo>
                        <a:pt x="1106" y="24438"/>
                      </a:lnTo>
                      <a:lnTo>
                        <a:pt x="1540" y="24240"/>
                      </a:lnTo>
                      <a:lnTo>
                        <a:pt x="12042" y="20332"/>
                      </a:lnTo>
                      <a:lnTo>
                        <a:pt x="12042" y="20332"/>
                      </a:lnTo>
                      <a:lnTo>
                        <a:pt x="13976" y="19582"/>
                      </a:lnTo>
                      <a:lnTo>
                        <a:pt x="15871" y="18753"/>
                      </a:lnTo>
                      <a:lnTo>
                        <a:pt x="17727" y="17805"/>
                      </a:lnTo>
                      <a:lnTo>
                        <a:pt x="19543" y="16818"/>
                      </a:lnTo>
                      <a:lnTo>
                        <a:pt x="21280" y="15713"/>
                      </a:lnTo>
                      <a:lnTo>
                        <a:pt x="23017" y="14568"/>
                      </a:lnTo>
                      <a:lnTo>
                        <a:pt x="24675" y="13305"/>
                      </a:lnTo>
                      <a:lnTo>
                        <a:pt x="26294" y="12002"/>
                      </a:lnTo>
                      <a:lnTo>
                        <a:pt x="38335" y="1737"/>
                      </a:lnTo>
                      <a:lnTo>
                        <a:pt x="38335" y="1737"/>
                      </a:lnTo>
                      <a:lnTo>
                        <a:pt x="38848" y="1342"/>
                      </a:lnTo>
                      <a:lnTo>
                        <a:pt x="39361" y="1027"/>
                      </a:lnTo>
                      <a:lnTo>
                        <a:pt x="39953" y="711"/>
                      </a:lnTo>
                      <a:lnTo>
                        <a:pt x="40506" y="474"/>
                      </a:lnTo>
                      <a:lnTo>
                        <a:pt x="41138" y="276"/>
                      </a:lnTo>
                      <a:lnTo>
                        <a:pt x="41769" y="119"/>
                      </a:lnTo>
                      <a:lnTo>
                        <a:pt x="42401" y="40"/>
                      </a:lnTo>
                      <a:lnTo>
                        <a:pt x="43033" y="0"/>
                      </a:lnTo>
                      <a:lnTo>
                        <a:pt x="68339" y="0"/>
                      </a:lnTo>
                      <a:lnTo>
                        <a:pt x="68339" y="0"/>
                      </a:lnTo>
                      <a:lnTo>
                        <a:pt x="68576" y="40"/>
                      </a:lnTo>
                      <a:lnTo>
                        <a:pt x="68813" y="79"/>
                      </a:lnTo>
                      <a:lnTo>
                        <a:pt x="69286" y="198"/>
                      </a:lnTo>
                      <a:lnTo>
                        <a:pt x="69681" y="434"/>
                      </a:lnTo>
                      <a:lnTo>
                        <a:pt x="70037" y="711"/>
                      </a:lnTo>
                      <a:lnTo>
                        <a:pt x="70313" y="1066"/>
                      </a:lnTo>
                      <a:lnTo>
                        <a:pt x="70550" y="1461"/>
                      </a:lnTo>
                      <a:lnTo>
                        <a:pt x="70668" y="1935"/>
                      </a:lnTo>
                      <a:lnTo>
                        <a:pt x="70708" y="2171"/>
                      </a:lnTo>
                      <a:lnTo>
                        <a:pt x="70708" y="2408"/>
                      </a:lnTo>
                      <a:lnTo>
                        <a:pt x="70708" y="2408"/>
                      </a:lnTo>
                      <a:lnTo>
                        <a:pt x="70668" y="2803"/>
                      </a:lnTo>
                      <a:lnTo>
                        <a:pt x="70589" y="3237"/>
                      </a:lnTo>
                      <a:lnTo>
                        <a:pt x="70392" y="3593"/>
                      </a:lnTo>
                      <a:lnTo>
                        <a:pt x="70155" y="3948"/>
                      </a:lnTo>
                      <a:lnTo>
                        <a:pt x="59969" y="13541"/>
                      </a:lnTo>
                      <a:lnTo>
                        <a:pt x="59969" y="13541"/>
                      </a:lnTo>
                      <a:lnTo>
                        <a:pt x="58824" y="14489"/>
                      </a:lnTo>
                      <a:lnTo>
                        <a:pt x="57640" y="15397"/>
                      </a:lnTo>
                      <a:lnTo>
                        <a:pt x="56416" y="16305"/>
                      </a:lnTo>
                      <a:lnTo>
                        <a:pt x="55192" y="17134"/>
                      </a:lnTo>
                      <a:lnTo>
                        <a:pt x="53929" y="17963"/>
                      </a:lnTo>
                      <a:lnTo>
                        <a:pt x="52666" y="18753"/>
                      </a:lnTo>
                      <a:lnTo>
                        <a:pt x="51323" y="19503"/>
                      </a:lnTo>
                      <a:lnTo>
                        <a:pt x="50021" y="20213"/>
                      </a:lnTo>
                      <a:lnTo>
                        <a:pt x="37308" y="26727"/>
                      </a:lnTo>
                      <a:lnTo>
                        <a:pt x="37308" y="26727"/>
                      </a:lnTo>
                      <a:lnTo>
                        <a:pt x="35334" y="27714"/>
                      </a:lnTo>
                      <a:lnTo>
                        <a:pt x="34545" y="28070"/>
                      </a:lnTo>
                      <a:lnTo>
                        <a:pt x="33795" y="28346"/>
                      </a:lnTo>
                      <a:lnTo>
                        <a:pt x="33005" y="28544"/>
                      </a:lnTo>
                      <a:lnTo>
                        <a:pt x="32176" y="28701"/>
                      </a:lnTo>
                      <a:lnTo>
                        <a:pt x="31189" y="28741"/>
                      </a:lnTo>
                      <a:lnTo>
                        <a:pt x="29965" y="2878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45"/>
                <p:cNvSpPr/>
                <p:nvPr/>
              </p:nvSpPr>
              <p:spPr>
                <a:xfrm>
                  <a:off x="6388950" y="3106200"/>
                  <a:ext cx="575450" cy="8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18" h="3317" extrusionOk="0">
                      <a:moveTo>
                        <a:pt x="1" y="1"/>
                      </a:moveTo>
                      <a:lnTo>
                        <a:pt x="40" y="396"/>
                      </a:lnTo>
                      <a:lnTo>
                        <a:pt x="18635" y="396"/>
                      </a:lnTo>
                      <a:lnTo>
                        <a:pt x="19227" y="435"/>
                      </a:lnTo>
                      <a:lnTo>
                        <a:pt x="19780" y="514"/>
                      </a:lnTo>
                      <a:lnTo>
                        <a:pt x="20293" y="711"/>
                      </a:lnTo>
                      <a:lnTo>
                        <a:pt x="20767" y="948"/>
                      </a:lnTo>
                      <a:lnTo>
                        <a:pt x="21241" y="1264"/>
                      </a:lnTo>
                      <a:lnTo>
                        <a:pt x="21636" y="1659"/>
                      </a:lnTo>
                      <a:lnTo>
                        <a:pt x="21991" y="2054"/>
                      </a:lnTo>
                      <a:lnTo>
                        <a:pt x="22307" y="2527"/>
                      </a:lnTo>
                      <a:lnTo>
                        <a:pt x="22662" y="3238"/>
                      </a:lnTo>
                      <a:lnTo>
                        <a:pt x="22741" y="3278"/>
                      </a:lnTo>
                      <a:lnTo>
                        <a:pt x="22820" y="3317"/>
                      </a:lnTo>
                      <a:lnTo>
                        <a:pt x="22899" y="3317"/>
                      </a:lnTo>
                      <a:lnTo>
                        <a:pt x="22978" y="3238"/>
                      </a:lnTo>
                      <a:lnTo>
                        <a:pt x="23017" y="3199"/>
                      </a:lnTo>
                      <a:lnTo>
                        <a:pt x="23017" y="3120"/>
                      </a:lnTo>
                      <a:lnTo>
                        <a:pt x="22978" y="3041"/>
                      </a:lnTo>
                      <a:lnTo>
                        <a:pt x="22623" y="2369"/>
                      </a:lnTo>
                      <a:lnTo>
                        <a:pt x="22307" y="1856"/>
                      </a:lnTo>
                      <a:lnTo>
                        <a:pt x="21912" y="1383"/>
                      </a:lnTo>
                      <a:lnTo>
                        <a:pt x="21438" y="988"/>
                      </a:lnTo>
                      <a:lnTo>
                        <a:pt x="20964" y="632"/>
                      </a:lnTo>
                      <a:lnTo>
                        <a:pt x="20412" y="356"/>
                      </a:lnTo>
                      <a:lnTo>
                        <a:pt x="19859" y="159"/>
                      </a:lnTo>
                      <a:lnTo>
                        <a:pt x="19267" y="40"/>
                      </a:lnTo>
                      <a:lnTo>
                        <a:pt x="18635" y="1"/>
                      </a:lnTo>
                      <a:close/>
                    </a:path>
                  </a:pathLst>
                </a:custGeom>
                <a:solidFill>
                  <a:srgbClr val="7495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45"/>
                <p:cNvSpPr/>
                <p:nvPr/>
              </p:nvSpPr>
              <p:spPr>
                <a:xfrm>
                  <a:off x="6388950" y="3106200"/>
                  <a:ext cx="575450" cy="8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18" h="3317" fill="none" extrusionOk="0">
                      <a:moveTo>
                        <a:pt x="18635" y="1"/>
                      </a:moveTo>
                      <a:lnTo>
                        <a:pt x="18635" y="1"/>
                      </a:lnTo>
                      <a:lnTo>
                        <a:pt x="18635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40" y="396"/>
                      </a:lnTo>
                      <a:lnTo>
                        <a:pt x="18635" y="396"/>
                      </a:lnTo>
                      <a:lnTo>
                        <a:pt x="18635" y="396"/>
                      </a:lnTo>
                      <a:lnTo>
                        <a:pt x="19227" y="435"/>
                      </a:lnTo>
                      <a:lnTo>
                        <a:pt x="19780" y="514"/>
                      </a:lnTo>
                      <a:lnTo>
                        <a:pt x="20293" y="711"/>
                      </a:lnTo>
                      <a:lnTo>
                        <a:pt x="20767" y="948"/>
                      </a:lnTo>
                      <a:lnTo>
                        <a:pt x="21241" y="1264"/>
                      </a:lnTo>
                      <a:lnTo>
                        <a:pt x="21636" y="1659"/>
                      </a:lnTo>
                      <a:lnTo>
                        <a:pt x="21991" y="2054"/>
                      </a:lnTo>
                      <a:lnTo>
                        <a:pt x="22307" y="2527"/>
                      </a:lnTo>
                      <a:lnTo>
                        <a:pt x="22662" y="3238"/>
                      </a:lnTo>
                      <a:lnTo>
                        <a:pt x="22662" y="3238"/>
                      </a:lnTo>
                      <a:lnTo>
                        <a:pt x="22741" y="3278"/>
                      </a:lnTo>
                      <a:lnTo>
                        <a:pt x="22820" y="3317"/>
                      </a:lnTo>
                      <a:lnTo>
                        <a:pt x="22820" y="3317"/>
                      </a:lnTo>
                      <a:lnTo>
                        <a:pt x="22859" y="3317"/>
                      </a:lnTo>
                      <a:lnTo>
                        <a:pt x="22859" y="3317"/>
                      </a:lnTo>
                      <a:lnTo>
                        <a:pt x="22899" y="3317"/>
                      </a:lnTo>
                      <a:lnTo>
                        <a:pt x="22899" y="3317"/>
                      </a:lnTo>
                      <a:lnTo>
                        <a:pt x="22978" y="3238"/>
                      </a:lnTo>
                      <a:lnTo>
                        <a:pt x="23017" y="3199"/>
                      </a:lnTo>
                      <a:lnTo>
                        <a:pt x="23017" y="3120"/>
                      </a:lnTo>
                      <a:lnTo>
                        <a:pt x="22978" y="3041"/>
                      </a:lnTo>
                      <a:lnTo>
                        <a:pt x="22623" y="2369"/>
                      </a:lnTo>
                      <a:lnTo>
                        <a:pt x="22623" y="2369"/>
                      </a:lnTo>
                      <a:lnTo>
                        <a:pt x="22307" y="1856"/>
                      </a:lnTo>
                      <a:lnTo>
                        <a:pt x="21912" y="1383"/>
                      </a:lnTo>
                      <a:lnTo>
                        <a:pt x="21438" y="988"/>
                      </a:lnTo>
                      <a:lnTo>
                        <a:pt x="20964" y="632"/>
                      </a:lnTo>
                      <a:lnTo>
                        <a:pt x="20412" y="356"/>
                      </a:lnTo>
                      <a:lnTo>
                        <a:pt x="19859" y="159"/>
                      </a:lnTo>
                      <a:lnTo>
                        <a:pt x="19267" y="40"/>
                      </a:lnTo>
                      <a:lnTo>
                        <a:pt x="18635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45"/>
                <p:cNvSpPr/>
                <p:nvPr/>
              </p:nvSpPr>
              <p:spPr>
                <a:xfrm>
                  <a:off x="5844150" y="3397375"/>
                  <a:ext cx="505350" cy="8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4" h="3317" extrusionOk="0">
                      <a:moveTo>
                        <a:pt x="2804" y="0"/>
                      </a:moveTo>
                      <a:lnTo>
                        <a:pt x="1540" y="908"/>
                      </a:lnTo>
                      <a:lnTo>
                        <a:pt x="1" y="1856"/>
                      </a:lnTo>
                      <a:lnTo>
                        <a:pt x="16858" y="1856"/>
                      </a:lnTo>
                      <a:lnTo>
                        <a:pt x="17253" y="1895"/>
                      </a:lnTo>
                      <a:lnTo>
                        <a:pt x="17648" y="1974"/>
                      </a:lnTo>
                      <a:lnTo>
                        <a:pt x="18003" y="2092"/>
                      </a:lnTo>
                      <a:lnTo>
                        <a:pt x="18358" y="2250"/>
                      </a:lnTo>
                      <a:lnTo>
                        <a:pt x="18674" y="2487"/>
                      </a:lnTo>
                      <a:lnTo>
                        <a:pt x="18950" y="2724"/>
                      </a:lnTo>
                      <a:lnTo>
                        <a:pt x="19227" y="3001"/>
                      </a:lnTo>
                      <a:lnTo>
                        <a:pt x="19424" y="3316"/>
                      </a:lnTo>
                      <a:lnTo>
                        <a:pt x="19661" y="3158"/>
                      </a:lnTo>
                      <a:lnTo>
                        <a:pt x="19819" y="2961"/>
                      </a:lnTo>
                      <a:lnTo>
                        <a:pt x="19977" y="2764"/>
                      </a:lnTo>
                      <a:lnTo>
                        <a:pt x="20056" y="2527"/>
                      </a:lnTo>
                      <a:lnTo>
                        <a:pt x="20135" y="2290"/>
                      </a:lnTo>
                      <a:lnTo>
                        <a:pt x="20214" y="2053"/>
                      </a:lnTo>
                      <a:lnTo>
                        <a:pt x="20214" y="1816"/>
                      </a:lnTo>
                      <a:lnTo>
                        <a:pt x="20174" y="1540"/>
                      </a:lnTo>
                      <a:lnTo>
                        <a:pt x="20056" y="1224"/>
                      </a:lnTo>
                      <a:lnTo>
                        <a:pt x="19898" y="908"/>
                      </a:lnTo>
                      <a:lnTo>
                        <a:pt x="19701" y="632"/>
                      </a:lnTo>
                      <a:lnTo>
                        <a:pt x="19424" y="434"/>
                      </a:lnTo>
                      <a:lnTo>
                        <a:pt x="19148" y="237"/>
                      </a:lnTo>
                      <a:lnTo>
                        <a:pt x="18832" y="79"/>
                      </a:lnTo>
                      <a:lnTo>
                        <a:pt x="18516" y="0"/>
                      </a:lnTo>
                      <a:close/>
                    </a:path>
                  </a:pathLst>
                </a:custGeom>
                <a:solidFill>
                  <a:srgbClr val="7495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45"/>
                <p:cNvSpPr/>
                <p:nvPr/>
              </p:nvSpPr>
              <p:spPr>
                <a:xfrm>
                  <a:off x="5844150" y="3397375"/>
                  <a:ext cx="505350" cy="8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4" h="3317" fill="none" extrusionOk="0">
                      <a:moveTo>
                        <a:pt x="18161" y="0"/>
                      </a:moveTo>
                      <a:lnTo>
                        <a:pt x="18161" y="0"/>
                      </a:lnTo>
                      <a:lnTo>
                        <a:pt x="18082" y="0"/>
                      </a:lnTo>
                      <a:lnTo>
                        <a:pt x="2804" y="0"/>
                      </a:lnTo>
                      <a:lnTo>
                        <a:pt x="2804" y="0"/>
                      </a:lnTo>
                      <a:lnTo>
                        <a:pt x="1540" y="908"/>
                      </a:lnTo>
                      <a:lnTo>
                        <a:pt x="1" y="1856"/>
                      </a:lnTo>
                      <a:lnTo>
                        <a:pt x="16858" y="1856"/>
                      </a:lnTo>
                      <a:lnTo>
                        <a:pt x="16858" y="1856"/>
                      </a:lnTo>
                      <a:lnTo>
                        <a:pt x="16858" y="1856"/>
                      </a:lnTo>
                      <a:lnTo>
                        <a:pt x="16858" y="1856"/>
                      </a:lnTo>
                      <a:lnTo>
                        <a:pt x="17253" y="1895"/>
                      </a:lnTo>
                      <a:lnTo>
                        <a:pt x="17648" y="1974"/>
                      </a:lnTo>
                      <a:lnTo>
                        <a:pt x="18003" y="2092"/>
                      </a:lnTo>
                      <a:lnTo>
                        <a:pt x="18358" y="2250"/>
                      </a:lnTo>
                      <a:lnTo>
                        <a:pt x="18674" y="2487"/>
                      </a:lnTo>
                      <a:lnTo>
                        <a:pt x="18950" y="2724"/>
                      </a:lnTo>
                      <a:lnTo>
                        <a:pt x="19227" y="3001"/>
                      </a:lnTo>
                      <a:lnTo>
                        <a:pt x="19424" y="3316"/>
                      </a:lnTo>
                      <a:lnTo>
                        <a:pt x="19424" y="3316"/>
                      </a:lnTo>
                      <a:lnTo>
                        <a:pt x="19661" y="3158"/>
                      </a:lnTo>
                      <a:lnTo>
                        <a:pt x="19819" y="2961"/>
                      </a:lnTo>
                      <a:lnTo>
                        <a:pt x="19977" y="2764"/>
                      </a:lnTo>
                      <a:lnTo>
                        <a:pt x="20056" y="2527"/>
                      </a:lnTo>
                      <a:lnTo>
                        <a:pt x="20135" y="2290"/>
                      </a:lnTo>
                      <a:lnTo>
                        <a:pt x="20214" y="2053"/>
                      </a:lnTo>
                      <a:lnTo>
                        <a:pt x="20214" y="1816"/>
                      </a:lnTo>
                      <a:lnTo>
                        <a:pt x="20174" y="1540"/>
                      </a:lnTo>
                      <a:lnTo>
                        <a:pt x="20174" y="1540"/>
                      </a:lnTo>
                      <a:lnTo>
                        <a:pt x="20056" y="1224"/>
                      </a:lnTo>
                      <a:lnTo>
                        <a:pt x="19898" y="908"/>
                      </a:lnTo>
                      <a:lnTo>
                        <a:pt x="19701" y="632"/>
                      </a:lnTo>
                      <a:lnTo>
                        <a:pt x="19424" y="434"/>
                      </a:lnTo>
                      <a:lnTo>
                        <a:pt x="19148" y="237"/>
                      </a:lnTo>
                      <a:lnTo>
                        <a:pt x="18832" y="79"/>
                      </a:lnTo>
                      <a:lnTo>
                        <a:pt x="18516" y="0"/>
                      </a:lnTo>
                      <a:lnTo>
                        <a:pt x="18161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45"/>
                <p:cNvSpPr/>
                <p:nvPr/>
              </p:nvSpPr>
              <p:spPr>
                <a:xfrm>
                  <a:off x="5144375" y="3443750"/>
                  <a:ext cx="1197225" cy="4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89" h="18951" extrusionOk="0">
                      <a:moveTo>
                        <a:pt x="19148" y="1"/>
                      </a:moveTo>
                      <a:lnTo>
                        <a:pt x="18438" y="40"/>
                      </a:lnTo>
                      <a:lnTo>
                        <a:pt x="17766" y="159"/>
                      </a:lnTo>
                      <a:lnTo>
                        <a:pt x="17095" y="316"/>
                      </a:lnTo>
                      <a:lnTo>
                        <a:pt x="16424" y="514"/>
                      </a:lnTo>
                      <a:lnTo>
                        <a:pt x="15792" y="790"/>
                      </a:lnTo>
                      <a:lnTo>
                        <a:pt x="15200" y="1106"/>
                      </a:lnTo>
                      <a:lnTo>
                        <a:pt x="14608" y="1501"/>
                      </a:lnTo>
                      <a:lnTo>
                        <a:pt x="14055" y="1935"/>
                      </a:lnTo>
                      <a:lnTo>
                        <a:pt x="1027" y="13621"/>
                      </a:lnTo>
                      <a:lnTo>
                        <a:pt x="790" y="13858"/>
                      </a:lnTo>
                      <a:lnTo>
                        <a:pt x="593" y="14095"/>
                      </a:lnTo>
                      <a:lnTo>
                        <a:pt x="396" y="14371"/>
                      </a:lnTo>
                      <a:lnTo>
                        <a:pt x="277" y="14647"/>
                      </a:lnTo>
                      <a:lnTo>
                        <a:pt x="159" y="14963"/>
                      </a:lnTo>
                      <a:lnTo>
                        <a:pt x="80" y="15279"/>
                      </a:lnTo>
                      <a:lnTo>
                        <a:pt x="1" y="15595"/>
                      </a:lnTo>
                      <a:lnTo>
                        <a:pt x="1" y="15911"/>
                      </a:lnTo>
                      <a:lnTo>
                        <a:pt x="1" y="16227"/>
                      </a:lnTo>
                      <a:lnTo>
                        <a:pt x="80" y="16503"/>
                      </a:lnTo>
                      <a:lnTo>
                        <a:pt x="159" y="16819"/>
                      </a:lnTo>
                      <a:lnTo>
                        <a:pt x="238" y="17095"/>
                      </a:lnTo>
                      <a:lnTo>
                        <a:pt x="356" y="17371"/>
                      </a:lnTo>
                      <a:lnTo>
                        <a:pt x="514" y="17608"/>
                      </a:lnTo>
                      <a:lnTo>
                        <a:pt x="711" y="17845"/>
                      </a:lnTo>
                      <a:lnTo>
                        <a:pt x="909" y="18082"/>
                      </a:lnTo>
                      <a:lnTo>
                        <a:pt x="1106" y="18279"/>
                      </a:lnTo>
                      <a:lnTo>
                        <a:pt x="1343" y="18437"/>
                      </a:lnTo>
                      <a:lnTo>
                        <a:pt x="1619" y="18595"/>
                      </a:lnTo>
                      <a:lnTo>
                        <a:pt x="1856" y="18714"/>
                      </a:lnTo>
                      <a:lnTo>
                        <a:pt x="2133" y="18832"/>
                      </a:lnTo>
                      <a:lnTo>
                        <a:pt x="2449" y="18911"/>
                      </a:lnTo>
                      <a:lnTo>
                        <a:pt x="2725" y="18951"/>
                      </a:lnTo>
                      <a:lnTo>
                        <a:pt x="28742" y="18951"/>
                      </a:lnTo>
                      <a:lnTo>
                        <a:pt x="29452" y="18911"/>
                      </a:lnTo>
                      <a:lnTo>
                        <a:pt x="30123" y="18832"/>
                      </a:lnTo>
                      <a:lnTo>
                        <a:pt x="30795" y="18674"/>
                      </a:lnTo>
                      <a:lnTo>
                        <a:pt x="31466" y="18437"/>
                      </a:lnTo>
                      <a:lnTo>
                        <a:pt x="32097" y="18161"/>
                      </a:lnTo>
                      <a:lnTo>
                        <a:pt x="32690" y="17845"/>
                      </a:lnTo>
                      <a:lnTo>
                        <a:pt x="33282" y="17450"/>
                      </a:lnTo>
                      <a:lnTo>
                        <a:pt x="33834" y="17016"/>
                      </a:lnTo>
                      <a:lnTo>
                        <a:pt x="46863" y="5330"/>
                      </a:lnTo>
                      <a:lnTo>
                        <a:pt x="47099" y="5093"/>
                      </a:lnTo>
                      <a:lnTo>
                        <a:pt x="47297" y="4857"/>
                      </a:lnTo>
                      <a:lnTo>
                        <a:pt x="47494" y="4580"/>
                      </a:lnTo>
                      <a:lnTo>
                        <a:pt x="47613" y="4304"/>
                      </a:lnTo>
                      <a:lnTo>
                        <a:pt x="47731" y="4027"/>
                      </a:lnTo>
                      <a:lnTo>
                        <a:pt x="47810" y="3712"/>
                      </a:lnTo>
                      <a:lnTo>
                        <a:pt x="47889" y="3396"/>
                      </a:lnTo>
                      <a:lnTo>
                        <a:pt x="47889" y="3080"/>
                      </a:lnTo>
                      <a:lnTo>
                        <a:pt x="47889" y="2764"/>
                      </a:lnTo>
                      <a:lnTo>
                        <a:pt x="47810" y="2448"/>
                      </a:lnTo>
                      <a:lnTo>
                        <a:pt x="47771" y="2172"/>
                      </a:lnTo>
                      <a:lnTo>
                        <a:pt x="47652" y="1856"/>
                      </a:lnTo>
                      <a:lnTo>
                        <a:pt x="47534" y="1619"/>
                      </a:lnTo>
                      <a:lnTo>
                        <a:pt x="47376" y="1343"/>
                      </a:lnTo>
                      <a:lnTo>
                        <a:pt x="47178" y="1106"/>
                      </a:lnTo>
                      <a:lnTo>
                        <a:pt x="46981" y="909"/>
                      </a:lnTo>
                      <a:lnTo>
                        <a:pt x="46784" y="711"/>
                      </a:lnTo>
                      <a:lnTo>
                        <a:pt x="46547" y="553"/>
                      </a:lnTo>
                      <a:lnTo>
                        <a:pt x="46310" y="395"/>
                      </a:lnTo>
                      <a:lnTo>
                        <a:pt x="46033" y="237"/>
                      </a:lnTo>
                      <a:lnTo>
                        <a:pt x="45757" y="159"/>
                      </a:lnTo>
                      <a:lnTo>
                        <a:pt x="45441" y="80"/>
                      </a:lnTo>
                      <a:lnTo>
                        <a:pt x="45165" y="40"/>
                      </a:lnTo>
                      <a:lnTo>
                        <a:pt x="44849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45"/>
                <p:cNvSpPr/>
                <p:nvPr/>
              </p:nvSpPr>
              <p:spPr>
                <a:xfrm>
                  <a:off x="5144375" y="3443750"/>
                  <a:ext cx="1197225" cy="4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89" h="18951" fill="none" extrusionOk="0">
                      <a:moveTo>
                        <a:pt x="28742" y="18951"/>
                      </a:moveTo>
                      <a:lnTo>
                        <a:pt x="3041" y="18951"/>
                      </a:lnTo>
                      <a:lnTo>
                        <a:pt x="3041" y="18951"/>
                      </a:lnTo>
                      <a:lnTo>
                        <a:pt x="2725" y="18951"/>
                      </a:lnTo>
                      <a:lnTo>
                        <a:pt x="2449" y="18911"/>
                      </a:lnTo>
                      <a:lnTo>
                        <a:pt x="2133" y="18832"/>
                      </a:lnTo>
                      <a:lnTo>
                        <a:pt x="1856" y="18714"/>
                      </a:lnTo>
                      <a:lnTo>
                        <a:pt x="1619" y="18595"/>
                      </a:lnTo>
                      <a:lnTo>
                        <a:pt x="1343" y="18437"/>
                      </a:lnTo>
                      <a:lnTo>
                        <a:pt x="1106" y="18279"/>
                      </a:lnTo>
                      <a:lnTo>
                        <a:pt x="909" y="18082"/>
                      </a:lnTo>
                      <a:lnTo>
                        <a:pt x="711" y="17845"/>
                      </a:lnTo>
                      <a:lnTo>
                        <a:pt x="514" y="17608"/>
                      </a:lnTo>
                      <a:lnTo>
                        <a:pt x="356" y="17371"/>
                      </a:lnTo>
                      <a:lnTo>
                        <a:pt x="238" y="17095"/>
                      </a:lnTo>
                      <a:lnTo>
                        <a:pt x="159" y="16819"/>
                      </a:lnTo>
                      <a:lnTo>
                        <a:pt x="80" y="16503"/>
                      </a:lnTo>
                      <a:lnTo>
                        <a:pt x="1" y="16227"/>
                      </a:lnTo>
                      <a:lnTo>
                        <a:pt x="1" y="15911"/>
                      </a:lnTo>
                      <a:lnTo>
                        <a:pt x="1" y="15911"/>
                      </a:lnTo>
                      <a:lnTo>
                        <a:pt x="1" y="15595"/>
                      </a:lnTo>
                      <a:lnTo>
                        <a:pt x="80" y="15279"/>
                      </a:lnTo>
                      <a:lnTo>
                        <a:pt x="159" y="14963"/>
                      </a:lnTo>
                      <a:lnTo>
                        <a:pt x="277" y="14647"/>
                      </a:lnTo>
                      <a:lnTo>
                        <a:pt x="396" y="14371"/>
                      </a:lnTo>
                      <a:lnTo>
                        <a:pt x="593" y="14095"/>
                      </a:lnTo>
                      <a:lnTo>
                        <a:pt x="790" y="13858"/>
                      </a:lnTo>
                      <a:lnTo>
                        <a:pt x="1027" y="13621"/>
                      </a:lnTo>
                      <a:lnTo>
                        <a:pt x="14055" y="1935"/>
                      </a:lnTo>
                      <a:lnTo>
                        <a:pt x="14055" y="1935"/>
                      </a:lnTo>
                      <a:lnTo>
                        <a:pt x="14608" y="1501"/>
                      </a:lnTo>
                      <a:lnTo>
                        <a:pt x="15200" y="1106"/>
                      </a:lnTo>
                      <a:lnTo>
                        <a:pt x="15792" y="790"/>
                      </a:lnTo>
                      <a:lnTo>
                        <a:pt x="16424" y="514"/>
                      </a:lnTo>
                      <a:lnTo>
                        <a:pt x="17095" y="316"/>
                      </a:lnTo>
                      <a:lnTo>
                        <a:pt x="17766" y="159"/>
                      </a:lnTo>
                      <a:lnTo>
                        <a:pt x="18438" y="40"/>
                      </a:lnTo>
                      <a:lnTo>
                        <a:pt x="19148" y="1"/>
                      </a:lnTo>
                      <a:lnTo>
                        <a:pt x="44849" y="1"/>
                      </a:lnTo>
                      <a:lnTo>
                        <a:pt x="44849" y="1"/>
                      </a:lnTo>
                      <a:lnTo>
                        <a:pt x="45165" y="40"/>
                      </a:lnTo>
                      <a:lnTo>
                        <a:pt x="45441" y="80"/>
                      </a:lnTo>
                      <a:lnTo>
                        <a:pt x="45757" y="159"/>
                      </a:lnTo>
                      <a:lnTo>
                        <a:pt x="46033" y="237"/>
                      </a:lnTo>
                      <a:lnTo>
                        <a:pt x="46310" y="395"/>
                      </a:lnTo>
                      <a:lnTo>
                        <a:pt x="46547" y="553"/>
                      </a:lnTo>
                      <a:lnTo>
                        <a:pt x="46784" y="711"/>
                      </a:lnTo>
                      <a:lnTo>
                        <a:pt x="46981" y="909"/>
                      </a:lnTo>
                      <a:lnTo>
                        <a:pt x="47178" y="1106"/>
                      </a:lnTo>
                      <a:lnTo>
                        <a:pt x="47376" y="1343"/>
                      </a:lnTo>
                      <a:lnTo>
                        <a:pt x="47534" y="1619"/>
                      </a:lnTo>
                      <a:lnTo>
                        <a:pt x="47652" y="1856"/>
                      </a:lnTo>
                      <a:lnTo>
                        <a:pt x="47771" y="2172"/>
                      </a:lnTo>
                      <a:lnTo>
                        <a:pt x="47810" y="2448"/>
                      </a:lnTo>
                      <a:lnTo>
                        <a:pt x="47889" y="2764"/>
                      </a:lnTo>
                      <a:lnTo>
                        <a:pt x="47889" y="3080"/>
                      </a:lnTo>
                      <a:lnTo>
                        <a:pt x="47889" y="3080"/>
                      </a:lnTo>
                      <a:lnTo>
                        <a:pt x="47889" y="3396"/>
                      </a:lnTo>
                      <a:lnTo>
                        <a:pt x="47810" y="3712"/>
                      </a:lnTo>
                      <a:lnTo>
                        <a:pt x="47731" y="4027"/>
                      </a:lnTo>
                      <a:lnTo>
                        <a:pt x="47613" y="4304"/>
                      </a:lnTo>
                      <a:lnTo>
                        <a:pt x="47494" y="4580"/>
                      </a:lnTo>
                      <a:lnTo>
                        <a:pt x="47297" y="4857"/>
                      </a:lnTo>
                      <a:lnTo>
                        <a:pt x="47099" y="5093"/>
                      </a:lnTo>
                      <a:lnTo>
                        <a:pt x="46863" y="5330"/>
                      </a:lnTo>
                      <a:lnTo>
                        <a:pt x="33834" y="17016"/>
                      </a:lnTo>
                      <a:lnTo>
                        <a:pt x="33834" y="17016"/>
                      </a:lnTo>
                      <a:lnTo>
                        <a:pt x="33282" y="17450"/>
                      </a:lnTo>
                      <a:lnTo>
                        <a:pt x="32690" y="17845"/>
                      </a:lnTo>
                      <a:lnTo>
                        <a:pt x="32097" y="18161"/>
                      </a:lnTo>
                      <a:lnTo>
                        <a:pt x="31466" y="18437"/>
                      </a:lnTo>
                      <a:lnTo>
                        <a:pt x="30795" y="18674"/>
                      </a:lnTo>
                      <a:lnTo>
                        <a:pt x="30123" y="18832"/>
                      </a:lnTo>
                      <a:lnTo>
                        <a:pt x="29452" y="18911"/>
                      </a:lnTo>
                      <a:lnTo>
                        <a:pt x="28742" y="1895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45"/>
                <p:cNvSpPr/>
                <p:nvPr/>
              </p:nvSpPr>
              <p:spPr>
                <a:xfrm>
                  <a:off x="5162150" y="3801050"/>
                  <a:ext cx="693875" cy="10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55" h="4225" extrusionOk="0">
                      <a:moveTo>
                        <a:pt x="2093" y="0"/>
                      </a:moveTo>
                      <a:lnTo>
                        <a:pt x="1659" y="40"/>
                      </a:lnTo>
                      <a:lnTo>
                        <a:pt x="1264" y="158"/>
                      </a:lnTo>
                      <a:lnTo>
                        <a:pt x="908" y="355"/>
                      </a:lnTo>
                      <a:lnTo>
                        <a:pt x="593" y="632"/>
                      </a:lnTo>
                      <a:lnTo>
                        <a:pt x="356" y="908"/>
                      </a:lnTo>
                      <a:lnTo>
                        <a:pt x="158" y="1263"/>
                      </a:lnTo>
                      <a:lnTo>
                        <a:pt x="40" y="1698"/>
                      </a:lnTo>
                      <a:lnTo>
                        <a:pt x="0" y="2092"/>
                      </a:lnTo>
                      <a:lnTo>
                        <a:pt x="40" y="2527"/>
                      </a:lnTo>
                      <a:lnTo>
                        <a:pt x="158" y="2922"/>
                      </a:lnTo>
                      <a:lnTo>
                        <a:pt x="356" y="3277"/>
                      </a:lnTo>
                      <a:lnTo>
                        <a:pt x="593" y="3593"/>
                      </a:lnTo>
                      <a:lnTo>
                        <a:pt x="908" y="3830"/>
                      </a:lnTo>
                      <a:lnTo>
                        <a:pt x="1264" y="4027"/>
                      </a:lnTo>
                      <a:lnTo>
                        <a:pt x="1659" y="4185"/>
                      </a:lnTo>
                      <a:lnTo>
                        <a:pt x="2093" y="4224"/>
                      </a:lnTo>
                      <a:lnTo>
                        <a:pt x="6870" y="4224"/>
                      </a:lnTo>
                      <a:lnTo>
                        <a:pt x="8488" y="0"/>
                      </a:lnTo>
                      <a:close/>
                      <a:moveTo>
                        <a:pt x="13779" y="0"/>
                      </a:moveTo>
                      <a:lnTo>
                        <a:pt x="12239" y="2132"/>
                      </a:lnTo>
                      <a:lnTo>
                        <a:pt x="10660" y="4224"/>
                      </a:lnTo>
                      <a:lnTo>
                        <a:pt x="25662" y="4224"/>
                      </a:lnTo>
                      <a:lnTo>
                        <a:pt x="26057" y="4185"/>
                      </a:lnTo>
                      <a:lnTo>
                        <a:pt x="26451" y="4027"/>
                      </a:lnTo>
                      <a:lnTo>
                        <a:pt x="26846" y="3869"/>
                      </a:lnTo>
                      <a:lnTo>
                        <a:pt x="27123" y="3593"/>
                      </a:lnTo>
                      <a:lnTo>
                        <a:pt x="27399" y="3277"/>
                      </a:lnTo>
                      <a:lnTo>
                        <a:pt x="27596" y="2922"/>
                      </a:lnTo>
                      <a:lnTo>
                        <a:pt x="27715" y="2527"/>
                      </a:lnTo>
                      <a:lnTo>
                        <a:pt x="27754" y="2092"/>
                      </a:lnTo>
                      <a:lnTo>
                        <a:pt x="27715" y="1658"/>
                      </a:lnTo>
                      <a:lnTo>
                        <a:pt x="27596" y="1263"/>
                      </a:lnTo>
                      <a:lnTo>
                        <a:pt x="27399" y="908"/>
                      </a:lnTo>
                      <a:lnTo>
                        <a:pt x="27123" y="632"/>
                      </a:lnTo>
                      <a:lnTo>
                        <a:pt x="26846" y="355"/>
                      </a:lnTo>
                      <a:lnTo>
                        <a:pt x="26451" y="158"/>
                      </a:lnTo>
                      <a:lnTo>
                        <a:pt x="26057" y="40"/>
                      </a:lnTo>
                      <a:lnTo>
                        <a:pt x="25662" y="0"/>
                      </a:lnTo>
                      <a:close/>
                    </a:path>
                  </a:pathLst>
                </a:custGeom>
                <a:solidFill>
                  <a:srgbClr val="74953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45"/>
                <p:cNvSpPr/>
                <p:nvPr/>
              </p:nvSpPr>
              <p:spPr>
                <a:xfrm>
                  <a:off x="5162150" y="3801050"/>
                  <a:ext cx="212225" cy="10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9" h="4225" fill="none" extrusionOk="0">
                      <a:moveTo>
                        <a:pt x="8488" y="0"/>
                      </a:moveTo>
                      <a:lnTo>
                        <a:pt x="2093" y="0"/>
                      </a:lnTo>
                      <a:lnTo>
                        <a:pt x="2093" y="0"/>
                      </a:lnTo>
                      <a:lnTo>
                        <a:pt x="1659" y="40"/>
                      </a:lnTo>
                      <a:lnTo>
                        <a:pt x="1264" y="158"/>
                      </a:lnTo>
                      <a:lnTo>
                        <a:pt x="908" y="355"/>
                      </a:lnTo>
                      <a:lnTo>
                        <a:pt x="593" y="632"/>
                      </a:lnTo>
                      <a:lnTo>
                        <a:pt x="356" y="908"/>
                      </a:lnTo>
                      <a:lnTo>
                        <a:pt x="158" y="1263"/>
                      </a:lnTo>
                      <a:lnTo>
                        <a:pt x="40" y="1698"/>
                      </a:lnTo>
                      <a:lnTo>
                        <a:pt x="0" y="2092"/>
                      </a:lnTo>
                      <a:lnTo>
                        <a:pt x="0" y="2092"/>
                      </a:lnTo>
                      <a:lnTo>
                        <a:pt x="40" y="2527"/>
                      </a:lnTo>
                      <a:lnTo>
                        <a:pt x="158" y="2922"/>
                      </a:lnTo>
                      <a:lnTo>
                        <a:pt x="356" y="3277"/>
                      </a:lnTo>
                      <a:lnTo>
                        <a:pt x="593" y="3593"/>
                      </a:lnTo>
                      <a:lnTo>
                        <a:pt x="908" y="3830"/>
                      </a:lnTo>
                      <a:lnTo>
                        <a:pt x="1264" y="4027"/>
                      </a:lnTo>
                      <a:lnTo>
                        <a:pt x="1659" y="4185"/>
                      </a:lnTo>
                      <a:lnTo>
                        <a:pt x="2093" y="4224"/>
                      </a:lnTo>
                      <a:lnTo>
                        <a:pt x="6870" y="4224"/>
                      </a:lnTo>
                      <a:lnTo>
                        <a:pt x="6870" y="4224"/>
                      </a:lnTo>
                      <a:lnTo>
                        <a:pt x="8488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45"/>
                <p:cNvSpPr/>
                <p:nvPr/>
              </p:nvSpPr>
              <p:spPr>
                <a:xfrm>
                  <a:off x="5428625" y="3801050"/>
                  <a:ext cx="427400" cy="10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96" h="4225" fill="none" extrusionOk="0">
                      <a:moveTo>
                        <a:pt x="15003" y="0"/>
                      </a:moveTo>
                      <a:lnTo>
                        <a:pt x="3120" y="0"/>
                      </a:lnTo>
                      <a:lnTo>
                        <a:pt x="3120" y="0"/>
                      </a:lnTo>
                      <a:lnTo>
                        <a:pt x="1580" y="2132"/>
                      </a:lnTo>
                      <a:lnTo>
                        <a:pt x="1" y="4224"/>
                      </a:lnTo>
                      <a:lnTo>
                        <a:pt x="15003" y="4224"/>
                      </a:lnTo>
                      <a:lnTo>
                        <a:pt x="15003" y="4224"/>
                      </a:lnTo>
                      <a:lnTo>
                        <a:pt x="15398" y="4185"/>
                      </a:lnTo>
                      <a:lnTo>
                        <a:pt x="15792" y="4027"/>
                      </a:lnTo>
                      <a:lnTo>
                        <a:pt x="16187" y="3869"/>
                      </a:lnTo>
                      <a:lnTo>
                        <a:pt x="16464" y="3593"/>
                      </a:lnTo>
                      <a:lnTo>
                        <a:pt x="16740" y="3277"/>
                      </a:lnTo>
                      <a:lnTo>
                        <a:pt x="16937" y="2922"/>
                      </a:lnTo>
                      <a:lnTo>
                        <a:pt x="17056" y="2527"/>
                      </a:lnTo>
                      <a:lnTo>
                        <a:pt x="17095" y="2092"/>
                      </a:lnTo>
                      <a:lnTo>
                        <a:pt x="17095" y="2092"/>
                      </a:lnTo>
                      <a:lnTo>
                        <a:pt x="17056" y="1658"/>
                      </a:lnTo>
                      <a:lnTo>
                        <a:pt x="16937" y="1263"/>
                      </a:lnTo>
                      <a:lnTo>
                        <a:pt x="16740" y="908"/>
                      </a:lnTo>
                      <a:lnTo>
                        <a:pt x="16464" y="632"/>
                      </a:lnTo>
                      <a:lnTo>
                        <a:pt x="16187" y="355"/>
                      </a:lnTo>
                      <a:lnTo>
                        <a:pt x="15792" y="158"/>
                      </a:lnTo>
                      <a:lnTo>
                        <a:pt x="15398" y="40"/>
                      </a:lnTo>
                      <a:lnTo>
                        <a:pt x="15003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45"/>
                <p:cNvSpPr/>
                <p:nvPr/>
              </p:nvSpPr>
              <p:spPr>
                <a:xfrm>
                  <a:off x="6320850" y="2369925"/>
                  <a:ext cx="127350" cy="1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4" h="4501" extrusionOk="0">
                      <a:moveTo>
                        <a:pt x="1146" y="0"/>
                      </a:moveTo>
                      <a:lnTo>
                        <a:pt x="1" y="829"/>
                      </a:lnTo>
                      <a:lnTo>
                        <a:pt x="119" y="1461"/>
                      </a:lnTo>
                      <a:lnTo>
                        <a:pt x="277" y="2053"/>
                      </a:lnTo>
                      <a:lnTo>
                        <a:pt x="514" y="2606"/>
                      </a:lnTo>
                      <a:lnTo>
                        <a:pt x="791" y="3080"/>
                      </a:lnTo>
                      <a:lnTo>
                        <a:pt x="1106" y="3474"/>
                      </a:lnTo>
                      <a:lnTo>
                        <a:pt x="1462" y="3830"/>
                      </a:lnTo>
                      <a:lnTo>
                        <a:pt x="1856" y="4106"/>
                      </a:lnTo>
                      <a:lnTo>
                        <a:pt x="2251" y="4304"/>
                      </a:lnTo>
                      <a:lnTo>
                        <a:pt x="2646" y="4422"/>
                      </a:lnTo>
                      <a:lnTo>
                        <a:pt x="3041" y="4501"/>
                      </a:lnTo>
                      <a:lnTo>
                        <a:pt x="3436" y="4461"/>
                      </a:lnTo>
                      <a:lnTo>
                        <a:pt x="3791" y="4382"/>
                      </a:lnTo>
                      <a:lnTo>
                        <a:pt x="4146" y="4225"/>
                      </a:lnTo>
                      <a:lnTo>
                        <a:pt x="4462" y="3948"/>
                      </a:lnTo>
                      <a:lnTo>
                        <a:pt x="4738" y="3632"/>
                      </a:lnTo>
                      <a:lnTo>
                        <a:pt x="4936" y="3198"/>
                      </a:lnTo>
                      <a:lnTo>
                        <a:pt x="5054" y="2803"/>
                      </a:lnTo>
                      <a:lnTo>
                        <a:pt x="5094" y="2487"/>
                      </a:lnTo>
                      <a:lnTo>
                        <a:pt x="5094" y="2132"/>
                      </a:lnTo>
                      <a:lnTo>
                        <a:pt x="5054" y="1816"/>
                      </a:lnTo>
                      <a:lnTo>
                        <a:pt x="4936" y="1540"/>
                      </a:lnTo>
                      <a:lnTo>
                        <a:pt x="4738" y="1303"/>
                      </a:lnTo>
                      <a:lnTo>
                        <a:pt x="4541" y="1027"/>
                      </a:lnTo>
                      <a:lnTo>
                        <a:pt x="4265" y="829"/>
                      </a:lnTo>
                      <a:lnTo>
                        <a:pt x="3988" y="632"/>
                      </a:lnTo>
                      <a:lnTo>
                        <a:pt x="3633" y="474"/>
                      </a:lnTo>
                      <a:lnTo>
                        <a:pt x="3278" y="316"/>
                      </a:lnTo>
                      <a:lnTo>
                        <a:pt x="2883" y="198"/>
                      </a:lnTo>
                      <a:lnTo>
                        <a:pt x="2488" y="119"/>
                      </a:lnTo>
                      <a:lnTo>
                        <a:pt x="2054" y="40"/>
                      </a:lnTo>
                      <a:lnTo>
                        <a:pt x="1580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45"/>
                <p:cNvSpPr/>
                <p:nvPr/>
              </p:nvSpPr>
              <p:spPr>
                <a:xfrm>
                  <a:off x="6307050" y="2360050"/>
                  <a:ext cx="68125" cy="6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" h="2449" extrusionOk="0">
                      <a:moveTo>
                        <a:pt x="2251" y="1"/>
                      </a:moveTo>
                      <a:lnTo>
                        <a:pt x="2093" y="40"/>
                      </a:lnTo>
                      <a:lnTo>
                        <a:pt x="1540" y="395"/>
                      </a:lnTo>
                      <a:lnTo>
                        <a:pt x="1027" y="790"/>
                      </a:lnTo>
                      <a:lnTo>
                        <a:pt x="553" y="1224"/>
                      </a:lnTo>
                      <a:lnTo>
                        <a:pt x="119" y="1698"/>
                      </a:lnTo>
                      <a:lnTo>
                        <a:pt x="40" y="1856"/>
                      </a:lnTo>
                      <a:lnTo>
                        <a:pt x="0" y="2014"/>
                      </a:lnTo>
                      <a:lnTo>
                        <a:pt x="40" y="2132"/>
                      </a:lnTo>
                      <a:lnTo>
                        <a:pt x="119" y="2251"/>
                      </a:lnTo>
                      <a:lnTo>
                        <a:pt x="277" y="2330"/>
                      </a:lnTo>
                      <a:lnTo>
                        <a:pt x="592" y="2409"/>
                      </a:lnTo>
                      <a:lnTo>
                        <a:pt x="869" y="2448"/>
                      </a:lnTo>
                      <a:lnTo>
                        <a:pt x="1145" y="2448"/>
                      </a:lnTo>
                      <a:lnTo>
                        <a:pt x="1382" y="2409"/>
                      </a:lnTo>
                      <a:lnTo>
                        <a:pt x="1619" y="2369"/>
                      </a:lnTo>
                      <a:lnTo>
                        <a:pt x="1816" y="2251"/>
                      </a:lnTo>
                      <a:lnTo>
                        <a:pt x="1974" y="2132"/>
                      </a:lnTo>
                      <a:lnTo>
                        <a:pt x="2132" y="1974"/>
                      </a:lnTo>
                      <a:lnTo>
                        <a:pt x="2251" y="1817"/>
                      </a:lnTo>
                      <a:lnTo>
                        <a:pt x="2369" y="1659"/>
                      </a:lnTo>
                      <a:lnTo>
                        <a:pt x="2527" y="1264"/>
                      </a:lnTo>
                      <a:lnTo>
                        <a:pt x="2645" y="830"/>
                      </a:lnTo>
                      <a:lnTo>
                        <a:pt x="2724" y="435"/>
                      </a:lnTo>
                      <a:lnTo>
                        <a:pt x="2685" y="277"/>
                      </a:lnTo>
                      <a:lnTo>
                        <a:pt x="2645" y="198"/>
                      </a:lnTo>
                      <a:lnTo>
                        <a:pt x="2527" y="79"/>
                      </a:lnTo>
                      <a:lnTo>
                        <a:pt x="2408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45"/>
                <p:cNvSpPr/>
                <p:nvPr/>
              </p:nvSpPr>
              <p:spPr>
                <a:xfrm>
                  <a:off x="6108650" y="2083700"/>
                  <a:ext cx="258625" cy="34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5" h="13858" extrusionOk="0">
                      <a:moveTo>
                        <a:pt x="3475" y="0"/>
                      </a:moveTo>
                      <a:lnTo>
                        <a:pt x="2922" y="79"/>
                      </a:lnTo>
                      <a:lnTo>
                        <a:pt x="2370" y="158"/>
                      </a:lnTo>
                      <a:lnTo>
                        <a:pt x="1896" y="316"/>
                      </a:lnTo>
                      <a:lnTo>
                        <a:pt x="1501" y="514"/>
                      </a:lnTo>
                      <a:lnTo>
                        <a:pt x="1225" y="750"/>
                      </a:lnTo>
                      <a:lnTo>
                        <a:pt x="1106" y="869"/>
                      </a:lnTo>
                      <a:lnTo>
                        <a:pt x="988" y="987"/>
                      </a:lnTo>
                      <a:lnTo>
                        <a:pt x="948" y="1106"/>
                      </a:lnTo>
                      <a:lnTo>
                        <a:pt x="909" y="1264"/>
                      </a:lnTo>
                      <a:lnTo>
                        <a:pt x="791" y="1698"/>
                      </a:lnTo>
                      <a:lnTo>
                        <a:pt x="554" y="2843"/>
                      </a:lnTo>
                      <a:lnTo>
                        <a:pt x="277" y="4462"/>
                      </a:lnTo>
                      <a:lnTo>
                        <a:pt x="159" y="5448"/>
                      </a:lnTo>
                      <a:lnTo>
                        <a:pt x="40" y="6435"/>
                      </a:lnTo>
                      <a:lnTo>
                        <a:pt x="1" y="7462"/>
                      </a:lnTo>
                      <a:lnTo>
                        <a:pt x="1" y="8528"/>
                      </a:lnTo>
                      <a:lnTo>
                        <a:pt x="40" y="9515"/>
                      </a:lnTo>
                      <a:lnTo>
                        <a:pt x="159" y="10502"/>
                      </a:lnTo>
                      <a:lnTo>
                        <a:pt x="238" y="10936"/>
                      </a:lnTo>
                      <a:lnTo>
                        <a:pt x="356" y="11370"/>
                      </a:lnTo>
                      <a:lnTo>
                        <a:pt x="514" y="11765"/>
                      </a:lnTo>
                      <a:lnTo>
                        <a:pt x="672" y="12160"/>
                      </a:lnTo>
                      <a:lnTo>
                        <a:pt x="869" y="12515"/>
                      </a:lnTo>
                      <a:lnTo>
                        <a:pt x="1106" y="12792"/>
                      </a:lnTo>
                      <a:lnTo>
                        <a:pt x="1343" y="13068"/>
                      </a:lnTo>
                      <a:lnTo>
                        <a:pt x="1620" y="13305"/>
                      </a:lnTo>
                      <a:lnTo>
                        <a:pt x="1975" y="13502"/>
                      </a:lnTo>
                      <a:lnTo>
                        <a:pt x="2330" y="13660"/>
                      </a:lnTo>
                      <a:lnTo>
                        <a:pt x="2686" y="13739"/>
                      </a:lnTo>
                      <a:lnTo>
                        <a:pt x="3120" y="13818"/>
                      </a:lnTo>
                      <a:lnTo>
                        <a:pt x="3554" y="13858"/>
                      </a:lnTo>
                      <a:lnTo>
                        <a:pt x="3988" y="13858"/>
                      </a:lnTo>
                      <a:lnTo>
                        <a:pt x="4423" y="13818"/>
                      </a:lnTo>
                      <a:lnTo>
                        <a:pt x="4896" y="13779"/>
                      </a:lnTo>
                      <a:lnTo>
                        <a:pt x="5844" y="13621"/>
                      </a:lnTo>
                      <a:lnTo>
                        <a:pt x="6752" y="13384"/>
                      </a:lnTo>
                      <a:lnTo>
                        <a:pt x="7620" y="13147"/>
                      </a:lnTo>
                      <a:lnTo>
                        <a:pt x="8410" y="12871"/>
                      </a:lnTo>
                      <a:lnTo>
                        <a:pt x="8805" y="12713"/>
                      </a:lnTo>
                      <a:lnTo>
                        <a:pt x="9121" y="12476"/>
                      </a:lnTo>
                      <a:lnTo>
                        <a:pt x="9436" y="12239"/>
                      </a:lnTo>
                      <a:lnTo>
                        <a:pt x="9713" y="11923"/>
                      </a:lnTo>
                      <a:lnTo>
                        <a:pt x="9950" y="11568"/>
                      </a:lnTo>
                      <a:lnTo>
                        <a:pt x="10108" y="11212"/>
                      </a:lnTo>
                      <a:lnTo>
                        <a:pt x="10226" y="10818"/>
                      </a:lnTo>
                      <a:lnTo>
                        <a:pt x="10305" y="10423"/>
                      </a:lnTo>
                      <a:lnTo>
                        <a:pt x="10344" y="9712"/>
                      </a:lnTo>
                      <a:lnTo>
                        <a:pt x="10344" y="8923"/>
                      </a:lnTo>
                      <a:lnTo>
                        <a:pt x="10305" y="8094"/>
                      </a:lnTo>
                      <a:lnTo>
                        <a:pt x="10226" y="7186"/>
                      </a:lnTo>
                      <a:lnTo>
                        <a:pt x="10029" y="6238"/>
                      </a:lnTo>
                      <a:lnTo>
                        <a:pt x="9792" y="5291"/>
                      </a:lnTo>
                      <a:lnTo>
                        <a:pt x="9634" y="4817"/>
                      </a:lnTo>
                      <a:lnTo>
                        <a:pt x="9476" y="4343"/>
                      </a:lnTo>
                      <a:lnTo>
                        <a:pt x="9239" y="3830"/>
                      </a:lnTo>
                      <a:lnTo>
                        <a:pt x="9002" y="3356"/>
                      </a:lnTo>
                      <a:lnTo>
                        <a:pt x="8765" y="2961"/>
                      </a:lnTo>
                      <a:lnTo>
                        <a:pt x="8528" y="2567"/>
                      </a:lnTo>
                      <a:lnTo>
                        <a:pt x="8252" y="2211"/>
                      </a:lnTo>
                      <a:lnTo>
                        <a:pt x="7976" y="1895"/>
                      </a:lnTo>
                      <a:lnTo>
                        <a:pt x="7660" y="1619"/>
                      </a:lnTo>
                      <a:lnTo>
                        <a:pt x="7384" y="1343"/>
                      </a:lnTo>
                      <a:lnTo>
                        <a:pt x="7068" y="1106"/>
                      </a:lnTo>
                      <a:lnTo>
                        <a:pt x="6752" y="869"/>
                      </a:lnTo>
                      <a:lnTo>
                        <a:pt x="6397" y="711"/>
                      </a:lnTo>
                      <a:lnTo>
                        <a:pt x="6081" y="553"/>
                      </a:lnTo>
                      <a:lnTo>
                        <a:pt x="5410" y="277"/>
                      </a:lnTo>
                      <a:lnTo>
                        <a:pt x="4738" y="119"/>
                      </a:lnTo>
                      <a:lnTo>
                        <a:pt x="4107" y="40"/>
                      </a:lnTo>
                      <a:lnTo>
                        <a:pt x="3475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45"/>
                <p:cNvSpPr/>
                <p:nvPr/>
              </p:nvSpPr>
              <p:spPr>
                <a:xfrm>
                  <a:off x="6108650" y="2083700"/>
                  <a:ext cx="258625" cy="34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5" h="13858" fill="none" extrusionOk="0">
                      <a:moveTo>
                        <a:pt x="909" y="1264"/>
                      </a:moveTo>
                      <a:lnTo>
                        <a:pt x="909" y="1264"/>
                      </a:lnTo>
                      <a:lnTo>
                        <a:pt x="948" y="1106"/>
                      </a:lnTo>
                      <a:lnTo>
                        <a:pt x="988" y="987"/>
                      </a:lnTo>
                      <a:lnTo>
                        <a:pt x="1106" y="869"/>
                      </a:lnTo>
                      <a:lnTo>
                        <a:pt x="1225" y="750"/>
                      </a:lnTo>
                      <a:lnTo>
                        <a:pt x="1501" y="514"/>
                      </a:lnTo>
                      <a:lnTo>
                        <a:pt x="1896" y="316"/>
                      </a:lnTo>
                      <a:lnTo>
                        <a:pt x="2370" y="158"/>
                      </a:lnTo>
                      <a:lnTo>
                        <a:pt x="2922" y="79"/>
                      </a:lnTo>
                      <a:lnTo>
                        <a:pt x="3475" y="0"/>
                      </a:lnTo>
                      <a:lnTo>
                        <a:pt x="4107" y="40"/>
                      </a:lnTo>
                      <a:lnTo>
                        <a:pt x="4738" y="119"/>
                      </a:lnTo>
                      <a:lnTo>
                        <a:pt x="5410" y="277"/>
                      </a:lnTo>
                      <a:lnTo>
                        <a:pt x="6081" y="553"/>
                      </a:lnTo>
                      <a:lnTo>
                        <a:pt x="6397" y="711"/>
                      </a:lnTo>
                      <a:lnTo>
                        <a:pt x="6752" y="869"/>
                      </a:lnTo>
                      <a:lnTo>
                        <a:pt x="7068" y="1106"/>
                      </a:lnTo>
                      <a:lnTo>
                        <a:pt x="7384" y="1343"/>
                      </a:lnTo>
                      <a:lnTo>
                        <a:pt x="7660" y="1619"/>
                      </a:lnTo>
                      <a:lnTo>
                        <a:pt x="7976" y="1895"/>
                      </a:lnTo>
                      <a:lnTo>
                        <a:pt x="8252" y="2211"/>
                      </a:lnTo>
                      <a:lnTo>
                        <a:pt x="8528" y="2567"/>
                      </a:lnTo>
                      <a:lnTo>
                        <a:pt x="8765" y="2961"/>
                      </a:lnTo>
                      <a:lnTo>
                        <a:pt x="9002" y="3356"/>
                      </a:lnTo>
                      <a:lnTo>
                        <a:pt x="9002" y="3356"/>
                      </a:lnTo>
                      <a:lnTo>
                        <a:pt x="9239" y="3830"/>
                      </a:lnTo>
                      <a:lnTo>
                        <a:pt x="9476" y="4343"/>
                      </a:lnTo>
                      <a:lnTo>
                        <a:pt x="9634" y="4817"/>
                      </a:lnTo>
                      <a:lnTo>
                        <a:pt x="9792" y="5291"/>
                      </a:lnTo>
                      <a:lnTo>
                        <a:pt x="10029" y="6238"/>
                      </a:lnTo>
                      <a:lnTo>
                        <a:pt x="10226" y="7186"/>
                      </a:lnTo>
                      <a:lnTo>
                        <a:pt x="10305" y="8094"/>
                      </a:lnTo>
                      <a:lnTo>
                        <a:pt x="10344" y="8923"/>
                      </a:lnTo>
                      <a:lnTo>
                        <a:pt x="10344" y="9712"/>
                      </a:lnTo>
                      <a:lnTo>
                        <a:pt x="10305" y="10423"/>
                      </a:lnTo>
                      <a:lnTo>
                        <a:pt x="10305" y="10423"/>
                      </a:lnTo>
                      <a:lnTo>
                        <a:pt x="10226" y="10818"/>
                      </a:lnTo>
                      <a:lnTo>
                        <a:pt x="10108" y="11212"/>
                      </a:lnTo>
                      <a:lnTo>
                        <a:pt x="9950" y="11568"/>
                      </a:lnTo>
                      <a:lnTo>
                        <a:pt x="9713" y="11923"/>
                      </a:lnTo>
                      <a:lnTo>
                        <a:pt x="9436" y="12239"/>
                      </a:lnTo>
                      <a:lnTo>
                        <a:pt x="9121" y="12476"/>
                      </a:lnTo>
                      <a:lnTo>
                        <a:pt x="8805" y="12713"/>
                      </a:lnTo>
                      <a:lnTo>
                        <a:pt x="8410" y="12871"/>
                      </a:lnTo>
                      <a:lnTo>
                        <a:pt x="8410" y="12871"/>
                      </a:lnTo>
                      <a:lnTo>
                        <a:pt x="7620" y="13147"/>
                      </a:lnTo>
                      <a:lnTo>
                        <a:pt x="6752" y="13384"/>
                      </a:lnTo>
                      <a:lnTo>
                        <a:pt x="5844" y="13621"/>
                      </a:lnTo>
                      <a:lnTo>
                        <a:pt x="4896" y="13779"/>
                      </a:lnTo>
                      <a:lnTo>
                        <a:pt x="4423" y="13818"/>
                      </a:lnTo>
                      <a:lnTo>
                        <a:pt x="3988" y="13858"/>
                      </a:lnTo>
                      <a:lnTo>
                        <a:pt x="3554" y="13858"/>
                      </a:lnTo>
                      <a:lnTo>
                        <a:pt x="3120" y="13818"/>
                      </a:lnTo>
                      <a:lnTo>
                        <a:pt x="2686" y="13739"/>
                      </a:lnTo>
                      <a:lnTo>
                        <a:pt x="2330" y="13660"/>
                      </a:lnTo>
                      <a:lnTo>
                        <a:pt x="1975" y="13502"/>
                      </a:lnTo>
                      <a:lnTo>
                        <a:pt x="1620" y="13305"/>
                      </a:lnTo>
                      <a:lnTo>
                        <a:pt x="1620" y="13305"/>
                      </a:lnTo>
                      <a:lnTo>
                        <a:pt x="1343" y="13068"/>
                      </a:lnTo>
                      <a:lnTo>
                        <a:pt x="1106" y="12792"/>
                      </a:lnTo>
                      <a:lnTo>
                        <a:pt x="869" y="12515"/>
                      </a:lnTo>
                      <a:lnTo>
                        <a:pt x="672" y="12160"/>
                      </a:lnTo>
                      <a:lnTo>
                        <a:pt x="514" y="11765"/>
                      </a:lnTo>
                      <a:lnTo>
                        <a:pt x="356" y="11370"/>
                      </a:lnTo>
                      <a:lnTo>
                        <a:pt x="238" y="10936"/>
                      </a:lnTo>
                      <a:lnTo>
                        <a:pt x="159" y="10502"/>
                      </a:lnTo>
                      <a:lnTo>
                        <a:pt x="40" y="9515"/>
                      </a:lnTo>
                      <a:lnTo>
                        <a:pt x="1" y="8528"/>
                      </a:lnTo>
                      <a:lnTo>
                        <a:pt x="1" y="7462"/>
                      </a:lnTo>
                      <a:lnTo>
                        <a:pt x="40" y="6435"/>
                      </a:lnTo>
                      <a:lnTo>
                        <a:pt x="159" y="5448"/>
                      </a:lnTo>
                      <a:lnTo>
                        <a:pt x="277" y="4462"/>
                      </a:lnTo>
                      <a:lnTo>
                        <a:pt x="554" y="2843"/>
                      </a:lnTo>
                      <a:lnTo>
                        <a:pt x="791" y="1698"/>
                      </a:lnTo>
                      <a:lnTo>
                        <a:pt x="909" y="126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45"/>
                <p:cNvSpPr/>
                <p:nvPr/>
              </p:nvSpPr>
              <p:spPr>
                <a:xfrm>
                  <a:off x="6029700" y="2115275"/>
                  <a:ext cx="123400" cy="26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6" h="10779" extrusionOk="0">
                      <a:moveTo>
                        <a:pt x="4067" y="1"/>
                      </a:moveTo>
                      <a:lnTo>
                        <a:pt x="3593" y="356"/>
                      </a:lnTo>
                      <a:lnTo>
                        <a:pt x="3119" y="751"/>
                      </a:lnTo>
                      <a:lnTo>
                        <a:pt x="2685" y="1146"/>
                      </a:lnTo>
                      <a:lnTo>
                        <a:pt x="2330" y="1540"/>
                      </a:lnTo>
                      <a:lnTo>
                        <a:pt x="1975" y="1935"/>
                      </a:lnTo>
                      <a:lnTo>
                        <a:pt x="1619" y="2330"/>
                      </a:lnTo>
                      <a:lnTo>
                        <a:pt x="1343" y="2725"/>
                      </a:lnTo>
                      <a:lnTo>
                        <a:pt x="1067" y="3120"/>
                      </a:lnTo>
                      <a:lnTo>
                        <a:pt x="830" y="3514"/>
                      </a:lnTo>
                      <a:lnTo>
                        <a:pt x="632" y="3949"/>
                      </a:lnTo>
                      <a:lnTo>
                        <a:pt x="474" y="4343"/>
                      </a:lnTo>
                      <a:lnTo>
                        <a:pt x="316" y="4738"/>
                      </a:lnTo>
                      <a:lnTo>
                        <a:pt x="198" y="5133"/>
                      </a:lnTo>
                      <a:lnTo>
                        <a:pt x="119" y="5528"/>
                      </a:lnTo>
                      <a:lnTo>
                        <a:pt x="40" y="5923"/>
                      </a:lnTo>
                      <a:lnTo>
                        <a:pt x="1" y="6317"/>
                      </a:lnTo>
                      <a:lnTo>
                        <a:pt x="1" y="6673"/>
                      </a:lnTo>
                      <a:lnTo>
                        <a:pt x="1" y="7028"/>
                      </a:lnTo>
                      <a:lnTo>
                        <a:pt x="40" y="7423"/>
                      </a:lnTo>
                      <a:lnTo>
                        <a:pt x="119" y="7739"/>
                      </a:lnTo>
                      <a:lnTo>
                        <a:pt x="198" y="8094"/>
                      </a:lnTo>
                      <a:lnTo>
                        <a:pt x="277" y="8410"/>
                      </a:lnTo>
                      <a:lnTo>
                        <a:pt x="435" y="8726"/>
                      </a:lnTo>
                      <a:lnTo>
                        <a:pt x="553" y="9041"/>
                      </a:lnTo>
                      <a:lnTo>
                        <a:pt x="751" y="9318"/>
                      </a:lnTo>
                      <a:lnTo>
                        <a:pt x="948" y="9594"/>
                      </a:lnTo>
                      <a:lnTo>
                        <a:pt x="1145" y="9831"/>
                      </a:lnTo>
                      <a:lnTo>
                        <a:pt x="1382" y="10068"/>
                      </a:lnTo>
                      <a:lnTo>
                        <a:pt x="1619" y="10265"/>
                      </a:lnTo>
                      <a:lnTo>
                        <a:pt x="1896" y="10463"/>
                      </a:lnTo>
                      <a:lnTo>
                        <a:pt x="2172" y="10660"/>
                      </a:lnTo>
                      <a:lnTo>
                        <a:pt x="2448" y="10778"/>
                      </a:lnTo>
                      <a:lnTo>
                        <a:pt x="2843" y="10542"/>
                      </a:lnTo>
                      <a:lnTo>
                        <a:pt x="3198" y="10265"/>
                      </a:lnTo>
                      <a:lnTo>
                        <a:pt x="3514" y="9949"/>
                      </a:lnTo>
                      <a:lnTo>
                        <a:pt x="3791" y="9594"/>
                      </a:lnTo>
                      <a:lnTo>
                        <a:pt x="4027" y="9239"/>
                      </a:lnTo>
                      <a:lnTo>
                        <a:pt x="4264" y="8844"/>
                      </a:lnTo>
                      <a:lnTo>
                        <a:pt x="4422" y="8449"/>
                      </a:lnTo>
                      <a:lnTo>
                        <a:pt x="4580" y="8054"/>
                      </a:lnTo>
                      <a:lnTo>
                        <a:pt x="4699" y="7620"/>
                      </a:lnTo>
                      <a:lnTo>
                        <a:pt x="4778" y="7146"/>
                      </a:lnTo>
                      <a:lnTo>
                        <a:pt x="4896" y="6278"/>
                      </a:lnTo>
                      <a:lnTo>
                        <a:pt x="4935" y="5330"/>
                      </a:lnTo>
                      <a:lnTo>
                        <a:pt x="4935" y="4462"/>
                      </a:lnTo>
                      <a:lnTo>
                        <a:pt x="4857" y="3554"/>
                      </a:lnTo>
                      <a:lnTo>
                        <a:pt x="4738" y="2725"/>
                      </a:lnTo>
                      <a:lnTo>
                        <a:pt x="4580" y="1975"/>
                      </a:lnTo>
                      <a:lnTo>
                        <a:pt x="4422" y="1343"/>
                      </a:lnTo>
                      <a:lnTo>
                        <a:pt x="4185" y="356"/>
                      </a:lnTo>
                      <a:lnTo>
                        <a:pt x="4067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45"/>
                <p:cNvSpPr/>
                <p:nvPr/>
              </p:nvSpPr>
              <p:spPr>
                <a:xfrm>
                  <a:off x="5554975" y="2687725"/>
                  <a:ext cx="89825" cy="11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4660" extrusionOk="0">
                      <a:moveTo>
                        <a:pt x="2606" y="1"/>
                      </a:moveTo>
                      <a:lnTo>
                        <a:pt x="0" y="2843"/>
                      </a:lnTo>
                      <a:lnTo>
                        <a:pt x="237" y="3080"/>
                      </a:lnTo>
                      <a:lnTo>
                        <a:pt x="553" y="3356"/>
                      </a:lnTo>
                      <a:lnTo>
                        <a:pt x="948" y="3633"/>
                      </a:lnTo>
                      <a:lnTo>
                        <a:pt x="1382" y="3949"/>
                      </a:lnTo>
                      <a:lnTo>
                        <a:pt x="1895" y="4264"/>
                      </a:lnTo>
                      <a:lnTo>
                        <a:pt x="2448" y="4501"/>
                      </a:lnTo>
                      <a:lnTo>
                        <a:pt x="2764" y="4580"/>
                      </a:lnTo>
                      <a:lnTo>
                        <a:pt x="3040" y="4659"/>
                      </a:lnTo>
                      <a:lnTo>
                        <a:pt x="3277" y="4264"/>
                      </a:lnTo>
                      <a:lnTo>
                        <a:pt x="3395" y="4027"/>
                      </a:lnTo>
                      <a:lnTo>
                        <a:pt x="3514" y="3791"/>
                      </a:lnTo>
                      <a:lnTo>
                        <a:pt x="3553" y="3514"/>
                      </a:lnTo>
                      <a:lnTo>
                        <a:pt x="3593" y="3277"/>
                      </a:lnTo>
                      <a:lnTo>
                        <a:pt x="3593" y="3001"/>
                      </a:lnTo>
                      <a:lnTo>
                        <a:pt x="3593" y="2725"/>
                      </a:lnTo>
                      <a:lnTo>
                        <a:pt x="3514" y="2488"/>
                      </a:lnTo>
                      <a:lnTo>
                        <a:pt x="3435" y="2211"/>
                      </a:lnTo>
                      <a:lnTo>
                        <a:pt x="2606" y="1"/>
                      </a:lnTo>
                      <a:close/>
                    </a:path>
                  </a:pathLst>
                </a:custGeom>
                <a:solidFill>
                  <a:srgbClr val="7F3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45"/>
                <p:cNvSpPr/>
                <p:nvPr/>
              </p:nvSpPr>
              <p:spPr>
                <a:xfrm>
                  <a:off x="5533250" y="2677850"/>
                  <a:ext cx="86875" cy="8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5" h="3239" extrusionOk="0">
                      <a:moveTo>
                        <a:pt x="1540" y="1"/>
                      </a:moveTo>
                      <a:lnTo>
                        <a:pt x="1382" y="40"/>
                      </a:lnTo>
                      <a:lnTo>
                        <a:pt x="1224" y="119"/>
                      </a:lnTo>
                      <a:lnTo>
                        <a:pt x="1106" y="198"/>
                      </a:lnTo>
                      <a:lnTo>
                        <a:pt x="988" y="317"/>
                      </a:lnTo>
                      <a:lnTo>
                        <a:pt x="909" y="435"/>
                      </a:lnTo>
                      <a:lnTo>
                        <a:pt x="198" y="1462"/>
                      </a:lnTo>
                      <a:lnTo>
                        <a:pt x="80" y="1659"/>
                      </a:lnTo>
                      <a:lnTo>
                        <a:pt x="40" y="1817"/>
                      </a:lnTo>
                      <a:lnTo>
                        <a:pt x="1" y="2014"/>
                      </a:lnTo>
                      <a:lnTo>
                        <a:pt x="1" y="2212"/>
                      </a:lnTo>
                      <a:lnTo>
                        <a:pt x="40" y="2409"/>
                      </a:lnTo>
                      <a:lnTo>
                        <a:pt x="119" y="2567"/>
                      </a:lnTo>
                      <a:lnTo>
                        <a:pt x="237" y="2725"/>
                      </a:lnTo>
                      <a:lnTo>
                        <a:pt x="395" y="2883"/>
                      </a:lnTo>
                      <a:lnTo>
                        <a:pt x="869" y="3238"/>
                      </a:lnTo>
                      <a:lnTo>
                        <a:pt x="3475" y="396"/>
                      </a:lnTo>
                      <a:lnTo>
                        <a:pt x="2014" y="1"/>
                      </a:lnTo>
                      <a:close/>
                    </a:path>
                  </a:pathLst>
                </a:custGeom>
                <a:solidFill>
                  <a:srgbClr val="7F3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45"/>
                <p:cNvSpPr/>
                <p:nvPr/>
              </p:nvSpPr>
              <p:spPr>
                <a:xfrm>
                  <a:off x="5601350" y="2559425"/>
                  <a:ext cx="469825" cy="36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93" h="14411" extrusionOk="0">
                      <a:moveTo>
                        <a:pt x="16700" y="0"/>
                      </a:moveTo>
                      <a:lnTo>
                        <a:pt x="16306" y="79"/>
                      </a:lnTo>
                      <a:lnTo>
                        <a:pt x="15911" y="198"/>
                      </a:lnTo>
                      <a:lnTo>
                        <a:pt x="15595" y="395"/>
                      </a:lnTo>
                      <a:lnTo>
                        <a:pt x="15279" y="632"/>
                      </a:lnTo>
                      <a:lnTo>
                        <a:pt x="15042" y="948"/>
                      </a:lnTo>
                      <a:lnTo>
                        <a:pt x="14845" y="1343"/>
                      </a:lnTo>
                      <a:lnTo>
                        <a:pt x="14805" y="1422"/>
                      </a:lnTo>
                      <a:lnTo>
                        <a:pt x="14568" y="1974"/>
                      </a:lnTo>
                      <a:lnTo>
                        <a:pt x="14332" y="2566"/>
                      </a:lnTo>
                      <a:lnTo>
                        <a:pt x="13739" y="3790"/>
                      </a:lnTo>
                      <a:lnTo>
                        <a:pt x="13147" y="4975"/>
                      </a:lnTo>
                      <a:lnTo>
                        <a:pt x="12476" y="6120"/>
                      </a:lnTo>
                      <a:lnTo>
                        <a:pt x="11805" y="7225"/>
                      </a:lnTo>
                      <a:lnTo>
                        <a:pt x="11055" y="8291"/>
                      </a:lnTo>
                      <a:lnTo>
                        <a:pt x="10265" y="9357"/>
                      </a:lnTo>
                      <a:lnTo>
                        <a:pt x="9436" y="10344"/>
                      </a:lnTo>
                      <a:lnTo>
                        <a:pt x="9002" y="10778"/>
                      </a:lnTo>
                      <a:lnTo>
                        <a:pt x="8973" y="10807"/>
                      </a:lnTo>
                      <a:lnTo>
                        <a:pt x="8973" y="10807"/>
                      </a:lnTo>
                      <a:lnTo>
                        <a:pt x="8686" y="10778"/>
                      </a:lnTo>
                      <a:lnTo>
                        <a:pt x="8133" y="10620"/>
                      </a:lnTo>
                      <a:lnTo>
                        <a:pt x="7541" y="10462"/>
                      </a:lnTo>
                      <a:lnTo>
                        <a:pt x="6988" y="10225"/>
                      </a:lnTo>
                      <a:lnTo>
                        <a:pt x="6436" y="9989"/>
                      </a:lnTo>
                      <a:lnTo>
                        <a:pt x="5212" y="9436"/>
                      </a:lnTo>
                      <a:lnTo>
                        <a:pt x="3988" y="8804"/>
                      </a:lnTo>
                      <a:lnTo>
                        <a:pt x="1580" y="7462"/>
                      </a:lnTo>
                      <a:lnTo>
                        <a:pt x="1540" y="7462"/>
                      </a:lnTo>
                      <a:lnTo>
                        <a:pt x="1382" y="7383"/>
                      </a:lnTo>
                      <a:lnTo>
                        <a:pt x="1224" y="7343"/>
                      </a:lnTo>
                      <a:lnTo>
                        <a:pt x="1067" y="7304"/>
                      </a:lnTo>
                      <a:lnTo>
                        <a:pt x="869" y="7343"/>
                      </a:lnTo>
                      <a:lnTo>
                        <a:pt x="711" y="7383"/>
                      </a:lnTo>
                      <a:lnTo>
                        <a:pt x="593" y="7422"/>
                      </a:lnTo>
                      <a:lnTo>
                        <a:pt x="435" y="7501"/>
                      </a:lnTo>
                      <a:lnTo>
                        <a:pt x="316" y="7620"/>
                      </a:lnTo>
                      <a:lnTo>
                        <a:pt x="159" y="7778"/>
                      </a:lnTo>
                      <a:lnTo>
                        <a:pt x="80" y="7975"/>
                      </a:lnTo>
                      <a:lnTo>
                        <a:pt x="40" y="8172"/>
                      </a:lnTo>
                      <a:lnTo>
                        <a:pt x="1" y="8330"/>
                      </a:lnTo>
                      <a:lnTo>
                        <a:pt x="40" y="8528"/>
                      </a:lnTo>
                      <a:lnTo>
                        <a:pt x="80" y="8725"/>
                      </a:lnTo>
                      <a:lnTo>
                        <a:pt x="198" y="8923"/>
                      </a:lnTo>
                      <a:lnTo>
                        <a:pt x="316" y="9081"/>
                      </a:lnTo>
                      <a:lnTo>
                        <a:pt x="1382" y="10067"/>
                      </a:lnTo>
                      <a:lnTo>
                        <a:pt x="2527" y="11015"/>
                      </a:lnTo>
                      <a:lnTo>
                        <a:pt x="3712" y="11923"/>
                      </a:lnTo>
                      <a:lnTo>
                        <a:pt x="4936" y="12752"/>
                      </a:lnTo>
                      <a:lnTo>
                        <a:pt x="5607" y="13186"/>
                      </a:lnTo>
                      <a:lnTo>
                        <a:pt x="6357" y="13581"/>
                      </a:lnTo>
                      <a:lnTo>
                        <a:pt x="7107" y="13897"/>
                      </a:lnTo>
                      <a:lnTo>
                        <a:pt x="7857" y="14173"/>
                      </a:lnTo>
                      <a:lnTo>
                        <a:pt x="8370" y="14292"/>
                      </a:lnTo>
                      <a:lnTo>
                        <a:pt x="8883" y="14371"/>
                      </a:lnTo>
                      <a:lnTo>
                        <a:pt x="9199" y="14410"/>
                      </a:lnTo>
                      <a:lnTo>
                        <a:pt x="9555" y="14410"/>
                      </a:lnTo>
                      <a:lnTo>
                        <a:pt x="9910" y="14331"/>
                      </a:lnTo>
                      <a:lnTo>
                        <a:pt x="10226" y="14252"/>
                      </a:lnTo>
                      <a:lnTo>
                        <a:pt x="10660" y="14094"/>
                      </a:lnTo>
                      <a:lnTo>
                        <a:pt x="11094" y="13857"/>
                      </a:lnTo>
                      <a:lnTo>
                        <a:pt x="11292" y="13700"/>
                      </a:lnTo>
                      <a:lnTo>
                        <a:pt x="11331" y="13660"/>
                      </a:lnTo>
                      <a:lnTo>
                        <a:pt x="11371" y="13621"/>
                      </a:lnTo>
                      <a:lnTo>
                        <a:pt x="11529" y="13502"/>
                      </a:lnTo>
                      <a:lnTo>
                        <a:pt x="12121" y="12989"/>
                      </a:lnTo>
                      <a:lnTo>
                        <a:pt x="12673" y="12436"/>
                      </a:lnTo>
                      <a:lnTo>
                        <a:pt x="13187" y="11884"/>
                      </a:lnTo>
                      <a:lnTo>
                        <a:pt x="13700" y="11291"/>
                      </a:lnTo>
                      <a:lnTo>
                        <a:pt x="14213" y="10699"/>
                      </a:lnTo>
                      <a:lnTo>
                        <a:pt x="15121" y="9475"/>
                      </a:lnTo>
                      <a:lnTo>
                        <a:pt x="15990" y="8212"/>
                      </a:lnTo>
                      <a:lnTo>
                        <a:pt x="16740" y="6909"/>
                      </a:lnTo>
                      <a:lnTo>
                        <a:pt x="17450" y="5606"/>
                      </a:lnTo>
                      <a:lnTo>
                        <a:pt x="18082" y="4225"/>
                      </a:lnTo>
                      <a:lnTo>
                        <a:pt x="18398" y="3514"/>
                      </a:lnTo>
                      <a:lnTo>
                        <a:pt x="18674" y="2803"/>
                      </a:lnTo>
                      <a:lnTo>
                        <a:pt x="18753" y="2409"/>
                      </a:lnTo>
                      <a:lnTo>
                        <a:pt x="18793" y="2014"/>
                      </a:lnTo>
                      <a:lnTo>
                        <a:pt x="18753" y="1619"/>
                      </a:lnTo>
                      <a:lnTo>
                        <a:pt x="18635" y="1224"/>
                      </a:lnTo>
                      <a:lnTo>
                        <a:pt x="18437" y="908"/>
                      </a:lnTo>
                      <a:lnTo>
                        <a:pt x="18161" y="592"/>
                      </a:lnTo>
                      <a:lnTo>
                        <a:pt x="17845" y="356"/>
                      </a:lnTo>
                      <a:lnTo>
                        <a:pt x="17490" y="158"/>
                      </a:lnTo>
                      <a:lnTo>
                        <a:pt x="17095" y="40"/>
                      </a:lnTo>
                      <a:lnTo>
                        <a:pt x="16700" y="0"/>
                      </a:lnTo>
                      <a:close/>
                    </a:path>
                  </a:pathLst>
                </a:custGeom>
                <a:solidFill>
                  <a:srgbClr val="7F3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45"/>
                <p:cNvSpPr/>
                <p:nvPr/>
              </p:nvSpPr>
              <p:spPr>
                <a:xfrm>
                  <a:off x="5601350" y="2559425"/>
                  <a:ext cx="469825" cy="36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93" h="14411" fill="none" extrusionOk="0">
                      <a:moveTo>
                        <a:pt x="18674" y="2803"/>
                      </a:moveTo>
                      <a:lnTo>
                        <a:pt x="18674" y="2803"/>
                      </a:lnTo>
                      <a:lnTo>
                        <a:pt x="18398" y="3514"/>
                      </a:lnTo>
                      <a:lnTo>
                        <a:pt x="18398" y="3514"/>
                      </a:lnTo>
                      <a:lnTo>
                        <a:pt x="18082" y="4225"/>
                      </a:lnTo>
                      <a:lnTo>
                        <a:pt x="18082" y="4225"/>
                      </a:lnTo>
                      <a:lnTo>
                        <a:pt x="17450" y="5606"/>
                      </a:lnTo>
                      <a:lnTo>
                        <a:pt x="17450" y="5606"/>
                      </a:lnTo>
                      <a:lnTo>
                        <a:pt x="16740" y="6909"/>
                      </a:lnTo>
                      <a:lnTo>
                        <a:pt x="15990" y="8212"/>
                      </a:lnTo>
                      <a:lnTo>
                        <a:pt x="15990" y="8212"/>
                      </a:lnTo>
                      <a:lnTo>
                        <a:pt x="15121" y="9475"/>
                      </a:lnTo>
                      <a:lnTo>
                        <a:pt x="14213" y="10699"/>
                      </a:lnTo>
                      <a:lnTo>
                        <a:pt x="14213" y="10699"/>
                      </a:lnTo>
                      <a:lnTo>
                        <a:pt x="13700" y="11291"/>
                      </a:lnTo>
                      <a:lnTo>
                        <a:pt x="13187" y="11884"/>
                      </a:lnTo>
                      <a:lnTo>
                        <a:pt x="12673" y="12436"/>
                      </a:lnTo>
                      <a:lnTo>
                        <a:pt x="12121" y="12989"/>
                      </a:lnTo>
                      <a:lnTo>
                        <a:pt x="11529" y="13502"/>
                      </a:lnTo>
                      <a:lnTo>
                        <a:pt x="11371" y="13621"/>
                      </a:lnTo>
                      <a:lnTo>
                        <a:pt x="11331" y="13660"/>
                      </a:lnTo>
                      <a:lnTo>
                        <a:pt x="11292" y="13700"/>
                      </a:lnTo>
                      <a:lnTo>
                        <a:pt x="11094" y="13857"/>
                      </a:lnTo>
                      <a:lnTo>
                        <a:pt x="11094" y="13857"/>
                      </a:lnTo>
                      <a:lnTo>
                        <a:pt x="10660" y="14094"/>
                      </a:lnTo>
                      <a:lnTo>
                        <a:pt x="10226" y="14252"/>
                      </a:lnTo>
                      <a:lnTo>
                        <a:pt x="10226" y="14252"/>
                      </a:lnTo>
                      <a:lnTo>
                        <a:pt x="9910" y="14331"/>
                      </a:lnTo>
                      <a:lnTo>
                        <a:pt x="9555" y="14410"/>
                      </a:lnTo>
                      <a:lnTo>
                        <a:pt x="9199" y="14410"/>
                      </a:lnTo>
                      <a:lnTo>
                        <a:pt x="8883" y="14371"/>
                      </a:lnTo>
                      <a:lnTo>
                        <a:pt x="8883" y="14371"/>
                      </a:lnTo>
                      <a:lnTo>
                        <a:pt x="8370" y="14292"/>
                      </a:lnTo>
                      <a:lnTo>
                        <a:pt x="7857" y="14173"/>
                      </a:lnTo>
                      <a:lnTo>
                        <a:pt x="7857" y="14173"/>
                      </a:lnTo>
                      <a:lnTo>
                        <a:pt x="7107" y="13897"/>
                      </a:lnTo>
                      <a:lnTo>
                        <a:pt x="6357" y="13581"/>
                      </a:lnTo>
                      <a:lnTo>
                        <a:pt x="5607" y="13186"/>
                      </a:lnTo>
                      <a:lnTo>
                        <a:pt x="4936" y="12752"/>
                      </a:lnTo>
                      <a:lnTo>
                        <a:pt x="4936" y="12752"/>
                      </a:lnTo>
                      <a:lnTo>
                        <a:pt x="3712" y="11923"/>
                      </a:lnTo>
                      <a:lnTo>
                        <a:pt x="2527" y="11015"/>
                      </a:lnTo>
                      <a:lnTo>
                        <a:pt x="1382" y="10067"/>
                      </a:lnTo>
                      <a:lnTo>
                        <a:pt x="316" y="9081"/>
                      </a:lnTo>
                      <a:lnTo>
                        <a:pt x="316" y="9081"/>
                      </a:lnTo>
                      <a:lnTo>
                        <a:pt x="198" y="8923"/>
                      </a:lnTo>
                      <a:lnTo>
                        <a:pt x="80" y="8725"/>
                      </a:lnTo>
                      <a:lnTo>
                        <a:pt x="40" y="8528"/>
                      </a:lnTo>
                      <a:lnTo>
                        <a:pt x="1" y="8330"/>
                      </a:lnTo>
                      <a:lnTo>
                        <a:pt x="40" y="8172"/>
                      </a:lnTo>
                      <a:lnTo>
                        <a:pt x="80" y="7975"/>
                      </a:lnTo>
                      <a:lnTo>
                        <a:pt x="159" y="7778"/>
                      </a:lnTo>
                      <a:lnTo>
                        <a:pt x="316" y="7620"/>
                      </a:lnTo>
                      <a:lnTo>
                        <a:pt x="316" y="7620"/>
                      </a:lnTo>
                      <a:lnTo>
                        <a:pt x="435" y="7501"/>
                      </a:lnTo>
                      <a:lnTo>
                        <a:pt x="593" y="7422"/>
                      </a:lnTo>
                      <a:lnTo>
                        <a:pt x="711" y="7383"/>
                      </a:lnTo>
                      <a:lnTo>
                        <a:pt x="869" y="7343"/>
                      </a:lnTo>
                      <a:lnTo>
                        <a:pt x="1067" y="7304"/>
                      </a:lnTo>
                      <a:lnTo>
                        <a:pt x="1224" y="7343"/>
                      </a:lnTo>
                      <a:lnTo>
                        <a:pt x="1382" y="7383"/>
                      </a:lnTo>
                      <a:lnTo>
                        <a:pt x="1540" y="7462"/>
                      </a:lnTo>
                      <a:lnTo>
                        <a:pt x="1580" y="7462"/>
                      </a:lnTo>
                      <a:lnTo>
                        <a:pt x="1580" y="7462"/>
                      </a:lnTo>
                      <a:lnTo>
                        <a:pt x="3988" y="8804"/>
                      </a:lnTo>
                      <a:lnTo>
                        <a:pt x="5212" y="9436"/>
                      </a:lnTo>
                      <a:lnTo>
                        <a:pt x="6436" y="9989"/>
                      </a:lnTo>
                      <a:lnTo>
                        <a:pt x="6436" y="9989"/>
                      </a:lnTo>
                      <a:lnTo>
                        <a:pt x="6988" y="10225"/>
                      </a:lnTo>
                      <a:lnTo>
                        <a:pt x="7541" y="10462"/>
                      </a:lnTo>
                      <a:lnTo>
                        <a:pt x="8133" y="10620"/>
                      </a:lnTo>
                      <a:lnTo>
                        <a:pt x="8686" y="10778"/>
                      </a:lnTo>
                      <a:lnTo>
                        <a:pt x="8686" y="10778"/>
                      </a:lnTo>
                      <a:lnTo>
                        <a:pt x="9081" y="10818"/>
                      </a:lnTo>
                      <a:lnTo>
                        <a:pt x="9081" y="10818"/>
                      </a:lnTo>
                      <a:lnTo>
                        <a:pt x="9160" y="10778"/>
                      </a:lnTo>
                      <a:lnTo>
                        <a:pt x="9120" y="10818"/>
                      </a:lnTo>
                      <a:lnTo>
                        <a:pt x="9120" y="10818"/>
                      </a:lnTo>
                      <a:lnTo>
                        <a:pt x="8923" y="10897"/>
                      </a:lnTo>
                      <a:lnTo>
                        <a:pt x="8923" y="10897"/>
                      </a:lnTo>
                      <a:lnTo>
                        <a:pt x="8844" y="10936"/>
                      </a:lnTo>
                      <a:lnTo>
                        <a:pt x="8883" y="10897"/>
                      </a:lnTo>
                      <a:lnTo>
                        <a:pt x="9002" y="10778"/>
                      </a:lnTo>
                      <a:lnTo>
                        <a:pt x="9436" y="10344"/>
                      </a:lnTo>
                      <a:lnTo>
                        <a:pt x="9436" y="10344"/>
                      </a:lnTo>
                      <a:lnTo>
                        <a:pt x="10265" y="9357"/>
                      </a:lnTo>
                      <a:lnTo>
                        <a:pt x="11055" y="8291"/>
                      </a:lnTo>
                      <a:lnTo>
                        <a:pt x="11805" y="7225"/>
                      </a:lnTo>
                      <a:lnTo>
                        <a:pt x="12476" y="6120"/>
                      </a:lnTo>
                      <a:lnTo>
                        <a:pt x="12476" y="6120"/>
                      </a:lnTo>
                      <a:lnTo>
                        <a:pt x="13147" y="4975"/>
                      </a:lnTo>
                      <a:lnTo>
                        <a:pt x="13739" y="3790"/>
                      </a:lnTo>
                      <a:lnTo>
                        <a:pt x="13739" y="3790"/>
                      </a:lnTo>
                      <a:lnTo>
                        <a:pt x="14332" y="2566"/>
                      </a:lnTo>
                      <a:lnTo>
                        <a:pt x="14568" y="1974"/>
                      </a:lnTo>
                      <a:lnTo>
                        <a:pt x="14805" y="1422"/>
                      </a:lnTo>
                      <a:lnTo>
                        <a:pt x="14845" y="1343"/>
                      </a:lnTo>
                      <a:lnTo>
                        <a:pt x="14845" y="1343"/>
                      </a:lnTo>
                      <a:lnTo>
                        <a:pt x="15042" y="948"/>
                      </a:lnTo>
                      <a:lnTo>
                        <a:pt x="15279" y="632"/>
                      </a:lnTo>
                      <a:lnTo>
                        <a:pt x="15595" y="395"/>
                      </a:lnTo>
                      <a:lnTo>
                        <a:pt x="15911" y="198"/>
                      </a:lnTo>
                      <a:lnTo>
                        <a:pt x="16306" y="79"/>
                      </a:lnTo>
                      <a:lnTo>
                        <a:pt x="16700" y="0"/>
                      </a:lnTo>
                      <a:lnTo>
                        <a:pt x="17095" y="40"/>
                      </a:lnTo>
                      <a:lnTo>
                        <a:pt x="17490" y="158"/>
                      </a:lnTo>
                      <a:lnTo>
                        <a:pt x="17490" y="158"/>
                      </a:lnTo>
                      <a:lnTo>
                        <a:pt x="17845" y="356"/>
                      </a:lnTo>
                      <a:lnTo>
                        <a:pt x="18161" y="592"/>
                      </a:lnTo>
                      <a:lnTo>
                        <a:pt x="18437" y="908"/>
                      </a:lnTo>
                      <a:lnTo>
                        <a:pt x="18635" y="1224"/>
                      </a:lnTo>
                      <a:lnTo>
                        <a:pt x="18753" y="1619"/>
                      </a:lnTo>
                      <a:lnTo>
                        <a:pt x="18793" y="2014"/>
                      </a:lnTo>
                      <a:lnTo>
                        <a:pt x="18753" y="2409"/>
                      </a:lnTo>
                      <a:lnTo>
                        <a:pt x="18674" y="2803"/>
                      </a:lnTo>
                      <a:lnTo>
                        <a:pt x="18674" y="2803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45"/>
                <p:cNvSpPr/>
                <p:nvPr/>
              </p:nvSpPr>
              <p:spPr>
                <a:xfrm>
                  <a:off x="5888575" y="2531775"/>
                  <a:ext cx="174700" cy="28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8" h="11529" extrusionOk="0">
                      <a:moveTo>
                        <a:pt x="6080" y="1"/>
                      </a:moveTo>
                      <a:lnTo>
                        <a:pt x="5804" y="80"/>
                      </a:lnTo>
                      <a:lnTo>
                        <a:pt x="5448" y="238"/>
                      </a:lnTo>
                      <a:lnTo>
                        <a:pt x="4856" y="633"/>
                      </a:lnTo>
                      <a:lnTo>
                        <a:pt x="4303" y="1067"/>
                      </a:lnTo>
                      <a:lnTo>
                        <a:pt x="3790" y="1541"/>
                      </a:lnTo>
                      <a:lnTo>
                        <a:pt x="3356" y="2014"/>
                      </a:lnTo>
                      <a:lnTo>
                        <a:pt x="2961" y="2528"/>
                      </a:lnTo>
                      <a:lnTo>
                        <a:pt x="2606" y="3041"/>
                      </a:lnTo>
                      <a:lnTo>
                        <a:pt x="2290" y="3554"/>
                      </a:lnTo>
                      <a:lnTo>
                        <a:pt x="2014" y="4067"/>
                      </a:lnTo>
                      <a:lnTo>
                        <a:pt x="1027" y="6002"/>
                      </a:lnTo>
                      <a:lnTo>
                        <a:pt x="790" y="6436"/>
                      </a:lnTo>
                      <a:lnTo>
                        <a:pt x="553" y="6831"/>
                      </a:lnTo>
                      <a:lnTo>
                        <a:pt x="276" y="7147"/>
                      </a:lnTo>
                      <a:lnTo>
                        <a:pt x="0" y="7462"/>
                      </a:lnTo>
                      <a:lnTo>
                        <a:pt x="355" y="8173"/>
                      </a:lnTo>
                      <a:lnTo>
                        <a:pt x="711" y="8805"/>
                      </a:lnTo>
                      <a:lnTo>
                        <a:pt x="1066" y="9357"/>
                      </a:lnTo>
                      <a:lnTo>
                        <a:pt x="1421" y="9792"/>
                      </a:lnTo>
                      <a:lnTo>
                        <a:pt x="1816" y="10187"/>
                      </a:lnTo>
                      <a:lnTo>
                        <a:pt x="2211" y="10542"/>
                      </a:lnTo>
                      <a:lnTo>
                        <a:pt x="2566" y="10818"/>
                      </a:lnTo>
                      <a:lnTo>
                        <a:pt x="2922" y="11016"/>
                      </a:lnTo>
                      <a:lnTo>
                        <a:pt x="3237" y="11173"/>
                      </a:lnTo>
                      <a:lnTo>
                        <a:pt x="3553" y="11331"/>
                      </a:lnTo>
                      <a:lnTo>
                        <a:pt x="4066" y="11489"/>
                      </a:lnTo>
                      <a:lnTo>
                        <a:pt x="4422" y="11529"/>
                      </a:lnTo>
                      <a:lnTo>
                        <a:pt x="4540" y="11529"/>
                      </a:lnTo>
                      <a:lnTo>
                        <a:pt x="4738" y="10976"/>
                      </a:lnTo>
                      <a:lnTo>
                        <a:pt x="5251" y="9436"/>
                      </a:lnTo>
                      <a:lnTo>
                        <a:pt x="5843" y="7344"/>
                      </a:lnTo>
                      <a:lnTo>
                        <a:pt x="6159" y="6199"/>
                      </a:lnTo>
                      <a:lnTo>
                        <a:pt x="6475" y="5015"/>
                      </a:lnTo>
                      <a:lnTo>
                        <a:pt x="6712" y="3870"/>
                      </a:lnTo>
                      <a:lnTo>
                        <a:pt x="6869" y="2804"/>
                      </a:lnTo>
                      <a:lnTo>
                        <a:pt x="6948" y="1856"/>
                      </a:lnTo>
                      <a:lnTo>
                        <a:pt x="6988" y="1422"/>
                      </a:lnTo>
                      <a:lnTo>
                        <a:pt x="6948" y="1027"/>
                      </a:lnTo>
                      <a:lnTo>
                        <a:pt x="6909" y="712"/>
                      </a:lnTo>
                      <a:lnTo>
                        <a:pt x="6830" y="435"/>
                      </a:lnTo>
                      <a:lnTo>
                        <a:pt x="6712" y="198"/>
                      </a:lnTo>
                      <a:lnTo>
                        <a:pt x="6554" y="80"/>
                      </a:lnTo>
                      <a:lnTo>
                        <a:pt x="6317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45"/>
                <p:cNvSpPr/>
                <p:nvPr/>
              </p:nvSpPr>
              <p:spPr>
                <a:xfrm>
                  <a:off x="5888575" y="2531775"/>
                  <a:ext cx="174700" cy="28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8" h="11529" fill="none" extrusionOk="0">
                      <a:moveTo>
                        <a:pt x="5448" y="238"/>
                      </a:moveTo>
                      <a:lnTo>
                        <a:pt x="5448" y="238"/>
                      </a:lnTo>
                      <a:lnTo>
                        <a:pt x="4856" y="633"/>
                      </a:lnTo>
                      <a:lnTo>
                        <a:pt x="4303" y="1067"/>
                      </a:lnTo>
                      <a:lnTo>
                        <a:pt x="3790" y="1541"/>
                      </a:lnTo>
                      <a:lnTo>
                        <a:pt x="3356" y="2014"/>
                      </a:lnTo>
                      <a:lnTo>
                        <a:pt x="2961" y="2528"/>
                      </a:lnTo>
                      <a:lnTo>
                        <a:pt x="2606" y="3041"/>
                      </a:lnTo>
                      <a:lnTo>
                        <a:pt x="2290" y="3554"/>
                      </a:lnTo>
                      <a:lnTo>
                        <a:pt x="2014" y="4067"/>
                      </a:lnTo>
                      <a:lnTo>
                        <a:pt x="1027" y="6002"/>
                      </a:lnTo>
                      <a:lnTo>
                        <a:pt x="790" y="6436"/>
                      </a:lnTo>
                      <a:lnTo>
                        <a:pt x="553" y="6831"/>
                      </a:lnTo>
                      <a:lnTo>
                        <a:pt x="276" y="7147"/>
                      </a:lnTo>
                      <a:lnTo>
                        <a:pt x="0" y="7462"/>
                      </a:lnTo>
                      <a:lnTo>
                        <a:pt x="0" y="7462"/>
                      </a:lnTo>
                      <a:lnTo>
                        <a:pt x="355" y="8173"/>
                      </a:lnTo>
                      <a:lnTo>
                        <a:pt x="711" y="8805"/>
                      </a:lnTo>
                      <a:lnTo>
                        <a:pt x="1066" y="9357"/>
                      </a:lnTo>
                      <a:lnTo>
                        <a:pt x="1421" y="9792"/>
                      </a:lnTo>
                      <a:lnTo>
                        <a:pt x="1816" y="10187"/>
                      </a:lnTo>
                      <a:lnTo>
                        <a:pt x="2211" y="10542"/>
                      </a:lnTo>
                      <a:lnTo>
                        <a:pt x="2566" y="10818"/>
                      </a:lnTo>
                      <a:lnTo>
                        <a:pt x="2922" y="11016"/>
                      </a:lnTo>
                      <a:lnTo>
                        <a:pt x="3237" y="11173"/>
                      </a:lnTo>
                      <a:lnTo>
                        <a:pt x="3553" y="11331"/>
                      </a:lnTo>
                      <a:lnTo>
                        <a:pt x="4066" y="11489"/>
                      </a:lnTo>
                      <a:lnTo>
                        <a:pt x="4422" y="11529"/>
                      </a:lnTo>
                      <a:lnTo>
                        <a:pt x="4540" y="11529"/>
                      </a:lnTo>
                      <a:lnTo>
                        <a:pt x="4540" y="11529"/>
                      </a:lnTo>
                      <a:lnTo>
                        <a:pt x="4738" y="10976"/>
                      </a:lnTo>
                      <a:lnTo>
                        <a:pt x="5251" y="9436"/>
                      </a:lnTo>
                      <a:lnTo>
                        <a:pt x="5843" y="7344"/>
                      </a:lnTo>
                      <a:lnTo>
                        <a:pt x="6159" y="6199"/>
                      </a:lnTo>
                      <a:lnTo>
                        <a:pt x="6475" y="5015"/>
                      </a:lnTo>
                      <a:lnTo>
                        <a:pt x="6712" y="3870"/>
                      </a:lnTo>
                      <a:lnTo>
                        <a:pt x="6869" y="2804"/>
                      </a:lnTo>
                      <a:lnTo>
                        <a:pt x="6948" y="1856"/>
                      </a:lnTo>
                      <a:lnTo>
                        <a:pt x="6988" y="1422"/>
                      </a:lnTo>
                      <a:lnTo>
                        <a:pt x="6948" y="1027"/>
                      </a:lnTo>
                      <a:lnTo>
                        <a:pt x="6909" y="712"/>
                      </a:lnTo>
                      <a:lnTo>
                        <a:pt x="6830" y="435"/>
                      </a:lnTo>
                      <a:lnTo>
                        <a:pt x="6712" y="198"/>
                      </a:lnTo>
                      <a:lnTo>
                        <a:pt x="6554" y="80"/>
                      </a:lnTo>
                      <a:lnTo>
                        <a:pt x="6317" y="1"/>
                      </a:lnTo>
                      <a:lnTo>
                        <a:pt x="6080" y="1"/>
                      </a:lnTo>
                      <a:lnTo>
                        <a:pt x="5804" y="80"/>
                      </a:lnTo>
                      <a:lnTo>
                        <a:pt x="5448" y="238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45"/>
                <p:cNvSpPr/>
                <p:nvPr/>
              </p:nvSpPr>
              <p:spPr>
                <a:xfrm>
                  <a:off x="5888575" y="2553500"/>
                  <a:ext cx="113525" cy="26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1" h="10463" extrusionOk="0">
                      <a:moveTo>
                        <a:pt x="4540" y="0"/>
                      </a:moveTo>
                      <a:lnTo>
                        <a:pt x="4066" y="395"/>
                      </a:lnTo>
                      <a:lnTo>
                        <a:pt x="3632" y="829"/>
                      </a:lnTo>
                      <a:lnTo>
                        <a:pt x="3277" y="1303"/>
                      </a:lnTo>
                      <a:lnTo>
                        <a:pt x="2922" y="1738"/>
                      </a:lnTo>
                      <a:lnTo>
                        <a:pt x="2606" y="2211"/>
                      </a:lnTo>
                      <a:lnTo>
                        <a:pt x="2329" y="2685"/>
                      </a:lnTo>
                      <a:lnTo>
                        <a:pt x="1816" y="3593"/>
                      </a:lnTo>
                      <a:lnTo>
                        <a:pt x="1382" y="4501"/>
                      </a:lnTo>
                      <a:lnTo>
                        <a:pt x="948" y="5291"/>
                      </a:lnTo>
                      <a:lnTo>
                        <a:pt x="750" y="5685"/>
                      </a:lnTo>
                      <a:lnTo>
                        <a:pt x="513" y="6001"/>
                      </a:lnTo>
                      <a:lnTo>
                        <a:pt x="276" y="6317"/>
                      </a:lnTo>
                      <a:lnTo>
                        <a:pt x="0" y="6593"/>
                      </a:lnTo>
                      <a:lnTo>
                        <a:pt x="237" y="7067"/>
                      </a:lnTo>
                      <a:lnTo>
                        <a:pt x="434" y="7501"/>
                      </a:lnTo>
                      <a:lnTo>
                        <a:pt x="671" y="7896"/>
                      </a:lnTo>
                      <a:lnTo>
                        <a:pt x="908" y="8252"/>
                      </a:lnTo>
                      <a:lnTo>
                        <a:pt x="1382" y="8883"/>
                      </a:lnTo>
                      <a:lnTo>
                        <a:pt x="1856" y="9396"/>
                      </a:lnTo>
                      <a:lnTo>
                        <a:pt x="2329" y="9791"/>
                      </a:lnTo>
                      <a:lnTo>
                        <a:pt x="2803" y="10107"/>
                      </a:lnTo>
                      <a:lnTo>
                        <a:pt x="3237" y="10304"/>
                      </a:lnTo>
                      <a:lnTo>
                        <a:pt x="3632" y="10462"/>
                      </a:lnTo>
                      <a:lnTo>
                        <a:pt x="3593" y="9673"/>
                      </a:lnTo>
                      <a:lnTo>
                        <a:pt x="3237" y="9396"/>
                      </a:lnTo>
                      <a:lnTo>
                        <a:pt x="2961" y="9120"/>
                      </a:lnTo>
                      <a:lnTo>
                        <a:pt x="2724" y="8844"/>
                      </a:lnTo>
                      <a:lnTo>
                        <a:pt x="2566" y="8528"/>
                      </a:lnTo>
                      <a:lnTo>
                        <a:pt x="2448" y="8252"/>
                      </a:lnTo>
                      <a:lnTo>
                        <a:pt x="2369" y="7896"/>
                      </a:lnTo>
                      <a:lnTo>
                        <a:pt x="2329" y="7580"/>
                      </a:lnTo>
                      <a:lnTo>
                        <a:pt x="2290" y="7265"/>
                      </a:lnTo>
                      <a:lnTo>
                        <a:pt x="2329" y="6751"/>
                      </a:lnTo>
                      <a:lnTo>
                        <a:pt x="2408" y="6238"/>
                      </a:lnTo>
                      <a:lnTo>
                        <a:pt x="2527" y="5725"/>
                      </a:lnTo>
                      <a:lnTo>
                        <a:pt x="2685" y="5251"/>
                      </a:lnTo>
                      <a:lnTo>
                        <a:pt x="2922" y="4343"/>
                      </a:lnTo>
                      <a:lnTo>
                        <a:pt x="3000" y="3988"/>
                      </a:lnTo>
                      <a:lnTo>
                        <a:pt x="3040" y="3633"/>
                      </a:lnTo>
                      <a:lnTo>
                        <a:pt x="3040" y="3593"/>
                      </a:lnTo>
                      <a:lnTo>
                        <a:pt x="3040" y="3396"/>
                      </a:lnTo>
                      <a:lnTo>
                        <a:pt x="3040" y="2922"/>
                      </a:lnTo>
                      <a:lnTo>
                        <a:pt x="3119" y="2409"/>
                      </a:lnTo>
                      <a:lnTo>
                        <a:pt x="3277" y="1974"/>
                      </a:lnTo>
                      <a:lnTo>
                        <a:pt x="3435" y="1501"/>
                      </a:lnTo>
                      <a:lnTo>
                        <a:pt x="3632" y="1106"/>
                      </a:lnTo>
                      <a:lnTo>
                        <a:pt x="3909" y="711"/>
                      </a:lnTo>
                      <a:lnTo>
                        <a:pt x="4224" y="316"/>
                      </a:lnTo>
                      <a:lnTo>
                        <a:pt x="4540" y="0"/>
                      </a:lnTo>
                      <a:close/>
                    </a:path>
                  </a:pathLst>
                </a:custGeom>
                <a:solidFill>
                  <a:srgbClr val="B2CF8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45"/>
                <p:cNvSpPr/>
                <p:nvPr/>
              </p:nvSpPr>
              <p:spPr>
                <a:xfrm>
                  <a:off x="5888575" y="2553500"/>
                  <a:ext cx="113525" cy="26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1" h="10463" fill="none" extrusionOk="0">
                      <a:moveTo>
                        <a:pt x="4540" y="0"/>
                      </a:moveTo>
                      <a:lnTo>
                        <a:pt x="4540" y="0"/>
                      </a:lnTo>
                      <a:lnTo>
                        <a:pt x="4066" y="395"/>
                      </a:lnTo>
                      <a:lnTo>
                        <a:pt x="3632" y="829"/>
                      </a:lnTo>
                      <a:lnTo>
                        <a:pt x="3277" y="1303"/>
                      </a:lnTo>
                      <a:lnTo>
                        <a:pt x="2922" y="1738"/>
                      </a:lnTo>
                      <a:lnTo>
                        <a:pt x="2606" y="2211"/>
                      </a:lnTo>
                      <a:lnTo>
                        <a:pt x="2329" y="2685"/>
                      </a:lnTo>
                      <a:lnTo>
                        <a:pt x="1816" y="3593"/>
                      </a:lnTo>
                      <a:lnTo>
                        <a:pt x="1382" y="4501"/>
                      </a:lnTo>
                      <a:lnTo>
                        <a:pt x="948" y="5291"/>
                      </a:lnTo>
                      <a:lnTo>
                        <a:pt x="750" y="5685"/>
                      </a:lnTo>
                      <a:lnTo>
                        <a:pt x="513" y="6001"/>
                      </a:lnTo>
                      <a:lnTo>
                        <a:pt x="276" y="6317"/>
                      </a:lnTo>
                      <a:lnTo>
                        <a:pt x="0" y="6593"/>
                      </a:lnTo>
                      <a:lnTo>
                        <a:pt x="0" y="6593"/>
                      </a:lnTo>
                      <a:lnTo>
                        <a:pt x="237" y="7067"/>
                      </a:lnTo>
                      <a:lnTo>
                        <a:pt x="434" y="7501"/>
                      </a:lnTo>
                      <a:lnTo>
                        <a:pt x="671" y="7896"/>
                      </a:lnTo>
                      <a:lnTo>
                        <a:pt x="908" y="8252"/>
                      </a:lnTo>
                      <a:lnTo>
                        <a:pt x="1382" y="8883"/>
                      </a:lnTo>
                      <a:lnTo>
                        <a:pt x="1856" y="9396"/>
                      </a:lnTo>
                      <a:lnTo>
                        <a:pt x="2329" y="9791"/>
                      </a:lnTo>
                      <a:lnTo>
                        <a:pt x="2803" y="10107"/>
                      </a:lnTo>
                      <a:lnTo>
                        <a:pt x="3237" y="10304"/>
                      </a:lnTo>
                      <a:lnTo>
                        <a:pt x="3632" y="10462"/>
                      </a:lnTo>
                      <a:lnTo>
                        <a:pt x="3632" y="10462"/>
                      </a:lnTo>
                      <a:lnTo>
                        <a:pt x="3593" y="9673"/>
                      </a:lnTo>
                      <a:lnTo>
                        <a:pt x="3593" y="9673"/>
                      </a:lnTo>
                      <a:lnTo>
                        <a:pt x="3237" y="9396"/>
                      </a:lnTo>
                      <a:lnTo>
                        <a:pt x="2961" y="9120"/>
                      </a:lnTo>
                      <a:lnTo>
                        <a:pt x="2724" y="8844"/>
                      </a:lnTo>
                      <a:lnTo>
                        <a:pt x="2566" y="8528"/>
                      </a:lnTo>
                      <a:lnTo>
                        <a:pt x="2448" y="8252"/>
                      </a:lnTo>
                      <a:lnTo>
                        <a:pt x="2369" y="7896"/>
                      </a:lnTo>
                      <a:lnTo>
                        <a:pt x="2329" y="7580"/>
                      </a:lnTo>
                      <a:lnTo>
                        <a:pt x="2290" y="7265"/>
                      </a:lnTo>
                      <a:lnTo>
                        <a:pt x="2290" y="7265"/>
                      </a:lnTo>
                      <a:lnTo>
                        <a:pt x="2329" y="6751"/>
                      </a:lnTo>
                      <a:lnTo>
                        <a:pt x="2408" y="6238"/>
                      </a:lnTo>
                      <a:lnTo>
                        <a:pt x="2527" y="5725"/>
                      </a:lnTo>
                      <a:lnTo>
                        <a:pt x="2685" y="5251"/>
                      </a:lnTo>
                      <a:lnTo>
                        <a:pt x="2922" y="4343"/>
                      </a:lnTo>
                      <a:lnTo>
                        <a:pt x="3000" y="3988"/>
                      </a:lnTo>
                      <a:lnTo>
                        <a:pt x="3040" y="3633"/>
                      </a:lnTo>
                      <a:lnTo>
                        <a:pt x="3040" y="3633"/>
                      </a:lnTo>
                      <a:lnTo>
                        <a:pt x="3040" y="3593"/>
                      </a:lnTo>
                      <a:lnTo>
                        <a:pt x="3040" y="3593"/>
                      </a:lnTo>
                      <a:lnTo>
                        <a:pt x="3040" y="3396"/>
                      </a:lnTo>
                      <a:lnTo>
                        <a:pt x="3040" y="3396"/>
                      </a:lnTo>
                      <a:lnTo>
                        <a:pt x="3040" y="2922"/>
                      </a:lnTo>
                      <a:lnTo>
                        <a:pt x="3119" y="2409"/>
                      </a:lnTo>
                      <a:lnTo>
                        <a:pt x="3277" y="1974"/>
                      </a:lnTo>
                      <a:lnTo>
                        <a:pt x="3435" y="1501"/>
                      </a:lnTo>
                      <a:lnTo>
                        <a:pt x="3632" y="1106"/>
                      </a:lnTo>
                      <a:lnTo>
                        <a:pt x="3909" y="711"/>
                      </a:lnTo>
                      <a:lnTo>
                        <a:pt x="4224" y="316"/>
                      </a:lnTo>
                      <a:lnTo>
                        <a:pt x="454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45"/>
                <p:cNvSpPr/>
                <p:nvPr/>
              </p:nvSpPr>
              <p:spPr>
                <a:xfrm>
                  <a:off x="6029700" y="2533750"/>
                  <a:ext cx="3000" cy="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41" fill="none" extrusionOk="0">
                      <a:moveTo>
                        <a:pt x="119" y="1"/>
                      </a:moveTo>
                      <a:lnTo>
                        <a:pt x="119" y="1"/>
                      </a:lnTo>
                      <a:lnTo>
                        <a:pt x="1" y="40"/>
                      </a:lnTo>
                      <a:lnTo>
                        <a:pt x="1" y="40"/>
                      </a:lnTo>
                      <a:lnTo>
                        <a:pt x="119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45"/>
                <p:cNvSpPr/>
                <p:nvPr/>
              </p:nvSpPr>
              <p:spPr>
                <a:xfrm>
                  <a:off x="5777025" y="2516975"/>
                  <a:ext cx="614925" cy="84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97" h="33716" extrusionOk="0">
                      <a:moveTo>
                        <a:pt x="16424" y="1"/>
                      </a:moveTo>
                      <a:lnTo>
                        <a:pt x="14885" y="40"/>
                      </a:lnTo>
                      <a:lnTo>
                        <a:pt x="13384" y="119"/>
                      </a:lnTo>
                      <a:lnTo>
                        <a:pt x="11410" y="356"/>
                      </a:lnTo>
                      <a:lnTo>
                        <a:pt x="10976" y="435"/>
                      </a:lnTo>
                      <a:lnTo>
                        <a:pt x="10581" y="553"/>
                      </a:lnTo>
                      <a:lnTo>
                        <a:pt x="10187" y="711"/>
                      </a:lnTo>
                      <a:lnTo>
                        <a:pt x="9792" y="869"/>
                      </a:lnTo>
                      <a:lnTo>
                        <a:pt x="9476" y="1106"/>
                      </a:lnTo>
                      <a:lnTo>
                        <a:pt x="9121" y="1343"/>
                      </a:lnTo>
                      <a:lnTo>
                        <a:pt x="8844" y="1619"/>
                      </a:lnTo>
                      <a:lnTo>
                        <a:pt x="8528" y="1935"/>
                      </a:lnTo>
                      <a:lnTo>
                        <a:pt x="8292" y="2251"/>
                      </a:lnTo>
                      <a:lnTo>
                        <a:pt x="8094" y="2606"/>
                      </a:lnTo>
                      <a:lnTo>
                        <a:pt x="7897" y="3001"/>
                      </a:lnTo>
                      <a:lnTo>
                        <a:pt x="7739" y="3356"/>
                      </a:lnTo>
                      <a:lnTo>
                        <a:pt x="7620" y="3751"/>
                      </a:lnTo>
                      <a:lnTo>
                        <a:pt x="7541" y="4185"/>
                      </a:lnTo>
                      <a:lnTo>
                        <a:pt x="7502" y="4620"/>
                      </a:lnTo>
                      <a:lnTo>
                        <a:pt x="7502" y="5054"/>
                      </a:lnTo>
                      <a:lnTo>
                        <a:pt x="7502" y="5330"/>
                      </a:lnTo>
                      <a:lnTo>
                        <a:pt x="7423" y="5607"/>
                      </a:lnTo>
                      <a:lnTo>
                        <a:pt x="7265" y="6317"/>
                      </a:lnTo>
                      <a:lnTo>
                        <a:pt x="7028" y="7067"/>
                      </a:lnTo>
                      <a:lnTo>
                        <a:pt x="6910" y="7502"/>
                      </a:lnTo>
                      <a:lnTo>
                        <a:pt x="6831" y="7936"/>
                      </a:lnTo>
                      <a:lnTo>
                        <a:pt x="6791" y="8370"/>
                      </a:lnTo>
                      <a:lnTo>
                        <a:pt x="6752" y="8765"/>
                      </a:lnTo>
                      <a:lnTo>
                        <a:pt x="6791" y="9199"/>
                      </a:lnTo>
                      <a:lnTo>
                        <a:pt x="6870" y="9634"/>
                      </a:lnTo>
                      <a:lnTo>
                        <a:pt x="7028" y="10028"/>
                      </a:lnTo>
                      <a:lnTo>
                        <a:pt x="7265" y="10423"/>
                      </a:lnTo>
                      <a:lnTo>
                        <a:pt x="7620" y="10779"/>
                      </a:lnTo>
                      <a:lnTo>
                        <a:pt x="8055" y="11134"/>
                      </a:lnTo>
                      <a:lnTo>
                        <a:pt x="8094" y="11884"/>
                      </a:lnTo>
                      <a:lnTo>
                        <a:pt x="8134" y="12792"/>
                      </a:lnTo>
                      <a:lnTo>
                        <a:pt x="8094" y="14805"/>
                      </a:lnTo>
                      <a:lnTo>
                        <a:pt x="8055" y="17095"/>
                      </a:lnTo>
                      <a:lnTo>
                        <a:pt x="8055" y="18319"/>
                      </a:lnTo>
                      <a:lnTo>
                        <a:pt x="8055" y="19543"/>
                      </a:lnTo>
                      <a:lnTo>
                        <a:pt x="7699" y="20056"/>
                      </a:lnTo>
                      <a:lnTo>
                        <a:pt x="7226" y="20609"/>
                      </a:lnTo>
                      <a:lnTo>
                        <a:pt x="6712" y="21122"/>
                      </a:lnTo>
                      <a:lnTo>
                        <a:pt x="6160" y="21635"/>
                      </a:lnTo>
                      <a:lnTo>
                        <a:pt x="5528" y="22148"/>
                      </a:lnTo>
                      <a:lnTo>
                        <a:pt x="4896" y="22622"/>
                      </a:lnTo>
                      <a:lnTo>
                        <a:pt x="3594" y="23609"/>
                      </a:lnTo>
                      <a:lnTo>
                        <a:pt x="2370" y="24596"/>
                      </a:lnTo>
                      <a:lnTo>
                        <a:pt x="1817" y="25070"/>
                      </a:lnTo>
                      <a:lnTo>
                        <a:pt x="1304" y="25583"/>
                      </a:lnTo>
                      <a:lnTo>
                        <a:pt x="830" y="26096"/>
                      </a:lnTo>
                      <a:lnTo>
                        <a:pt x="475" y="26610"/>
                      </a:lnTo>
                      <a:lnTo>
                        <a:pt x="356" y="26847"/>
                      </a:lnTo>
                      <a:lnTo>
                        <a:pt x="238" y="27123"/>
                      </a:lnTo>
                      <a:lnTo>
                        <a:pt x="119" y="27360"/>
                      </a:lnTo>
                      <a:lnTo>
                        <a:pt x="80" y="27636"/>
                      </a:lnTo>
                      <a:lnTo>
                        <a:pt x="40" y="28031"/>
                      </a:lnTo>
                      <a:lnTo>
                        <a:pt x="1" y="28386"/>
                      </a:lnTo>
                      <a:lnTo>
                        <a:pt x="1" y="28742"/>
                      </a:lnTo>
                      <a:lnTo>
                        <a:pt x="40" y="29057"/>
                      </a:lnTo>
                      <a:lnTo>
                        <a:pt x="80" y="29373"/>
                      </a:lnTo>
                      <a:lnTo>
                        <a:pt x="198" y="29689"/>
                      </a:lnTo>
                      <a:lnTo>
                        <a:pt x="277" y="29965"/>
                      </a:lnTo>
                      <a:lnTo>
                        <a:pt x="435" y="30242"/>
                      </a:lnTo>
                      <a:lnTo>
                        <a:pt x="554" y="30518"/>
                      </a:lnTo>
                      <a:lnTo>
                        <a:pt x="751" y="30755"/>
                      </a:lnTo>
                      <a:lnTo>
                        <a:pt x="1146" y="31229"/>
                      </a:lnTo>
                      <a:lnTo>
                        <a:pt x="1620" y="31663"/>
                      </a:lnTo>
                      <a:lnTo>
                        <a:pt x="2172" y="32018"/>
                      </a:lnTo>
                      <a:lnTo>
                        <a:pt x="2764" y="32334"/>
                      </a:lnTo>
                      <a:lnTo>
                        <a:pt x="3436" y="32610"/>
                      </a:lnTo>
                      <a:lnTo>
                        <a:pt x="4146" y="32847"/>
                      </a:lnTo>
                      <a:lnTo>
                        <a:pt x="4857" y="33084"/>
                      </a:lnTo>
                      <a:lnTo>
                        <a:pt x="5607" y="33242"/>
                      </a:lnTo>
                      <a:lnTo>
                        <a:pt x="6397" y="33361"/>
                      </a:lnTo>
                      <a:lnTo>
                        <a:pt x="7186" y="33479"/>
                      </a:lnTo>
                      <a:lnTo>
                        <a:pt x="7976" y="33518"/>
                      </a:lnTo>
                      <a:lnTo>
                        <a:pt x="10305" y="33676"/>
                      </a:lnTo>
                      <a:lnTo>
                        <a:pt x="12476" y="33716"/>
                      </a:lnTo>
                      <a:lnTo>
                        <a:pt x="14490" y="33716"/>
                      </a:lnTo>
                      <a:lnTo>
                        <a:pt x="15437" y="33637"/>
                      </a:lnTo>
                      <a:lnTo>
                        <a:pt x="16306" y="33558"/>
                      </a:lnTo>
                      <a:lnTo>
                        <a:pt x="17174" y="33440"/>
                      </a:lnTo>
                      <a:lnTo>
                        <a:pt x="18003" y="33321"/>
                      </a:lnTo>
                      <a:lnTo>
                        <a:pt x="18754" y="33124"/>
                      </a:lnTo>
                      <a:lnTo>
                        <a:pt x="19504" y="32926"/>
                      </a:lnTo>
                      <a:lnTo>
                        <a:pt x="20175" y="32689"/>
                      </a:lnTo>
                      <a:lnTo>
                        <a:pt x="20806" y="32374"/>
                      </a:lnTo>
                      <a:lnTo>
                        <a:pt x="21399" y="32058"/>
                      </a:lnTo>
                      <a:lnTo>
                        <a:pt x="21951" y="31702"/>
                      </a:lnTo>
                      <a:lnTo>
                        <a:pt x="22425" y="31308"/>
                      </a:lnTo>
                      <a:lnTo>
                        <a:pt x="22859" y="30834"/>
                      </a:lnTo>
                      <a:lnTo>
                        <a:pt x="23254" y="30321"/>
                      </a:lnTo>
                      <a:lnTo>
                        <a:pt x="23609" y="29768"/>
                      </a:lnTo>
                      <a:lnTo>
                        <a:pt x="23925" y="29176"/>
                      </a:lnTo>
                      <a:lnTo>
                        <a:pt x="24162" y="28544"/>
                      </a:lnTo>
                      <a:lnTo>
                        <a:pt x="24320" y="27833"/>
                      </a:lnTo>
                      <a:lnTo>
                        <a:pt x="24478" y="27044"/>
                      </a:lnTo>
                      <a:lnTo>
                        <a:pt x="24557" y="26254"/>
                      </a:lnTo>
                      <a:lnTo>
                        <a:pt x="24596" y="25346"/>
                      </a:lnTo>
                      <a:lnTo>
                        <a:pt x="24557" y="24438"/>
                      </a:lnTo>
                      <a:lnTo>
                        <a:pt x="24478" y="23412"/>
                      </a:lnTo>
                      <a:lnTo>
                        <a:pt x="24320" y="22346"/>
                      </a:lnTo>
                      <a:lnTo>
                        <a:pt x="24123" y="21201"/>
                      </a:lnTo>
                      <a:lnTo>
                        <a:pt x="23886" y="20017"/>
                      </a:lnTo>
                      <a:lnTo>
                        <a:pt x="23570" y="18753"/>
                      </a:lnTo>
                      <a:lnTo>
                        <a:pt x="23728" y="16937"/>
                      </a:lnTo>
                      <a:lnTo>
                        <a:pt x="23846" y="15121"/>
                      </a:lnTo>
                      <a:lnTo>
                        <a:pt x="23965" y="13345"/>
                      </a:lnTo>
                      <a:lnTo>
                        <a:pt x="24004" y="11529"/>
                      </a:lnTo>
                      <a:lnTo>
                        <a:pt x="24083" y="9713"/>
                      </a:lnTo>
                      <a:lnTo>
                        <a:pt x="24083" y="7897"/>
                      </a:lnTo>
                      <a:lnTo>
                        <a:pt x="24083" y="6080"/>
                      </a:lnTo>
                      <a:lnTo>
                        <a:pt x="24044" y="4264"/>
                      </a:lnTo>
                      <a:lnTo>
                        <a:pt x="23965" y="3554"/>
                      </a:lnTo>
                      <a:lnTo>
                        <a:pt x="23807" y="2843"/>
                      </a:lnTo>
                      <a:lnTo>
                        <a:pt x="23728" y="2488"/>
                      </a:lnTo>
                      <a:lnTo>
                        <a:pt x="23570" y="2172"/>
                      </a:lnTo>
                      <a:lnTo>
                        <a:pt x="23452" y="1856"/>
                      </a:lnTo>
                      <a:lnTo>
                        <a:pt x="23254" y="1580"/>
                      </a:lnTo>
                      <a:lnTo>
                        <a:pt x="23096" y="1304"/>
                      </a:lnTo>
                      <a:lnTo>
                        <a:pt x="22859" y="1067"/>
                      </a:lnTo>
                      <a:lnTo>
                        <a:pt x="22622" y="869"/>
                      </a:lnTo>
                      <a:lnTo>
                        <a:pt x="22386" y="672"/>
                      </a:lnTo>
                      <a:lnTo>
                        <a:pt x="22070" y="514"/>
                      </a:lnTo>
                      <a:lnTo>
                        <a:pt x="21793" y="395"/>
                      </a:lnTo>
                      <a:lnTo>
                        <a:pt x="21438" y="277"/>
                      </a:lnTo>
                      <a:lnTo>
                        <a:pt x="21083" y="238"/>
                      </a:lnTo>
                      <a:lnTo>
                        <a:pt x="19425" y="119"/>
                      </a:lnTo>
                      <a:lnTo>
                        <a:pt x="17924" y="40"/>
                      </a:lnTo>
                      <a:lnTo>
                        <a:pt x="16424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45"/>
                <p:cNvSpPr/>
                <p:nvPr/>
              </p:nvSpPr>
              <p:spPr>
                <a:xfrm>
                  <a:off x="5777025" y="2516975"/>
                  <a:ext cx="614925" cy="84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97" h="33716" fill="none" extrusionOk="0">
                      <a:moveTo>
                        <a:pt x="23570" y="18753"/>
                      </a:moveTo>
                      <a:lnTo>
                        <a:pt x="23570" y="18753"/>
                      </a:lnTo>
                      <a:lnTo>
                        <a:pt x="23728" y="16937"/>
                      </a:lnTo>
                      <a:lnTo>
                        <a:pt x="23846" y="15121"/>
                      </a:lnTo>
                      <a:lnTo>
                        <a:pt x="23965" y="13345"/>
                      </a:lnTo>
                      <a:lnTo>
                        <a:pt x="24004" y="11529"/>
                      </a:lnTo>
                      <a:lnTo>
                        <a:pt x="24083" y="9713"/>
                      </a:lnTo>
                      <a:lnTo>
                        <a:pt x="24083" y="7897"/>
                      </a:lnTo>
                      <a:lnTo>
                        <a:pt x="24083" y="6080"/>
                      </a:lnTo>
                      <a:lnTo>
                        <a:pt x="24044" y="4264"/>
                      </a:lnTo>
                      <a:lnTo>
                        <a:pt x="24044" y="4264"/>
                      </a:lnTo>
                      <a:lnTo>
                        <a:pt x="23965" y="3554"/>
                      </a:lnTo>
                      <a:lnTo>
                        <a:pt x="23807" y="2843"/>
                      </a:lnTo>
                      <a:lnTo>
                        <a:pt x="23728" y="2488"/>
                      </a:lnTo>
                      <a:lnTo>
                        <a:pt x="23570" y="2172"/>
                      </a:lnTo>
                      <a:lnTo>
                        <a:pt x="23452" y="1856"/>
                      </a:lnTo>
                      <a:lnTo>
                        <a:pt x="23254" y="1580"/>
                      </a:lnTo>
                      <a:lnTo>
                        <a:pt x="23096" y="1304"/>
                      </a:lnTo>
                      <a:lnTo>
                        <a:pt x="22859" y="1067"/>
                      </a:lnTo>
                      <a:lnTo>
                        <a:pt x="22622" y="869"/>
                      </a:lnTo>
                      <a:lnTo>
                        <a:pt x="22386" y="672"/>
                      </a:lnTo>
                      <a:lnTo>
                        <a:pt x="22070" y="514"/>
                      </a:lnTo>
                      <a:lnTo>
                        <a:pt x="21793" y="395"/>
                      </a:lnTo>
                      <a:lnTo>
                        <a:pt x="21438" y="277"/>
                      </a:lnTo>
                      <a:lnTo>
                        <a:pt x="21083" y="238"/>
                      </a:lnTo>
                      <a:lnTo>
                        <a:pt x="21083" y="238"/>
                      </a:lnTo>
                      <a:lnTo>
                        <a:pt x="19425" y="119"/>
                      </a:lnTo>
                      <a:lnTo>
                        <a:pt x="19425" y="119"/>
                      </a:lnTo>
                      <a:lnTo>
                        <a:pt x="17924" y="40"/>
                      </a:lnTo>
                      <a:lnTo>
                        <a:pt x="16424" y="1"/>
                      </a:lnTo>
                      <a:lnTo>
                        <a:pt x="14885" y="40"/>
                      </a:lnTo>
                      <a:lnTo>
                        <a:pt x="13384" y="119"/>
                      </a:lnTo>
                      <a:lnTo>
                        <a:pt x="13384" y="119"/>
                      </a:lnTo>
                      <a:lnTo>
                        <a:pt x="11410" y="356"/>
                      </a:lnTo>
                      <a:lnTo>
                        <a:pt x="11410" y="356"/>
                      </a:lnTo>
                      <a:lnTo>
                        <a:pt x="10976" y="435"/>
                      </a:lnTo>
                      <a:lnTo>
                        <a:pt x="10581" y="553"/>
                      </a:lnTo>
                      <a:lnTo>
                        <a:pt x="10187" y="711"/>
                      </a:lnTo>
                      <a:lnTo>
                        <a:pt x="9792" y="869"/>
                      </a:lnTo>
                      <a:lnTo>
                        <a:pt x="9476" y="1106"/>
                      </a:lnTo>
                      <a:lnTo>
                        <a:pt x="9121" y="1343"/>
                      </a:lnTo>
                      <a:lnTo>
                        <a:pt x="8844" y="1619"/>
                      </a:lnTo>
                      <a:lnTo>
                        <a:pt x="8528" y="1935"/>
                      </a:lnTo>
                      <a:lnTo>
                        <a:pt x="8292" y="2251"/>
                      </a:lnTo>
                      <a:lnTo>
                        <a:pt x="8094" y="2606"/>
                      </a:lnTo>
                      <a:lnTo>
                        <a:pt x="7897" y="3001"/>
                      </a:lnTo>
                      <a:lnTo>
                        <a:pt x="7739" y="3356"/>
                      </a:lnTo>
                      <a:lnTo>
                        <a:pt x="7620" y="3751"/>
                      </a:lnTo>
                      <a:lnTo>
                        <a:pt x="7541" y="4185"/>
                      </a:lnTo>
                      <a:lnTo>
                        <a:pt x="7502" y="4620"/>
                      </a:lnTo>
                      <a:lnTo>
                        <a:pt x="7502" y="5054"/>
                      </a:lnTo>
                      <a:lnTo>
                        <a:pt x="7502" y="5054"/>
                      </a:lnTo>
                      <a:lnTo>
                        <a:pt x="7502" y="5330"/>
                      </a:lnTo>
                      <a:lnTo>
                        <a:pt x="7423" y="5607"/>
                      </a:lnTo>
                      <a:lnTo>
                        <a:pt x="7265" y="6317"/>
                      </a:lnTo>
                      <a:lnTo>
                        <a:pt x="7028" y="7067"/>
                      </a:lnTo>
                      <a:lnTo>
                        <a:pt x="6910" y="7502"/>
                      </a:lnTo>
                      <a:lnTo>
                        <a:pt x="6831" y="7936"/>
                      </a:lnTo>
                      <a:lnTo>
                        <a:pt x="6791" y="8370"/>
                      </a:lnTo>
                      <a:lnTo>
                        <a:pt x="6752" y="8765"/>
                      </a:lnTo>
                      <a:lnTo>
                        <a:pt x="6791" y="9199"/>
                      </a:lnTo>
                      <a:lnTo>
                        <a:pt x="6870" y="9634"/>
                      </a:lnTo>
                      <a:lnTo>
                        <a:pt x="7028" y="10028"/>
                      </a:lnTo>
                      <a:lnTo>
                        <a:pt x="7265" y="10423"/>
                      </a:lnTo>
                      <a:lnTo>
                        <a:pt x="7620" y="10779"/>
                      </a:lnTo>
                      <a:lnTo>
                        <a:pt x="8055" y="11134"/>
                      </a:lnTo>
                      <a:lnTo>
                        <a:pt x="8055" y="11134"/>
                      </a:lnTo>
                      <a:lnTo>
                        <a:pt x="8094" y="11884"/>
                      </a:lnTo>
                      <a:lnTo>
                        <a:pt x="8134" y="12792"/>
                      </a:lnTo>
                      <a:lnTo>
                        <a:pt x="8094" y="14805"/>
                      </a:lnTo>
                      <a:lnTo>
                        <a:pt x="8055" y="17095"/>
                      </a:lnTo>
                      <a:lnTo>
                        <a:pt x="8055" y="18319"/>
                      </a:lnTo>
                      <a:lnTo>
                        <a:pt x="8055" y="19543"/>
                      </a:lnTo>
                      <a:lnTo>
                        <a:pt x="8055" y="19543"/>
                      </a:lnTo>
                      <a:lnTo>
                        <a:pt x="7699" y="20056"/>
                      </a:lnTo>
                      <a:lnTo>
                        <a:pt x="7226" y="20609"/>
                      </a:lnTo>
                      <a:lnTo>
                        <a:pt x="6712" y="21122"/>
                      </a:lnTo>
                      <a:lnTo>
                        <a:pt x="6160" y="21635"/>
                      </a:lnTo>
                      <a:lnTo>
                        <a:pt x="5528" y="22148"/>
                      </a:lnTo>
                      <a:lnTo>
                        <a:pt x="4896" y="22622"/>
                      </a:lnTo>
                      <a:lnTo>
                        <a:pt x="3594" y="23609"/>
                      </a:lnTo>
                      <a:lnTo>
                        <a:pt x="2370" y="24596"/>
                      </a:lnTo>
                      <a:lnTo>
                        <a:pt x="1817" y="25070"/>
                      </a:lnTo>
                      <a:lnTo>
                        <a:pt x="1304" y="25583"/>
                      </a:lnTo>
                      <a:lnTo>
                        <a:pt x="830" y="26096"/>
                      </a:lnTo>
                      <a:lnTo>
                        <a:pt x="475" y="26610"/>
                      </a:lnTo>
                      <a:lnTo>
                        <a:pt x="356" y="26847"/>
                      </a:lnTo>
                      <a:lnTo>
                        <a:pt x="238" y="27123"/>
                      </a:lnTo>
                      <a:lnTo>
                        <a:pt x="119" y="27360"/>
                      </a:lnTo>
                      <a:lnTo>
                        <a:pt x="80" y="27636"/>
                      </a:lnTo>
                      <a:lnTo>
                        <a:pt x="80" y="27636"/>
                      </a:lnTo>
                      <a:lnTo>
                        <a:pt x="40" y="28031"/>
                      </a:lnTo>
                      <a:lnTo>
                        <a:pt x="1" y="28386"/>
                      </a:lnTo>
                      <a:lnTo>
                        <a:pt x="1" y="28742"/>
                      </a:lnTo>
                      <a:lnTo>
                        <a:pt x="40" y="29057"/>
                      </a:lnTo>
                      <a:lnTo>
                        <a:pt x="80" y="29373"/>
                      </a:lnTo>
                      <a:lnTo>
                        <a:pt x="198" y="29689"/>
                      </a:lnTo>
                      <a:lnTo>
                        <a:pt x="277" y="29965"/>
                      </a:lnTo>
                      <a:lnTo>
                        <a:pt x="435" y="30242"/>
                      </a:lnTo>
                      <a:lnTo>
                        <a:pt x="554" y="30518"/>
                      </a:lnTo>
                      <a:lnTo>
                        <a:pt x="751" y="30755"/>
                      </a:lnTo>
                      <a:lnTo>
                        <a:pt x="1146" y="31229"/>
                      </a:lnTo>
                      <a:lnTo>
                        <a:pt x="1620" y="31663"/>
                      </a:lnTo>
                      <a:lnTo>
                        <a:pt x="2172" y="32018"/>
                      </a:lnTo>
                      <a:lnTo>
                        <a:pt x="2764" y="32334"/>
                      </a:lnTo>
                      <a:lnTo>
                        <a:pt x="3436" y="32610"/>
                      </a:lnTo>
                      <a:lnTo>
                        <a:pt x="4146" y="32847"/>
                      </a:lnTo>
                      <a:lnTo>
                        <a:pt x="4857" y="33084"/>
                      </a:lnTo>
                      <a:lnTo>
                        <a:pt x="5607" y="33242"/>
                      </a:lnTo>
                      <a:lnTo>
                        <a:pt x="6397" y="33361"/>
                      </a:lnTo>
                      <a:lnTo>
                        <a:pt x="7186" y="33479"/>
                      </a:lnTo>
                      <a:lnTo>
                        <a:pt x="7976" y="33518"/>
                      </a:lnTo>
                      <a:lnTo>
                        <a:pt x="7976" y="33518"/>
                      </a:lnTo>
                      <a:lnTo>
                        <a:pt x="10305" y="33676"/>
                      </a:lnTo>
                      <a:lnTo>
                        <a:pt x="12476" y="33716"/>
                      </a:lnTo>
                      <a:lnTo>
                        <a:pt x="13503" y="33716"/>
                      </a:lnTo>
                      <a:lnTo>
                        <a:pt x="14490" y="33716"/>
                      </a:lnTo>
                      <a:lnTo>
                        <a:pt x="15437" y="33637"/>
                      </a:lnTo>
                      <a:lnTo>
                        <a:pt x="16306" y="33558"/>
                      </a:lnTo>
                      <a:lnTo>
                        <a:pt x="17174" y="33440"/>
                      </a:lnTo>
                      <a:lnTo>
                        <a:pt x="18003" y="33321"/>
                      </a:lnTo>
                      <a:lnTo>
                        <a:pt x="18754" y="33124"/>
                      </a:lnTo>
                      <a:lnTo>
                        <a:pt x="19504" y="32926"/>
                      </a:lnTo>
                      <a:lnTo>
                        <a:pt x="20175" y="32689"/>
                      </a:lnTo>
                      <a:lnTo>
                        <a:pt x="20806" y="32374"/>
                      </a:lnTo>
                      <a:lnTo>
                        <a:pt x="21399" y="32058"/>
                      </a:lnTo>
                      <a:lnTo>
                        <a:pt x="21951" y="31702"/>
                      </a:lnTo>
                      <a:lnTo>
                        <a:pt x="22425" y="31308"/>
                      </a:lnTo>
                      <a:lnTo>
                        <a:pt x="22859" y="30834"/>
                      </a:lnTo>
                      <a:lnTo>
                        <a:pt x="23254" y="30321"/>
                      </a:lnTo>
                      <a:lnTo>
                        <a:pt x="23609" y="29768"/>
                      </a:lnTo>
                      <a:lnTo>
                        <a:pt x="23925" y="29176"/>
                      </a:lnTo>
                      <a:lnTo>
                        <a:pt x="24162" y="28544"/>
                      </a:lnTo>
                      <a:lnTo>
                        <a:pt x="24320" y="27833"/>
                      </a:lnTo>
                      <a:lnTo>
                        <a:pt x="24478" y="27044"/>
                      </a:lnTo>
                      <a:lnTo>
                        <a:pt x="24557" y="26254"/>
                      </a:lnTo>
                      <a:lnTo>
                        <a:pt x="24596" y="25346"/>
                      </a:lnTo>
                      <a:lnTo>
                        <a:pt x="24557" y="24438"/>
                      </a:lnTo>
                      <a:lnTo>
                        <a:pt x="24478" y="23412"/>
                      </a:lnTo>
                      <a:lnTo>
                        <a:pt x="24320" y="22346"/>
                      </a:lnTo>
                      <a:lnTo>
                        <a:pt x="24123" y="21201"/>
                      </a:lnTo>
                      <a:lnTo>
                        <a:pt x="23886" y="20017"/>
                      </a:lnTo>
                      <a:lnTo>
                        <a:pt x="23570" y="18753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45"/>
                <p:cNvSpPr/>
                <p:nvPr/>
              </p:nvSpPr>
              <p:spPr>
                <a:xfrm>
                  <a:off x="5783950" y="2519950"/>
                  <a:ext cx="608000" cy="82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20" h="33163" extrusionOk="0">
                      <a:moveTo>
                        <a:pt x="12831" y="12120"/>
                      </a:moveTo>
                      <a:lnTo>
                        <a:pt x="14489" y="13660"/>
                      </a:lnTo>
                      <a:lnTo>
                        <a:pt x="16384" y="15279"/>
                      </a:lnTo>
                      <a:lnTo>
                        <a:pt x="17332" y="16068"/>
                      </a:lnTo>
                      <a:lnTo>
                        <a:pt x="18200" y="16700"/>
                      </a:lnTo>
                      <a:lnTo>
                        <a:pt x="18950" y="17213"/>
                      </a:lnTo>
                      <a:lnTo>
                        <a:pt x="19227" y="17410"/>
                      </a:lnTo>
                      <a:lnTo>
                        <a:pt x="19503" y="17529"/>
                      </a:lnTo>
                      <a:lnTo>
                        <a:pt x="18990" y="17410"/>
                      </a:lnTo>
                      <a:lnTo>
                        <a:pt x="18477" y="17253"/>
                      </a:lnTo>
                      <a:lnTo>
                        <a:pt x="17924" y="17016"/>
                      </a:lnTo>
                      <a:lnTo>
                        <a:pt x="17411" y="16700"/>
                      </a:lnTo>
                      <a:lnTo>
                        <a:pt x="16897" y="16384"/>
                      </a:lnTo>
                      <a:lnTo>
                        <a:pt x="16424" y="16029"/>
                      </a:lnTo>
                      <a:lnTo>
                        <a:pt x="15950" y="15634"/>
                      </a:lnTo>
                      <a:lnTo>
                        <a:pt x="15476" y="15239"/>
                      </a:lnTo>
                      <a:lnTo>
                        <a:pt x="14608" y="14371"/>
                      </a:lnTo>
                      <a:lnTo>
                        <a:pt x="13857" y="13541"/>
                      </a:lnTo>
                      <a:lnTo>
                        <a:pt x="13265" y="12752"/>
                      </a:lnTo>
                      <a:lnTo>
                        <a:pt x="12831" y="12120"/>
                      </a:lnTo>
                      <a:close/>
                      <a:moveTo>
                        <a:pt x="9752" y="8843"/>
                      </a:moveTo>
                      <a:lnTo>
                        <a:pt x="11370" y="11528"/>
                      </a:lnTo>
                      <a:lnTo>
                        <a:pt x="12278" y="12949"/>
                      </a:lnTo>
                      <a:lnTo>
                        <a:pt x="13147" y="14331"/>
                      </a:lnTo>
                      <a:lnTo>
                        <a:pt x="14015" y="15634"/>
                      </a:lnTo>
                      <a:lnTo>
                        <a:pt x="14844" y="16739"/>
                      </a:lnTo>
                      <a:lnTo>
                        <a:pt x="15516" y="17647"/>
                      </a:lnTo>
                      <a:lnTo>
                        <a:pt x="16068" y="18318"/>
                      </a:lnTo>
                      <a:lnTo>
                        <a:pt x="15476" y="17845"/>
                      </a:lnTo>
                      <a:lnTo>
                        <a:pt x="14884" y="17292"/>
                      </a:lnTo>
                      <a:lnTo>
                        <a:pt x="14292" y="16700"/>
                      </a:lnTo>
                      <a:lnTo>
                        <a:pt x="13739" y="16068"/>
                      </a:lnTo>
                      <a:lnTo>
                        <a:pt x="13226" y="15436"/>
                      </a:lnTo>
                      <a:lnTo>
                        <a:pt x="12713" y="14726"/>
                      </a:lnTo>
                      <a:lnTo>
                        <a:pt x="12239" y="14055"/>
                      </a:lnTo>
                      <a:lnTo>
                        <a:pt x="11805" y="13344"/>
                      </a:lnTo>
                      <a:lnTo>
                        <a:pt x="11410" y="12633"/>
                      </a:lnTo>
                      <a:lnTo>
                        <a:pt x="11054" y="11962"/>
                      </a:lnTo>
                      <a:lnTo>
                        <a:pt x="10423" y="10699"/>
                      </a:lnTo>
                      <a:lnTo>
                        <a:pt x="9989" y="9633"/>
                      </a:lnTo>
                      <a:lnTo>
                        <a:pt x="9870" y="9199"/>
                      </a:lnTo>
                      <a:lnTo>
                        <a:pt x="9752" y="8843"/>
                      </a:lnTo>
                      <a:close/>
                      <a:moveTo>
                        <a:pt x="13107" y="0"/>
                      </a:moveTo>
                      <a:lnTo>
                        <a:pt x="11133" y="237"/>
                      </a:lnTo>
                      <a:lnTo>
                        <a:pt x="10739" y="316"/>
                      </a:lnTo>
                      <a:lnTo>
                        <a:pt x="10304" y="395"/>
                      </a:lnTo>
                      <a:lnTo>
                        <a:pt x="9949" y="553"/>
                      </a:lnTo>
                      <a:lnTo>
                        <a:pt x="9554" y="750"/>
                      </a:lnTo>
                      <a:lnTo>
                        <a:pt x="9238" y="948"/>
                      </a:lnTo>
                      <a:lnTo>
                        <a:pt x="8923" y="1185"/>
                      </a:lnTo>
                      <a:lnTo>
                        <a:pt x="8607" y="1461"/>
                      </a:lnTo>
                      <a:lnTo>
                        <a:pt x="8330" y="1737"/>
                      </a:lnTo>
                      <a:lnTo>
                        <a:pt x="8094" y="2053"/>
                      </a:lnTo>
                      <a:lnTo>
                        <a:pt x="7857" y="2408"/>
                      </a:lnTo>
                      <a:lnTo>
                        <a:pt x="7659" y="2764"/>
                      </a:lnTo>
                      <a:lnTo>
                        <a:pt x="7501" y="3119"/>
                      </a:lnTo>
                      <a:lnTo>
                        <a:pt x="7383" y="3514"/>
                      </a:lnTo>
                      <a:lnTo>
                        <a:pt x="7304" y="3909"/>
                      </a:lnTo>
                      <a:lnTo>
                        <a:pt x="7225" y="4303"/>
                      </a:lnTo>
                      <a:lnTo>
                        <a:pt x="7225" y="4738"/>
                      </a:lnTo>
                      <a:lnTo>
                        <a:pt x="7225" y="4935"/>
                      </a:lnTo>
                      <a:lnTo>
                        <a:pt x="7225" y="4975"/>
                      </a:lnTo>
                      <a:lnTo>
                        <a:pt x="7185" y="5330"/>
                      </a:lnTo>
                      <a:lnTo>
                        <a:pt x="7107" y="5685"/>
                      </a:lnTo>
                      <a:lnTo>
                        <a:pt x="6870" y="6593"/>
                      </a:lnTo>
                      <a:lnTo>
                        <a:pt x="6712" y="7067"/>
                      </a:lnTo>
                      <a:lnTo>
                        <a:pt x="6593" y="7580"/>
                      </a:lnTo>
                      <a:lnTo>
                        <a:pt x="6514" y="8093"/>
                      </a:lnTo>
                      <a:lnTo>
                        <a:pt x="6475" y="8607"/>
                      </a:lnTo>
                      <a:lnTo>
                        <a:pt x="6514" y="8922"/>
                      </a:lnTo>
                      <a:lnTo>
                        <a:pt x="6554" y="9238"/>
                      </a:lnTo>
                      <a:lnTo>
                        <a:pt x="6633" y="9594"/>
                      </a:lnTo>
                      <a:lnTo>
                        <a:pt x="6751" y="9870"/>
                      </a:lnTo>
                      <a:lnTo>
                        <a:pt x="6909" y="10186"/>
                      </a:lnTo>
                      <a:lnTo>
                        <a:pt x="7146" y="10462"/>
                      </a:lnTo>
                      <a:lnTo>
                        <a:pt x="7422" y="10738"/>
                      </a:lnTo>
                      <a:lnTo>
                        <a:pt x="7778" y="11015"/>
                      </a:lnTo>
                      <a:lnTo>
                        <a:pt x="7817" y="11923"/>
                      </a:lnTo>
                      <a:lnTo>
                        <a:pt x="7857" y="12949"/>
                      </a:lnTo>
                      <a:lnTo>
                        <a:pt x="7817" y="15318"/>
                      </a:lnTo>
                      <a:lnTo>
                        <a:pt x="7778" y="17963"/>
                      </a:lnTo>
                      <a:lnTo>
                        <a:pt x="7778" y="19424"/>
                      </a:lnTo>
                      <a:lnTo>
                        <a:pt x="7462" y="19898"/>
                      </a:lnTo>
                      <a:lnTo>
                        <a:pt x="7028" y="20411"/>
                      </a:lnTo>
                      <a:lnTo>
                        <a:pt x="6593" y="20885"/>
                      </a:lnTo>
                      <a:lnTo>
                        <a:pt x="6080" y="21358"/>
                      </a:lnTo>
                      <a:lnTo>
                        <a:pt x="5527" y="21832"/>
                      </a:lnTo>
                      <a:lnTo>
                        <a:pt x="4935" y="22306"/>
                      </a:lnTo>
                      <a:lnTo>
                        <a:pt x="3751" y="23174"/>
                      </a:lnTo>
                      <a:lnTo>
                        <a:pt x="2566" y="24082"/>
                      </a:lnTo>
                      <a:lnTo>
                        <a:pt x="2014" y="24556"/>
                      </a:lnTo>
                      <a:lnTo>
                        <a:pt x="1500" y="24990"/>
                      </a:lnTo>
                      <a:lnTo>
                        <a:pt x="1027" y="25464"/>
                      </a:lnTo>
                      <a:lnTo>
                        <a:pt x="592" y="25898"/>
                      </a:lnTo>
                      <a:lnTo>
                        <a:pt x="277" y="26372"/>
                      </a:lnTo>
                      <a:lnTo>
                        <a:pt x="0" y="26846"/>
                      </a:lnTo>
                      <a:lnTo>
                        <a:pt x="198" y="26530"/>
                      </a:lnTo>
                      <a:lnTo>
                        <a:pt x="395" y="26254"/>
                      </a:lnTo>
                      <a:lnTo>
                        <a:pt x="632" y="25977"/>
                      </a:lnTo>
                      <a:lnTo>
                        <a:pt x="908" y="25741"/>
                      </a:lnTo>
                      <a:lnTo>
                        <a:pt x="1185" y="25543"/>
                      </a:lnTo>
                      <a:lnTo>
                        <a:pt x="1540" y="25385"/>
                      </a:lnTo>
                      <a:lnTo>
                        <a:pt x="1856" y="25227"/>
                      </a:lnTo>
                      <a:lnTo>
                        <a:pt x="2211" y="25148"/>
                      </a:lnTo>
                      <a:lnTo>
                        <a:pt x="2843" y="25069"/>
                      </a:lnTo>
                      <a:lnTo>
                        <a:pt x="3514" y="25030"/>
                      </a:lnTo>
                      <a:lnTo>
                        <a:pt x="4264" y="25069"/>
                      </a:lnTo>
                      <a:lnTo>
                        <a:pt x="5014" y="25109"/>
                      </a:lnTo>
                      <a:lnTo>
                        <a:pt x="6593" y="25306"/>
                      </a:lnTo>
                      <a:lnTo>
                        <a:pt x="8054" y="25504"/>
                      </a:lnTo>
                      <a:lnTo>
                        <a:pt x="8725" y="25583"/>
                      </a:lnTo>
                      <a:lnTo>
                        <a:pt x="9317" y="25622"/>
                      </a:lnTo>
                      <a:lnTo>
                        <a:pt x="9673" y="25583"/>
                      </a:lnTo>
                      <a:lnTo>
                        <a:pt x="9989" y="25543"/>
                      </a:lnTo>
                      <a:lnTo>
                        <a:pt x="10739" y="25425"/>
                      </a:lnTo>
                      <a:lnTo>
                        <a:pt x="11528" y="25385"/>
                      </a:lnTo>
                      <a:lnTo>
                        <a:pt x="12278" y="25425"/>
                      </a:lnTo>
                      <a:lnTo>
                        <a:pt x="13028" y="25504"/>
                      </a:lnTo>
                      <a:lnTo>
                        <a:pt x="13739" y="25701"/>
                      </a:lnTo>
                      <a:lnTo>
                        <a:pt x="14450" y="25898"/>
                      </a:lnTo>
                      <a:lnTo>
                        <a:pt x="15160" y="26175"/>
                      </a:lnTo>
                      <a:lnTo>
                        <a:pt x="15792" y="26491"/>
                      </a:lnTo>
                      <a:lnTo>
                        <a:pt x="16424" y="26846"/>
                      </a:lnTo>
                      <a:lnTo>
                        <a:pt x="17016" y="27241"/>
                      </a:lnTo>
                      <a:lnTo>
                        <a:pt x="17529" y="27675"/>
                      </a:lnTo>
                      <a:lnTo>
                        <a:pt x="18003" y="28149"/>
                      </a:lnTo>
                      <a:lnTo>
                        <a:pt x="18398" y="28623"/>
                      </a:lnTo>
                      <a:lnTo>
                        <a:pt x="18713" y="29136"/>
                      </a:lnTo>
                      <a:lnTo>
                        <a:pt x="18950" y="29649"/>
                      </a:lnTo>
                      <a:lnTo>
                        <a:pt x="19108" y="30162"/>
                      </a:lnTo>
                      <a:lnTo>
                        <a:pt x="19187" y="30439"/>
                      </a:lnTo>
                      <a:lnTo>
                        <a:pt x="19187" y="30675"/>
                      </a:lnTo>
                      <a:lnTo>
                        <a:pt x="19187" y="30952"/>
                      </a:lnTo>
                      <a:lnTo>
                        <a:pt x="19187" y="31228"/>
                      </a:lnTo>
                      <a:lnTo>
                        <a:pt x="19108" y="31544"/>
                      </a:lnTo>
                      <a:lnTo>
                        <a:pt x="18990" y="31820"/>
                      </a:lnTo>
                      <a:lnTo>
                        <a:pt x="18871" y="32097"/>
                      </a:lnTo>
                      <a:lnTo>
                        <a:pt x="18674" y="32373"/>
                      </a:lnTo>
                      <a:lnTo>
                        <a:pt x="18477" y="32610"/>
                      </a:lnTo>
                      <a:lnTo>
                        <a:pt x="18279" y="32807"/>
                      </a:lnTo>
                      <a:lnTo>
                        <a:pt x="18042" y="33005"/>
                      </a:lnTo>
                      <a:lnTo>
                        <a:pt x="17766" y="33163"/>
                      </a:lnTo>
                      <a:lnTo>
                        <a:pt x="18516" y="33005"/>
                      </a:lnTo>
                      <a:lnTo>
                        <a:pt x="19266" y="32807"/>
                      </a:lnTo>
                      <a:lnTo>
                        <a:pt x="19937" y="32531"/>
                      </a:lnTo>
                      <a:lnTo>
                        <a:pt x="20569" y="32255"/>
                      </a:lnTo>
                      <a:lnTo>
                        <a:pt x="21161" y="31939"/>
                      </a:lnTo>
                      <a:lnTo>
                        <a:pt x="21674" y="31583"/>
                      </a:lnTo>
                      <a:lnTo>
                        <a:pt x="22188" y="31149"/>
                      </a:lnTo>
                      <a:lnTo>
                        <a:pt x="22622" y="30715"/>
                      </a:lnTo>
                      <a:lnTo>
                        <a:pt x="23017" y="30202"/>
                      </a:lnTo>
                      <a:lnTo>
                        <a:pt x="23332" y="29649"/>
                      </a:lnTo>
                      <a:lnTo>
                        <a:pt x="23648" y="29057"/>
                      </a:lnTo>
                      <a:lnTo>
                        <a:pt x="23885" y="28386"/>
                      </a:lnTo>
                      <a:lnTo>
                        <a:pt x="24043" y="27675"/>
                      </a:lnTo>
                      <a:lnTo>
                        <a:pt x="24201" y="26925"/>
                      </a:lnTo>
                      <a:lnTo>
                        <a:pt x="24280" y="26096"/>
                      </a:lnTo>
                      <a:lnTo>
                        <a:pt x="24319" y="25227"/>
                      </a:lnTo>
                      <a:lnTo>
                        <a:pt x="24280" y="24556"/>
                      </a:lnTo>
                      <a:lnTo>
                        <a:pt x="24240" y="23846"/>
                      </a:lnTo>
                      <a:lnTo>
                        <a:pt x="24201" y="23451"/>
                      </a:lnTo>
                      <a:lnTo>
                        <a:pt x="24122" y="22582"/>
                      </a:lnTo>
                      <a:lnTo>
                        <a:pt x="23964" y="21635"/>
                      </a:lnTo>
                      <a:lnTo>
                        <a:pt x="23767" y="20608"/>
                      </a:lnTo>
                      <a:lnTo>
                        <a:pt x="23530" y="19582"/>
                      </a:lnTo>
                      <a:lnTo>
                        <a:pt x="22582" y="20411"/>
                      </a:lnTo>
                      <a:lnTo>
                        <a:pt x="21635" y="21200"/>
                      </a:lnTo>
                      <a:lnTo>
                        <a:pt x="20608" y="21990"/>
                      </a:lnTo>
                      <a:lnTo>
                        <a:pt x="19582" y="22701"/>
                      </a:lnTo>
                      <a:lnTo>
                        <a:pt x="19306" y="22819"/>
                      </a:lnTo>
                      <a:lnTo>
                        <a:pt x="19029" y="22859"/>
                      </a:lnTo>
                      <a:lnTo>
                        <a:pt x="18753" y="22819"/>
                      </a:lnTo>
                      <a:lnTo>
                        <a:pt x="18555" y="22740"/>
                      </a:lnTo>
                      <a:lnTo>
                        <a:pt x="18319" y="22582"/>
                      </a:lnTo>
                      <a:lnTo>
                        <a:pt x="18161" y="22385"/>
                      </a:lnTo>
                      <a:lnTo>
                        <a:pt x="18082" y="22266"/>
                      </a:lnTo>
                      <a:lnTo>
                        <a:pt x="18042" y="22108"/>
                      </a:lnTo>
                      <a:lnTo>
                        <a:pt x="18003" y="21951"/>
                      </a:lnTo>
                      <a:lnTo>
                        <a:pt x="18003" y="21753"/>
                      </a:lnTo>
                      <a:lnTo>
                        <a:pt x="18003" y="21595"/>
                      </a:lnTo>
                      <a:lnTo>
                        <a:pt x="18082" y="21437"/>
                      </a:lnTo>
                      <a:lnTo>
                        <a:pt x="18161" y="21319"/>
                      </a:lnTo>
                      <a:lnTo>
                        <a:pt x="18240" y="21161"/>
                      </a:lnTo>
                      <a:lnTo>
                        <a:pt x="18279" y="21121"/>
                      </a:lnTo>
                      <a:lnTo>
                        <a:pt x="19977" y="19108"/>
                      </a:lnTo>
                      <a:lnTo>
                        <a:pt x="20845" y="18121"/>
                      </a:lnTo>
                      <a:lnTo>
                        <a:pt x="21635" y="17095"/>
                      </a:lnTo>
                      <a:lnTo>
                        <a:pt x="21990" y="16621"/>
                      </a:lnTo>
                      <a:lnTo>
                        <a:pt x="22306" y="16108"/>
                      </a:lnTo>
                      <a:lnTo>
                        <a:pt x="22622" y="15594"/>
                      </a:lnTo>
                      <a:lnTo>
                        <a:pt x="22938" y="15081"/>
                      </a:lnTo>
                      <a:lnTo>
                        <a:pt x="23096" y="14686"/>
                      </a:lnTo>
                      <a:lnTo>
                        <a:pt x="23175" y="14292"/>
                      </a:lnTo>
                      <a:lnTo>
                        <a:pt x="23175" y="14134"/>
                      </a:lnTo>
                      <a:lnTo>
                        <a:pt x="23096" y="13581"/>
                      </a:lnTo>
                      <a:lnTo>
                        <a:pt x="22898" y="12476"/>
                      </a:lnTo>
                      <a:lnTo>
                        <a:pt x="22582" y="11410"/>
                      </a:lnTo>
                      <a:lnTo>
                        <a:pt x="21832" y="11844"/>
                      </a:lnTo>
                      <a:lnTo>
                        <a:pt x="21043" y="12278"/>
                      </a:lnTo>
                      <a:lnTo>
                        <a:pt x="20608" y="11331"/>
                      </a:lnTo>
                      <a:lnTo>
                        <a:pt x="20135" y="10344"/>
                      </a:lnTo>
                      <a:lnTo>
                        <a:pt x="19740" y="9357"/>
                      </a:lnTo>
                      <a:lnTo>
                        <a:pt x="19345" y="8370"/>
                      </a:lnTo>
                      <a:lnTo>
                        <a:pt x="19029" y="7383"/>
                      </a:lnTo>
                      <a:lnTo>
                        <a:pt x="18713" y="6475"/>
                      </a:lnTo>
                      <a:lnTo>
                        <a:pt x="18516" y="5646"/>
                      </a:lnTo>
                      <a:lnTo>
                        <a:pt x="18398" y="4896"/>
                      </a:lnTo>
                      <a:lnTo>
                        <a:pt x="18358" y="4461"/>
                      </a:lnTo>
                      <a:lnTo>
                        <a:pt x="18319" y="3948"/>
                      </a:lnTo>
                      <a:lnTo>
                        <a:pt x="18358" y="3316"/>
                      </a:lnTo>
                      <a:lnTo>
                        <a:pt x="18437" y="2645"/>
                      </a:lnTo>
                      <a:lnTo>
                        <a:pt x="18595" y="2014"/>
                      </a:lnTo>
                      <a:lnTo>
                        <a:pt x="18713" y="1698"/>
                      </a:lnTo>
                      <a:lnTo>
                        <a:pt x="18832" y="1421"/>
                      </a:lnTo>
                      <a:lnTo>
                        <a:pt x="18950" y="1145"/>
                      </a:lnTo>
                      <a:lnTo>
                        <a:pt x="19148" y="908"/>
                      </a:lnTo>
                      <a:lnTo>
                        <a:pt x="19345" y="671"/>
                      </a:lnTo>
                      <a:lnTo>
                        <a:pt x="19542" y="513"/>
                      </a:lnTo>
                      <a:lnTo>
                        <a:pt x="19779" y="355"/>
                      </a:lnTo>
                      <a:lnTo>
                        <a:pt x="20056" y="237"/>
                      </a:lnTo>
                      <a:lnTo>
                        <a:pt x="20372" y="158"/>
                      </a:lnTo>
                      <a:lnTo>
                        <a:pt x="20687" y="119"/>
                      </a:lnTo>
                      <a:lnTo>
                        <a:pt x="21043" y="158"/>
                      </a:lnTo>
                      <a:lnTo>
                        <a:pt x="21358" y="198"/>
                      </a:lnTo>
                      <a:lnTo>
                        <a:pt x="21358" y="198"/>
                      </a:lnTo>
                      <a:lnTo>
                        <a:pt x="20806" y="119"/>
                      </a:lnTo>
                      <a:lnTo>
                        <a:pt x="19148" y="0"/>
                      </a:lnTo>
                      <a:lnTo>
                        <a:pt x="18200" y="276"/>
                      </a:lnTo>
                      <a:lnTo>
                        <a:pt x="17292" y="592"/>
                      </a:lnTo>
                      <a:lnTo>
                        <a:pt x="16424" y="948"/>
                      </a:lnTo>
                      <a:lnTo>
                        <a:pt x="15555" y="1382"/>
                      </a:lnTo>
                      <a:lnTo>
                        <a:pt x="14726" y="1895"/>
                      </a:lnTo>
                      <a:lnTo>
                        <a:pt x="13936" y="2448"/>
                      </a:lnTo>
                      <a:lnTo>
                        <a:pt x="13186" y="3040"/>
                      </a:lnTo>
                      <a:lnTo>
                        <a:pt x="12476" y="3672"/>
                      </a:lnTo>
                      <a:lnTo>
                        <a:pt x="12239" y="3237"/>
                      </a:lnTo>
                      <a:lnTo>
                        <a:pt x="12120" y="2803"/>
                      </a:lnTo>
                      <a:lnTo>
                        <a:pt x="12002" y="2408"/>
                      </a:lnTo>
                      <a:lnTo>
                        <a:pt x="12002" y="2053"/>
                      </a:lnTo>
                      <a:lnTo>
                        <a:pt x="12002" y="1698"/>
                      </a:lnTo>
                      <a:lnTo>
                        <a:pt x="12081" y="1382"/>
                      </a:lnTo>
                      <a:lnTo>
                        <a:pt x="12160" y="1145"/>
                      </a:lnTo>
                      <a:lnTo>
                        <a:pt x="12278" y="869"/>
                      </a:lnTo>
                      <a:lnTo>
                        <a:pt x="12397" y="671"/>
                      </a:lnTo>
                      <a:lnTo>
                        <a:pt x="12555" y="513"/>
                      </a:lnTo>
                      <a:lnTo>
                        <a:pt x="12792" y="198"/>
                      </a:lnTo>
                      <a:lnTo>
                        <a:pt x="13028" y="40"/>
                      </a:lnTo>
                      <a:lnTo>
                        <a:pt x="13107" y="0"/>
                      </a:lnTo>
                      <a:close/>
                    </a:path>
                  </a:pathLst>
                </a:custGeom>
                <a:solidFill>
                  <a:srgbClr val="BDD6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45"/>
                <p:cNvSpPr/>
                <p:nvPr/>
              </p:nvSpPr>
              <p:spPr>
                <a:xfrm>
                  <a:off x="6104725" y="2822950"/>
                  <a:ext cx="166800" cy="13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2" h="5409" fill="none" extrusionOk="0">
                      <a:moveTo>
                        <a:pt x="6672" y="5409"/>
                      </a:moveTo>
                      <a:lnTo>
                        <a:pt x="6672" y="5409"/>
                      </a:lnTo>
                      <a:lnTo>
                        <a:pt x="6159" y="5290"/>
                      </a:lnTo>
                      <a:lnTo>
                        <a:pt x="5646" y="5133"/>
                      </a:lnTo>
                      <a:lnTo>
                        <a:pt x="5093" y="4896"/>
                      </a:lnTo>
                      <a:lnTo>
                        <a:pt x="4580" y="4580"/>
                      </a:lnTo>
                      <a:lnTo>
                        <a:pt x="4066" y="4264"/>
                      </a:lnTo>
                      <a:lnTo>
                        <a:pt x="3593" y="3909"/>
                      </a:lnTo>
                      <a:lnTo>
                        <a:pt x="3119" y="3514"/>
                      </a:lnTo>
                      <a:lnTo>
                        <a:pt x="2645" y="3119"/>
                      </a:lnTo>
                      <a:lnTo>
                        <a:pt x="1777" y="2251"/>
                      </a:lnTo>
                      <a:lnTo>
                        <a:pt x="1026" y="1421"/>
                      </a:lnTo>
                      <a:lnTo>
                        <a:pt x="434" y="63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1658" y="1540"/>
                      </a:lnTo>
                      <a:lnTo>
                        <a:pt x="3553" y="3159"/>
                      </a:lnTo>
                      <a:lnTo>
                        <a:pt x="4501" y="3948"/>
                      </a:lnTo>
                      <a:lnTo>
                        <a:pt x="5369" y="4580"/>
                      </a:lnTo>
                      <a:lnTo>
                        <a:pt x="6119" y="5093"/>
                      </a:lnTo>
                      <a:lnTo>
                        <a:pt x="6396" y="5290"/>
                      </a:lnTo>
                      <a:lnTo>
                        <a:pt x="6672" y="5409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45"/>
                <p:cNvSpPr/>
                <p:nvPr/>
              </p:nvSpPr>
              <p:spPr>
                <a:xfrm>
                  <a:off x="6027725" y="2741025"/>
                  <a:ext cx="157950" cy="23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8" h="9476" fill="none" extrusionOk="0">
                      <a:moveTo>
                        <a:pt x="6317" y="9475"/>
                      </a:moveTo>
                      <a:lnTo>
                        <a:pt x="6317" y="9475"/>
                      </a:lnTo>
                      <a:lnTo>
                        <a:pt x="5725" y="9002"/>
                      </a:lnTo>
                      <a:lnTo>
                        <a:pt x="5133" y="8449"/>
                      </a:lnTo>
                      <a:lnTo>
                        <a:pt x="4541" y="7857"/>
                      </a:lnTo>
                      <a:lnTo>
                        <a:pt x="3988" y="7225"/>
                      </a:lnTo>
                      <a:lnTo>
                        <a:pt x="3475" y="6593"/>
                      </a:lnTo>
                      <a:lnTo>
                        <a:pt x="2962" y="5883"/>
                      </a:lnTo>
                      <a:lnTo>
                        <a:pt x="2488" y="5212"/>
                      </a:lnTo>
                      <a:lnTo>
                        <a:pt x="2054" y="4501"/>
                      </a:lnTo>
                      <a:lnTo>
                        <a:pt x="1659" y="3790"/>
                      </a:lnTo>
                      <a:lnTo>
                        <a:pt x="1303" y="3119"/>
                      </a:lnTo>
                      <a:lnTo>
                        <a:pt x="672" y="1856"/>
                      </a:lnTo>
                      <a:lnTo>
                        <a:pt x="238" y="790"/>
                      </a:lnTo>
                      <a:lnTo>
                        <a:pt x="119" y="356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619" y="2685"/>
                      </a:lnTo>
                      <a:lnTo>
                        <a:pt x="2527" y="4106"/>
                      </a:lnTo>
                      <a:lnTo>
                        <a:pt x="3396" y="5488"/>
                      </a:lnTo>
                      <a:lnTo>
                        <a:pt x="4264" y="6791"/>
                      </a:lnTo>
                      <a:lnTo>
                        <a:pt x="5093" y="7896"/>
                      </a:lnTo>
                      <a:lnTo>
                        <a:pt x="5765" y="8804"/>
                      </a:lnTo>
                      <a:lnTo>
                        <a:pt x="6317" y="9475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45"/>
                <p:cNvSpPr/>
                <p:nvPr/>
              </p:nvSpPr>
              <p:spPr>
                <a:xfrm>
                  <a:off x="5783950" y="2518950"/>
                  <a:ext cx="608000" cy="83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20" h="33203" fill="none" extrusionOk="0">
                      <a:moveTo>
                        <a:pt x="13186" y="1"/>
                      </a:moveTo>
                      <a:lnTo>
                        <a:pt x="13186" y="1"/>
                      </a:lnTo>
                      <a:lnTo>
                        <a:pt x="13107" y="40"/>
                      </a:lnTo>
                      <a:lnTo>
                        <a:pt x="13107" y="40"/>
                      </a:lnTo>
                      <a:lnTo>
                        <a:pt x="11133" y="277"/>
                      </a:lnTo>
                      <a:lnTo>
                        <a:pt x="11133" y="277"/>
                      </a:lnTo>
                      <a:lnTo>
                        <a:pt x="10739" y="356"/>
                      </a:lnTo>
                      <a:lnTo>
                        <a:pt x="10304" y="435"/>
                      </a:lnTo>
                      <a:lnTo>
                        <a:pt x="9949" y="593"/>
                      </a:lnTo>
                      <a:lnTo>
                        <a:pt x="9554" y="790"/>
                      </a:lnTo>
                      <a:lnTo>
                        <a:pt x="9238" y="988"/>
                      </a:lnTo>
                      <a:lnTo>
                        <a:pt x="8923" y="1225"/>
                      </a:lnTo>
                      <a:lnTo>
                        <a:pt x="8607" y="1501"/>
                      </a:lnTo>
                      <a:lnTo>
                        <a:pt x="8330" y="1777"/>
                      </a:lnTo>
                      <a:lnTo>
                        <a:pt x="8094" y="2093"/>
                      </a:lnTo>
                      <a:lnTo>
                        <a:pt x="7857" y="2448"/>
                      </a:lnTo>
                      <a:lnTo>
                        <a:pt x="7659" y="2804"/>
                      </a:lnTo>
                      <a:lnTo>
                        <a:pt x="7501" y="3159"/>
                      </a:lnTo>
                      <a:lnTo>
                        <a:pt x="7383" y="3554"/>
                      </a:lnTo>
                      <a:lnTo>
                        <a:pt x="7304" y="3949"/>
                      </a:lnTo>
                      <a:lnTo>
                        <a:pt x="7225" y="4343"/>
                      </a:lnTo>
                      <a:lnTo>
                        <a:pt x="7225" y="4778"/>
                      </a:lnTo>
                      <a:lnTo>
                        <a:pt x="7225" y="4778"/>
                      </a:lnTo>
                      <a:lnTo>
                        <a:pt x="7225" y="4975"/>
                      </a:lnTo>
                      <a:lnTo>
                        <a:pt x="7225" y="4975"/>
                      </a:lnTo>
                      <a:lnTo>
                        <a:pt x="7225" y="5015"/>
                      </a:lnTo>
                      <a:lnTo>
                        <a:pt x="7225" y="5015"/>
                      </a:lnTo>
                      <a:lnTo>
                        <a:pt x="7185" y="5370"/>
                      </a:lnTo>
                      <a:lnTo>
                        <a:pt x="7107" y="5725"/>
                      </a:lnTo>
                      <a:lnTo>
                        <a:pt x="6870" y="6633"/>
                      </a:lnTo>
                      <a:lnTo>
                        <a:pt x="6712" y="7107"/>
                      </a:lnTo>
                      <a:lnTo>
                        <a:pt x="6593" y="7620"/>
                      </a:lnTo>
                      <a:lnTo>
                        <a:pt x="6514" y="8133"/>
                      </a:lnTo>
                      <a:lnTo>
                        <a:pt x="6475" y="8647"/>
                      </a:lnTo>
                      <a:lnTo>
                        <a:pt x="6475" y="8647"/>
                      </a:lnTo>
                      <a:lnTo>
                        <a:pt x="6514" y="8962"/>
                      </a:lnTo>
                      <a:lnTo>
                        <a:pt x="6554" y="9278"/>
                      </a:lnTo>
                      <a:lnTo>
                        <a:pt x="6633" y="9634"/>
                      </a:lnTo>
                      <a:lnTo>
                        <a:pt x="6751" y="9910"/>
                      </a:lnTo>
                      <a:lnTo>
                        <a:pt x="6909" y="10226"/>
                      </a:lnTo>
                      <a:lnTo>
                        <a:pt x="7146" y="10502"/>
                      </a:lnTo>
                      <a:lnTo>
                        <a:pt x="7422" y="10778"/>
                      </a:lnTo>
                      <a:lnTo>
                        <a:pt x="7778" y="11055"/>
                      </a:lnTo>
                      <a:lnTo>
                        <a:pt x="7778" y="11055"/>
                      </a:lnTo>
                      <a:lnTo>
                        <a:pt x="7817" y="11963"/>
                      </a:lnTo>
                      <a:lnTo>
                        <a:pt x="7857" y="12989"/>
                      </a:lnTo>
                      <a:lnTo>
                        <a:pt x="7857" y="12989"/>
                      </a:lnTo>
                      <a:lnTo>
                        <a:pt x="7817" y="15358"/>
                      </a:lnTo>
                      <a:lnTo>
                        <a:pt x="7778" y="18003"/>
                      </a:lnTo>
                      <a:lnTo>
                        <a:pt x="7778" y="18003"/>
                      </a:lnTo>
                      <a:lnTo>
                        <a:pt x="7778" y="19464"/>
                      </a:lnTo>
                      <a:lnTo>
                        <a:pt x="7778" y="19464"/>
                      </a:lnTo>
                      <a:lnTo>
                        <a:pt x="7778" y="19464"/>
                      </a:lnTo>
                      <a:lnTo>
                        <a:pt x="7778" y="19464"/>
                      </a:lnTo>
                      <a:lnTo>
                        <a:pt x="7462" y="19938"/>
                      </a:lnTo>
                      <a:lnTo>
                        <a:pt x="7028" y="20451"/>
                      </a:lnTo>
                      <a:lnTo>
                        <a:pt x="6593" y="20925"/>
                      </a:lnTo>
                      <a:lnTo>
                        <a:pt x="6080" y="21398"/>
                      </a:lnTo>
                      <a:lnTo>
                        <a:pt x="5527" y="21872"/>
                      </a:lnTo>
                      <a:lnTo>
                        <a:pt x="4935" y="22346"/>
                      </a:lnTo>
                      <a:lnTo>
                        <a:pt x="3751" y="23214"/>
                      </a:lnTo>
                      <a:lnTo>
                        <a:pt x="2566" y="24122"/>
                      </a:lnTo>
                      <a:lnTo>
                        <a:pt x="2014" y="24596"/>
                      </a:lnTo>
                      <a:lnTo>
                        <a:pt x="1500" y="25030"/>
                      </a:lnTo>
                      <a:lnTo>
                        <a:pt x="1027" y="25504"/>
                      </a:lnTo>
                      <a:lnTo>
                        <a:pt x="592" y="25938"/>
                      </a:lnTo>
                      <a:lnTo>
                        <a:pt x="277" y="26412"/>
                      </a:lnTo>
                      <a:lnTo>
                        <a:pt x="0" y="26886"/>
                      </a:lnTo>
                      <a:lnTo>
                        <a:pt x="0" y="26886"/>
                      </a:lnTo>
                      <a:lnTo>
                        <a:pt x="198" y="26570"/>
                      </a:lnTo>
                      <a:lnTo>
                        <a:pt x="395" y="26294"/>
                      </a:lnTo>
                      <a:lnTo>
                        <a:pt x="632" y="26017"/>
                      </a:lnTo>
                      <a:lnTo>
                        <a:pt x="908" y="25781"/>
                      </a:lnTo>
                      <a:lnTo>
                        <a:pt x="1185" y="25583"/>
                      </a:lnTo>
                      <a:lnTo>
                        <a:pt x="1540" y="25425"/>
                      </a:lnTo>
                      <a:lnTo>
                        <a:pt x="1856" y="25267"/>
                      </a:lnTo>
                      <a:lnTo>
                        <a:pt x="2211" y="25188"/>
                      </a:lnTo>
                      <a:lnTo>
                        <a:pt x="2211" y="25188"/>
                      </a:lnTo>
                      <a:lnTo>
                        <a:pt x="2843" y="25109"/>
                      </a:lnTo>
                      <a:lnTo>
                        <a:pt x="3514" y="25070"/>
                      </a:lnTo>
                      <a:lnTo>
                        <a:pt x="3514" y="25070"/>
                      </a:lnTo>
                      <a:lnTo>
                        <a:pt x="4264" y="25109"/>
                      </a:lnTo>
                      <a:lnTo>
                        <a:pt x="5014" y="25149"/>
                      </a:lnTo>
                      <a:lnTo>
                        <a:pt x="6593" y="25346"/>
                      </a:lnTo>
                      <a:lnTo>
                        <a:pt x="6593" y="25346"/>
                      </a:lnTo>
                      <a:lnTo>
                        <a:pt x="8054" y="25544"/>
                      </a:lnTo>
                      <a:lnTo>
                        <a:pt x="8725" y="25623"/>
                      </a:lnTo>
                      <a:lnTo>
                        <a:pt x="9317" y="25662"/>
                      </a:lnTo>
                      <a:lnTo>
                        <a:pt x="9317" y="25662"/>
                      </a:lnTo>
                      <a:lnTo>
                        <a:pt x="9673" y="25623"/>
                      </a:lnTo>
                      <a:lnTo>
                        <a:pt x="9989" y="25583"/>
                      </a:lnTo>
                      <a:lnTo>
                        <a:pt x="9989" y="25583"/>
                      </a:lnTo>
                      <a:lnTo>
                        <a:pt x="10739" y="25465"/>
                      </a:lnTo>
                      <a:lnTo>
                        <a:pt x="11528" y="25425"/>
                      </a:lnTo>
                      <a:lnTo>
                        <a:pt x="11528" y="25425"/>
                      </a:lnTo>
                      <a:lnTo>
                        <a:pt x="12278" y="25465"/>
                      </a:lnTo>
                      <a:lnTo>
                        <a:pt x="13028" y="25544"/>
                      </a:lnTo>
                      <a:lnTo>
                        <a:pt x="13739" y="25741"/>
                      </a:lnTo>
                      <a:lnTo>
                        <a:pt x="14450" y="25938"/>
                      </a:lnTo>
                      <a:lnTo>
                        <a:pt x="15160" y="26215"/>
                      </a:lnTo>
                      <a:lnTo>
                        <a:pt x="15792" y="26531"/>
                      </a:lnTo>
                      <a:lnTo>
                        <a:pt x="16424" y="26886"/>
                      </a:lnTo>
                      <a:lnTo>
                        <a:pt x="17016" y="27281"/>
                      </a:lnTo>
                      <a:lnTo>
                        <a:pt x="17529" y="27715"/>
                      </a:lnTo>
                      <a:lnTo>
                        <a:pt x="18003" y="28189"/>
                      </a:lnTo>
                      <a:lnTo>
                        <a:pt x="18398" y="28663"/>
                      </a:lnTo>
                      <a:lnTo>
                        <a:pt x="18713" y="29176"/>
                      </a:lnTo>
                      <a:lnTo>
                        <a:pt x="18950" y="29689"/>
                      </a:lnTo>
                      <a:lnTo>
                        <a:pt x="19108" y="30202"/>
                      </a:lnTo>
                      <a:lnTo>
                        <a:pt x="19187" y="30479"/>
                      </a:lnTo>
                      <a:lnTo>
                        <a:pt x="19187" y="30715"/>
                      </a:lnTo>
                      <a:lnTo>
                        <a:pt x="19187" y="30992"/>
                      </a:lnTo>
                      <a:lnTo>
                        <a:pt x="19187" y="31268"/>
                      </a:lnTo>
                      <a:lnTo>
                        <a:pt x="19187" y="31268"/>
                      </a:lnTo>
                      <a:lnTo>
                        <a:pt x="19108" y="31584"/>
                      </a:lnTo>
                      <a:lnTo>
                        <a:pt x="18990" y="31860"/>
                      </a:lnTo>
                      <a:lnTo>
                        <a:pt x="18871" y="32137"/>
                      </a:lnTo>
                      <a:lnTo>
                        <a:pt x="18674" y="32413"/>
                      </a:lnTo>
                      <a:lnTo>
                        <a:pt x="18477" y="32650"/>
                      </a:lnTo>
                      <a:lnTo>
                        <a:pt x="18279" y="32847"/>
                      </a:lnTo>
                      <a:lnTo>
                        <a:pt x="18042" y="33045"/>
                      </a:lnTo>
                      <a:lnTo>
                        <a:pt x="17766" y="33203"/>
                      </a:lnTo>
                      <a:lnTo>
                        <a:pt x="17766" y="33203"/>
                      </a:lnTo>
                      <a:lnTo>
                        <a:pt x="18516" y="33045"/>
                      </a:lnTo>
                      <a:lnTo>
                        <a:pt x="19266" y="32847"/>
                      </a:lnTo>
                      <a:lnTo>
                        <a:pt x="19937" y="32571"/>
                      </a:lnTo>
                      <a:lnTo>
                        <a:pt x="20569" y="32295"/>
                      </a:lnTo>
                      <a:lnTo>
                        <a:pt x="21161" y="31979"/>
                      </a:lnTo>
                      <a:lnTo>
                        <a:pt x="21674" y="31623"/>
                      </a:lnTo>
                      <a:lnTo>
                        <a:pt x="22188" y="31189"/>
                      </a:lnTo>
                      <a:lnTo>
                        <a:pt x="22622" y="30755"/>
                      </a:lnTo>
                      <a:lnTo>
                        <a:pt x="23017" y="30242"/>
                      </a:lnTo>
                      <a:lnTo>
                        <a:pt x="23332" y="29689"/>
                      </a:lnTo>
                      <a:lnTo>
                        <a:pt x="23648" y="29097"/>
                      </a:lnTo>
                      <a:lnTo>
                        <a:pt x="23885" y="28426"/>
                      </a:lnTo>
                      <a:lnTo>
                        <a:pt x="24043" y="27715"/>
                      </a:lnTo>
                      <a:lnTo>
                        <a:pt x="24201" y="26965"/>
                      </a:lnTo>
                      <a:lnTo>
                        <a:pt x="24280" y="26136"/>
                      </a:lnTo>
                      <a:lnTo>
                        <a:pt x="24319" y="25267"/>
                      </a:lnTo>
                      <a:lnTo>
                        <a:pt x="24319" y="25267"/>
                      </a:lnTo>
                      <a:lnTo>
                        <a:pt x="24280" y="24596"/>
                      </a:lnTo>
                      <a:lnTo>
                        <a:pt x="24240" y="23886"/>
                      </a:lnTo>
                      <a:lnTo>
                        <a:pt x="24240" y="23886"/>
                      </a:lnTo>
                      <a:lnTo>
                        <a:pt x="24201" y="23491"/>
                      </a:lnTo>
                      <a:lnTo>
                        <a:pt x="24201" y="23491"/>
                      </a:lnTo>
                      <a:lnTo>
                        <a:pt x="24122" y="22622"/>
                      </a:lnTo>
                      <a:lnTo>
                        <a:pt x="23964" y="21675"/>
                      </a:lnTo>
                      <a:lnTo>
                        <a:pt x="23767" y="20648"/>
                      </a:lnTo>
                      <a:lnTo>
                        <a:pt x="23530" y="19622"/>
                      </a:lnTo>
                      <a:lnTo>
                        <a:pt x="23530" y="19622"/>
                      </a:lnTo>
                      <a:lnTo>
                        <a:pt x="22582" y="20451"/>
                      </a:lnTo>
                      <a:lnTo>
                        <a:pt x="21635" y="21240"/>
                      </a:lnTo>
                      <a:lnTo>
                        <a:pt x="20608" y="22030"/>
                      </a:lnTo>
                      <a:lnTo>
                        <a:pt x="19582" y="22741"/>
                      </a:lnTo>
                      <a:lnTo>
                        <a:pt x="19582" y="22741"/>
                      </a:lnTo>
                      <a:lnTo>
                        <a:pt x="19306" y="22859"/>
                      </a:lnTo>
                      <a:lnTo>
                        <a:pt x="19029" y="22899"/>
                      </a:lnTo>
                      <a:lnTo>
                        <a:pt x="19029" y="22899"/>
                      </a:lnTo>
                      <a:lnTo>
                        <a:pt x="18753" y="22859"/>
                      </a:lnTo>
                      <a:lnTo>
                        <a:pt x="18555" y="22780"/>
                      </a:lnTo>
                      <a:lnTo>
                        <a:pt x="18319" y="22622"/>
                      </a:lnTo>
                      <a:lnTo>
                        <a:pt x="18161" y="22425"/>
                      </a:lnTo>
                      <a:lnTo>
                        <a:pt x="18161" y="22425"/>
                      </a:lnTo>
                      <a:lnTo>
                        <a:pt x="18082" y="22306"/>
                      </a:lnTo>
                      <a:lnTo>
                        <a:pt x="18042" y="22148"/>
                      </a:lnTo>
                      <a:lnTo>
                        <a:pt x="18003" y="21991"/>
                      </a:lnTo>
                      <a:lnTo>
                        <a:pt x="18003" y="21793"/>
                      </a:lnTo>
                      <a:lnTo>
                        <a:pt x="18003" y="21635"/>
                      </a:lnTo>
                      <a:lnTo>
                        <a:pt x="18082" y="21477"/>
                      </a:lnTo>
                      <a:lnTo>
                        <a:pt x="18161" y="21359"/>
                      </a:lnTo>
                      <a:lnTo>
                        <a:pt x="18240" y="21201"/>
                      </a:lnTo>
                      <a:lnTo>
                        <a:pt x="18279" y="21161"/>
                      </a:lnTo>
                      <a:lnTo>
                        <a:pt x="18279" y="21161"/>
                      </a:lnTo>
                      <a:lnTo>
                        <a:pt x="19977" y="19148"/>
                      </a:lnTo>
                      <a:lnTo>
                        <a:pt x="20845" y="18161"/>
                      </a:lnTo>
                      <a:lnTo>
                        <a:pt x="21635" y="17135"/>
                      </a:lnTo>
                      <a:lnTo>
                        <a:pt x="21635" y="17135"/>
                      </a:lnTo>
                      <a:lnTo>
                        <a:pt x="21990" y="16661"/>
                      </a:lnTo>
                      <a:lnTo>
                        <a:pt x="22306" y="16148"/>
                      </a:lnTo>
                      <a:lnTo>
                        <a:pt x="22622" y="15634"/>
                      </a:lnTo>
                      <a:lnTo>
                        <a:pt x="22938" y="15121"/>
                      </a:lnTo>
                      <a:lnTo>
                        <a:pt x="22938" y="15121"/>
                      </a:lnTo>
                      <a:lnTo>
                        <a:pt x="23096" y="14726"/>
                      </a:lnTo>
                      <a:lnTo>
                        <a:pt x="23175" y="14332"/>
                      </a:lnTo>
                      <a:lnTo>
                        <a:pt x="23175" y="14332"/>
                      </a:lnTo>
                      <a:lnTo>
                        <a:pt x="23175" y="14292"/>
                      </a:lnTo>
                      <a:lnTo>
                        <a:pt x="23175" y="14292"/>
                      </a:lnTo>
                      <a:lnTo>
                        <a:pt x="23175" y="14292"/>
                      </a:lnTo>
                      <a:lnTo>
                        <a:pt x="23175" y="14332"/>
                      </a:lnTo>
                      <a:lnTo>
                        <a:pt x="23175" y="14174"/>
                      </a:lnTo>
                      <a:lnTo>
                        <a:pt x="23175" y="14174"/>
                      </a:lnTo>
                      <a:lnTo>
                        <a:pt x="23096" y="13621"/>
                      </a:lnTo>
                      <a:lnTo>
                        <a:pt x="23096" y="13621"/>
                      </a:lnTo>
                      <a:lnTo>
                        <a:pt x="22898" y="12516"/>
                      </a:lnTo>
                      <a:lnTo>
                        <a:pt x="22582" y="11450"/>
                      </a:lnTo>
                      <a:lnTo>
                        <a:pt x="22582" y="11450"/>
                      </a:lnTo>
                      <a:lnTo>
                        <a:pt x="21832" y="11884"/>
                      </a:lnTo>
                      <a:lnTo>
                        <a:pt x="21043" y="12318"/>
                      </a:lnTo>
                      <a:lnTo>
                        <a:pt x="21043" y="12318"/>
                      </a:lnTo>
                      <a:lnTo>
                        <a:pt x="20608" y="11371"/>
                      </a:lnTo>
                      <a:lnTo>
                        <a:pt x="20135" y="10384"/>
                      </a:lnTo>
                      <a:lnTo>
                        <a:pt x="19740" y="9397"/>
                      </a:lnTo>
                      <a:lnTo>
                        <a:pt x="19345" y="8410"/>
                      </a:lnTo>
                      <a:lnTo>
                        <a:pt x="19029" y="7423"/>
                      </a:lnTo>
                      <a:lnTo>
                        <a:pt x="18713" y="6515"/>
                      </a:lnTo>
                      <a:lnTo>
                        <a:pt x="18516" y="5686"/>
                      </a:lnTo>
                      <a:lnTo>
                        <a:pt x="18398" y="4936"/>
                      </a:lnTo>
                      <a:lnTo>
                        <a:pt x="18398" y="4936"/>
                      </a:lnTo>
                      <a:lnTo>
                        <a:pt x="18358" y="4501"/>
                      </a:lnTo>
                      <a:lnTo>
                        <a:pt x="18319" y="3988"/>
                      </a:lnTo>
                      <a:lnTo>
                        <a:pt x="18319" y="3988"/>
                      </a:lnTo>
                      <a:lnTo>
                        <a:pt x="18358" y="3356"/>
                      </a:lnTo>
                      <a:lnTo>
                        <a:pt x="18437" y="2685"/>
                      </a:lnTo>
                      <a:lnTo>
                        <a:pt x="18595" y="2054"/>
                      </a:lnTo>
                      <a:lnTo>
                        <a:pt x="18713" y="1738"/>
                      </a:lnTo>
                      <a:lnTo>
                        <a:pt x="18832" y="1461"/>
                      </a:lnTo>
                      <a:lnTo>
                        <a:pt x="18950" y="1185"/>
                      </a:lnTo>
                      <a:lnTo>
                        <a:pt x="19148" y="948"/>
                      </a:lnTo>
                      <a:lnTo>
                        <a:pt x="19345" y="711"/>
                      </a:lnTo>
                      <a:lnTo>
                        <a:pt x="19542" y="553"/>
                      </a:lnTo>
                      <a:lnTo>
                        <a:pt x="19779" y="395"/>
                      </a:lnTo>
                      <a:lnTo>
                        <a:pt x="20056" y="277"/>
                      </a:lnTo>
                      <a:lnTo>
                        <a:pt x="20372" y="198"/>
                      </a:lnTo>
                      <a:lnTo>
                        <a:pt x="20687" y="159"/>
                      </a:lnTo>
                      <a:lnTo>
                        <a:pt x="20687" y="159"/>
                      </a:lnTo>
                      <a:lnTo>
                        <a:pt x="21043" y="198"/>
                      </a:lnTo>
                      <a:lnTo>
                        <a:pt x="21043" y="198"/>
                      </a:lnTo>
                      <a:lnTo>
                        <a:pt x="21358" y="238"/>
                      </a:lnTo>
                      <a:lnTo>
                        <a:pt x="21358" y="238"/>
                      </a:lnTo>
                      <a:lnTo>
                        <a:pt x="20806" y="159"/>
                      </a:lnTo>
                      <a:lnTo>
                        <a:pt x="20806" y="159"/>
                      </a:lnTo>
                      <a:lnTo>
                        <a:pt x="19148" y="40"/>
                      </a:lnTo>
                      <a:lnTo>
                        <a:pt x="19148" y="40"/>
                      </a:lnTo>
                      <a:lnTo>
                        <a:pt x="19108" y="40"/>
                      </a:lnTo>
                      <a:lnTo>
                        <a:pt x="19108" y="40"/>
                      </a:lnTo>
                      <a:lnTo>
                        <a:pt x="19148" y="40"/>
                      </a:lnTo>
                      <a:lnTo>
                        <a:pt x="19148" y="40"/>
                      </a:lnTo>
                      <a:lnTo>
                        <a:pt x="18200" y="316"/>
                      </a:lnTo>
                      <a:lnTo>
                        <a:pt x="17292" y="632"/>
                      </a:lnTo>
                      <a:lnTo>
                        <a:pt x="16424" y="988"/>
                      </a:lnTo>
                      <a:lnTo>
                        <a:pt x="15555" y="1422"/>
                      </a:lnTo>
                      <a:lnTo>
                        <a:pt x="14726" y="1935"/>
                      </a:lnTo>
                      <a:lnTo>
                        <a:pt x="13936" y="2488"/>
                      </a:lnTo>
                      <a:lnTo>
                        <a:pt x="13186" y="3080"/>
                      </a:lnTo>
                      <a:lnTo>
                        <a:pt x="12476" y="3712"/>
                      </a:lnTo>
                      <a:lnTo>
                        <a:pt x="12476" y="3712"/>
                      </a:lnTo>
                      <a:lnTo>
                        <a:pt x="12239" y="3277"/>
                      </a:lnTo>
                      <a:lnTo>
                        <a:pt x="12120" y="2843"/>
                      </a:lnTo>
                      <a:lnTo>
                        <a:pt x="12002" y="2448"/>
                      </a:lnTo>
                      <a:lnTo>
                        <a:pt x="12002" y="2093"/>
                      </a:lnTo>
                      <a:lnTo>
                        <a:pt x="12002" y="1738"/>
                      </a:lnTo>
                      <a:lnTo>
                        <a:pt x="12081" y="1422"/>
                      </a:lnTo>
                      <a:lnTo>
                        <a:pt x="12160" y="1185"/>
                      </a:lnTo>
                      <a:lnTo>
                        <a:pt x="12278" y="909"/>
                      </a:lnTo>
                      <a:lnTo>
                        <a:pt x="12397" y="711"/>
                      </a:lnTo>
                      <a:lnTo>
                        <a:pt x="12555" y="553"/>
                      </a:lnTo>
                      <a:lnTo>
                        <a:pt x="12792" y="238"/>
                      </a:lnTo>
                      <a:lnTo>
                        <a:pt x="13028" y="80"/>
                      </a:lnTo>
                      <a:lnTo>
                        <a:pt x="13107" y="40"/>
                      </a:lnTo>
                      <a:lnTo>
                        <a:pt x="13107" y="40"/>
                      </a:lnTo>
                      <a:lnTo>
                        <a:pt x="13186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45"/>
                <p:cNvSpPr/>
                <p:nvPr/>
              </p:nvSpPr>
              <p:spPr>
                <a:xfrm>
                  <a:off x="5779000" y="3191075"/>
                  <a:ext cx="4975" cy="1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673" extrusionOk="0">
                      <a:moveTo>
                        <a:pt x="198" y="1"/>
                      </a:moveTo>
                      <a:lnTo>
                        <a:pt x="80" y="317"/>
                      </a:lnTo>
                      <a:lnTo>
                        <a:pt x="72" y="348"/>
                      </a:lnTo>
                      <a:lnTo>
                        <a:pt x="198" y="1"/>
                      </a:lnTo>
                      <a:close/>
                      <a:moveTo>
                        <a:pt x="72" y="348"/>
                      </a:moveTo>
                      <a:lnTo>
                        <a:pt x="40" y="435"/>
                      </a:lnTo>
                      <a:lnTo>
                        <a:pt x="21" y="554"/>
                      </a:lnTo>
                      <a:lnTo>
                        <a:pt x="72" y="348"/>
                      </a:lnTo>
                      <a:close/>
                      <a:moveTo>
                        <a:pt x="21" y="554"/>
                      </a:moveTo>
                      <a:lnTo>
                        <a:pt x="1" y="633"/>
                      </a:lnTo>
                      <a:lnTo>
                        <a:pt x="1" y="672"/>
                      </a:lnTo>
                      <a:lnTo>
                        <a:pt x="21" y="554"/>
                      </a:lnTo>
                      <a:close/>
                    </a:path>
                  </a:pathLst>
                </a:custGeom>
                <a:solidFill>
                  <a:srgbClr val="BDD6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45"/>
                <p:cNvSpPr/>
                <p:nvPr/>
              </p:nvSpPr>
              <p:spPr>
                <a:xfrm>
                  <a:off x="5779000" y="3191075"/>
                  <a:ext cx="4975" cy="1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673" fill="none" extrusionOk="0">
                      <a:moveTo>
                        <a:pt x="198" y="1"/>
                      </a:moveTo>
                      <a:lnTo>
                        <a:pt x="198" y="1"/>
                      </a:lnTo>
                      <a:lnTo>
                        <a:pt x="40" y="435"/>
                      </a:lnTo>
                      <a:lnTo>
                        <a:pt x="40" y="435"/>
                      </a:lnTo>
                      <a:lnTo>
                        <a:pt x="1" y="672"/>
                      </a:lnTo>
                      <a:lnTo>
                        <a:pt x="1" y="672"/>
                      </a:lnTo>
                      <a:lnTo>
                        <a:pt x="1" y="633"/>
                      </a:lnTo>
                      <a:lnTo>
                        <a:pt x="1" y="633"/>
                      </a:lnTo>
                      <a:lnTo>
                        <a:pt x="80" y="317"/>
                      </a:lnTo>
                      <a:lnTo>
                        <a:pt x="198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45"/>
                <p:cNvSpPr/>
                <p:nvPr/>
              </p:nvSpPr>
              <p:spPr>
                <a:xfrm>
                  <a:off x="5965550" y="3349000"/>
                  <a:ext cx="262550" cy="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02" h="514" extrusionOk="0">
                      <a:moveTo>
                        <a:pt x="10502" y="1"/>
                      </a:moveTo>
                      <a:lnTo>
                        <a:pt x="9318" y="198"/>
                      </a:lnTo>
                      <a:lnTo>
                        <a:pt x="8094" y="356"/>
                      </a:lnTo>
                      <a:lnTo>
                        <a:pt x="6712" y="435"/>
                      </a:lnTo>
                      <a:lnTo>
                        <a:pt x="4146" y="435"/>
                      </a:lnTo>
                      <a:lnTo>
                        <a:pt x="2961" y="395"/>
                      </a:lnTo>
                      <a:lnTo>
                        <a:pt x="435" y="237"/>
                      </a:lnTo>
                      <a:lnTo>
                        <a:pt x="0" y="237"/>
                      </a:lnTo>
                      <a:lnTo>
                        <a:pt x="395" y="277"/>
                      </a:lnTo>
                      <a:lnTo>
                        <a:pt x="3435" y="435"/>
                      </a:lnTo>
                      <a:lnTo>
                        <a:pt x="4856" y="514"/>
                      </a:lnTo>
                      <a:lnTo>
                        <a:pt x="6159" y="514"/>
                      </a:lnTo>
                      <a:lnTo>
                        <a:pt x="7896" y="474"/>
                      </a:lnTo>
                      <a:lnTo>
                        <a:pt x="8725" y="435"/>
                      </a:lnTo>
                      <a:lnTo>
                        <a:pt x="9475" y="356"/>
                      </a:lnTo>
                      <a:lnTo>
                        <a:pt x="9752" y="277"/>
                      </a:lnTo>
                      <a:lnTo>
                        <a:pt x="10028" y="237"/>
                      </a:lnTo>
                      <a:lnTo>
                        <a:pt x="10265" y="119"/>
                      </a:lnTo>
                      <a:lnTo>
                        <a:pt x="10502" y="1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45"/>
                <p:cNvSpPr/>
                <p:nvPr/>
              </p:nvSpPr>
              <p:spPr>
                <a:xfrm>
                  <a:off x="5965550" y="3349000"/>
                  <a:ext cx="262550" cy="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02" h="514" fill="none" extrusionOk="0">
                      <a:moveTo>
                        <a:pt x="10502" y="1"/>
                      </a:moveTo>
                      <a:lnTo>
                        <a:pt x="10502" y="1"/>
                      </a:lnTo>
                      <a:lnTo>
                        <a:pt x="9318" y="198"/>
                      </a:lnTo>
                      <a:lnTo>
                        <a:pt x="8094" y="356"/>
                      </a:lnTo>
                      <a:lnTo>
                        <a:pt x="6712" y="435"/>
                      </a:lnTo>
                      <a:lnTo>
                        <a:pt x="5291" y="435"/>
                      </a:lnTo>
                      <a:lnTo>
                        <a:pt x="5291" y="435"/>
                      </a:lnTo>
                      <a:lnTo>
                        <a:pt x="4146" y="435"/>
                      </a:lnTo>
                      <a:lnTo>
                        <a:pt x="2961" y="395"/>
                      </a:lnTo>
                      <a:lnTo>
                        <a:pt x="435" y="237"/>
                      </a:lnTo>
                      <a:lnTo>
                        <a:pt x="435" y="237"/>
                      </a:lnTo>
                      <a:lnTo>
                        <a:pt x="0" y="237"/>
                      </a:lnTo>
                      <a:lnTo>
                        <a:pt x="0" y="237"/>
                      </a:lnTo>
                      <a:lnTo>
                        <a:pt x="0" y="237"/>
                      </a:lnTo>
                      <a:lnTo>
                        <a:pt x="0" y="237"/>
                      </a:lnTo>
                      <a:lnTo>
                        <a:pt x="395" y="277"/>
                      </a:lnTo>
                      <a:lnTo>
                        <a:pt x="395" y="277"/>
                      </a:lnTo>
                      <a:lnTo>
                        <a:pt x="3435" y="435"/>
                      </a:lnTo>
                      <a:lnTo>
                        <a:pt x="4856" y="514"/>
                      </a:lnTo>
                      <a:lnTo>
                        <a:pt x="6159" y="514"/>
                      </a:lnTo>
                      <a:lnTo>
                        <a:pt x="6159" y="514"/>
                      </a:lnTo>
                      <a:lnTo>
                        <a:pt x="7896" y="474"/>
                      </a:lnTo>
                      <a:lnTo>
                        <a:pt x="8725" y="435"/>
                      </a:lnTo>
                      <a:lnTo>
                        <a:pt x="9475" y="356"/>
                      </a:lnTo>
                      <a:lnTo>
                        <a:pt x="9475" y="356"/>
                      </a:lnTo>
                      <a:lnTo>
                        <a:pt x="9752" y="277"/>
                      </a:lnTo>
                      <a:lnTo>
                        <a:pt x="10028" y="237"/>
                      </a:lnTo>
                      <a:lnTo>
                        <a:pt x="10265" y="119"/>
                      </a:lnTo>
                      <a:lnTo>
                        <a:pt x="10502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523;p45"/>
                <p:cNvSpPr/>
                <p:nvPr/>
              </p:nvSpPr>
              <p:spPr>
                <a:xfrm>
                  <a:off x="5779000" y="3145675"/>
                  <a:ext cx="484650" cy="2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86" h="8568" extrusionOk="0">
                      <a:moveTo>
                        <a:pt x="3712" y="1"/>
                      </a:moveTo>
                      <a:lnTo>
                        <a:pt x="3041" y="40"/>
                      </a:lnTo>
                      <a:lnTo>
                        <a:pt x="2409" y="119"/>
                      </a:lnTo>
                      <a:lnTo>
                        <a:pt x="2054" y="198"/>
                      </a:lnTo>
                      <a:lnTo>
                        <a:pt x="1738" y="356"/>
                      </a:lnTo>
                      <a:lnTo>
                        <a:pt x="1383" y="514"/>
                      </a:lnTo>
                      <a:lnTo>
                        <a:pt x="1106" y="712"/>
                      </a:lnTo>
                      <a:lnTo>
                        <a:pt x="830" y="948"/>
                      </a:lnTo>
                      <a:lnTo>
                        <a:pt x="593" y="1225"/>
                      </a:lnTo>
                      <a:lnTo>
                        <a:pt x="396" y="1501"/>
                      </a:lnTo>
                      <a:lnTo>
                        <a:pt x="198" y="1817"/>
                      </a:lnTo>
                      <a:lnTo>
                        <a:pt x="80" y="2133"/>
                      </a:lnTo>
                      <a:lnTo>
                        <a:pt x="1" y="2449"/>
                      </a:lnTo>
                      <a:lnTo>
                        <a:pt x="1383" y="1185"/>
                      </a:lnTo>
                      <a:lnTo>
                        <a:pt x="1620" y="988"/>
                      </a:lnTo>
                      <a:lnTo>
                        <a:pt x="1896" y="830"/>
                      </a:lnTo>
                      <a:lnTo>
                        <a:pt x="2212" y="672"/>
                      </a:lnTo>
                      <a:lnTo>
                        <a:pt x="2528" y="554"/>
                      </a:lnTo>
                      <a:lnTo>
                        <a:pt x="2922" y="475"/>
                      </a:lnTo>
                      <a:lnTo>
                        <a:pt x="3317" y="396"/>
                      </a:lnTo>
                      <a:lnTo>
                        <a:pt x="3712" y="356"/>
                      </a:lnTo>
                      <a:lnTo>
                        <a:pt x="4738" y="356"/>
                      </a:lnTo>
                      <a:lnTo>
                        <a:pt x="5291" y="435"/>
                      </a:lnTo>
                      <a:lnTo>
                        <a:pt x="5883" y="554"/>
                      </a:lnTo>
                      <a:lnTo>
                        <a:pt x="6475" y="751"/>
                      </a:lnTo>
                      <a:lnTo>
                        <a:pt x="7028" y="948"/>
                      </a:lnTo>
                      <a:lnTo>
                        <a:pt x="7581" y="1264"/>
                      </a:lnTo>
                      <a:lnTo>
                        <a:pt x="8094" y="1580"/>
                      </a:lnTo>
                      <a:lnTo>
                        <a:pt x="8568" y="1975"/>
                      </a:lnTo>
                      <a:lnTo>
                        <a:pt x="8923" y="2330"/>
                      </a:lnTo>
                      <a:lnTo>
                        <a:pt x="9239" y="2764"/>
                      </a:lnTo>
                      <a:lnTo>
                        <a:pt x="9278" y="2843"/>
                      </a:lnTo>
                      <a:lnTo>
                        <a:pt x="9318" y="2843"/>
                      </a:lnTo>
                      <a:lnTo>
                        <a:pt x="9515" y="3199"/>
                      </a:lnTo>
                      <a:lnTo>
                        <a:pt x="9673" y="3554"/>
                      </a:lnTo>
                      <a:lnTo>
                        <a:pt x="9792" y="3870"/>
                      </a:lnTo>
                      <a:lnTo>
                        <a:pt x="9831" y="4225"/>
                      </a:lnTo>
                      <a:lnTo>
                        <a:pt x="9831" y="4580"/>
                      </a:lnTo>
                      <a:lnTo>
                        <a:pt x="9831" y="4896"/>
                      </a:lnTo>
                      <a:lnTo>
                        <a:pt x="9752" y="5252"/>
                      </a:lnTo>
                      <a:lnTo>
                        <a:pt x="9673" y="5567"/>
                      </a:lnTo>
                      <a:lnTo>
                        <a:pt x="9515" y="5883"/>
                      </a:lnTo>
                      <a:lnTo>
                        <a:pt x="9357" y="6199"/>
                      </a:lnTo>
                      <a:lnTo>
                        <a:pt x="9200" y="6515"/>
                      </a:lnTo>
                      <a:lnTo>
                        <a:pt x="8963" y="6831"/>
                      </a:lnTo>
                      <a:lnTo>
                        <a:pt x="8489" y="7384"/>
                      </a:lnTo>
                      <a:lnTo>
                        <a:pt x="7976" y="7936"/>
                      </a:lnTo>
                      <a:lnTo>
                        <a:pt x="7462" y="8370"/>
                      </a:lnTo>
                      <a:lnTo>
                        <a:pt x="7897" y="8370"/>
                      </a:lnTo>
                      <a:lnTo>
                        <a:pt x="10423" y="8528"/>
                      </a:lnTo>
                      <a:lnTo>
                        <a:pt x="11608" y="8568"/>
                      </a:lnTo>
                      <a:lnTo>
                        <a:pt x="14174" y="8568"/>
                      </a:lnTo>
                      <a:lnTo>
                        <a:pt x="15556" y="8489"/>
                      </a:lnTo>
                      <a:lnTo>
                        <a:pt x="16780" y="8331"/>
                      </a:lnTo>
                      <a:lnTo>
                        <a:pt x="17964" y="8134"/>
                      </a:lnTo>
                      <a:lnTo>
                        <a:pt x="18240" y="7976"/>
                      </a:lnTo>
                      <a:lnTo>
                        <a:pt x="18477" y="7778"/>
                      </a:lnTo>
                      <a:lnTo>
                        <a:pt x="18675" y="7581"/>
                      </a:lnTo>
                      <a:lnTo>
                        <a:pt x="18872" y="7344"/>
                      </a:lnTo>
                      <a:lnTo>
                        <a:pt x="19069" y="7068"/>
                      </a:lnTo>
                      <a:lnTo>
                        <a:pt x="19188" y="6791"/>
                      </a:lnTo>
                      <a:lnTo>
                        <a:pt x="19306" y="6515"/>
                      </a:lnTo>
                      <a:lnTo>
                        <a:pt x="19385" y="6199"/>
                      </a:lnTo>
                      <a:lnTo>
                        <a:pt x="19385" y="5923"/>
                      </a:lnTo>
                      <a:lnTo>
                        <a:pt x="19385" y="5646"/>
                      </a:lnTo>
                      <a:lnTo>
                        <a:pt x="19385" y="5410"/>
                      </a:lnTo>
                      <a:lnTo>
                        <a:pt x="19306" y="5133"/>
                      </a:lnTo>
                      <a:lnTo>
                        <a:pt x="19148" y="4620"/>
                      </a:lnTo>
                      <a:lnTo>
                        <a:pt x="18911" y="4107"/>
                      </a:lnTo>
                      <a:lnTo>
                        <a:pt x="18596" y="3594"/>
                      </a:lnTo>
                      <a:lnTo>
                        <a:pt x="18201" y="3120"/>
                      </a:lnTo>
                      <a:lnTo>
                        <a:pt x="17727" y="2646"/>
                      </a:lnTo>
                      <a:lnTo>
                        <a:pt x="17214" y="2212"/>
                      </a:lnTo>
                      <a:lnTo>
                        <a:pt x="16622" y="1817"/>
                      </a:lnTo>
                      <a:lnTo>
                        <a:pt x="15990" y="1462"/>
                      </a:lnTo>
                      <a:lnTo>
                        <a:pt x="15358" y="1146"/>
                      </a:lnTo>
                      <a:lnTo>
                        <a:pt x="14648" y="869"/>
                      </a:lnTo>
                      <a:lnTo>
                        <a:pt x="13937" y="672"/>
                      </a:lnTo>
                      <a:lnTo>
                        <a:pt x="13226" y="475"/>
                      </a:lnTo>
                      <a:lnTo>
                        <a:pt x="12476" y="396"/>
                      </a:lnTo>
                      <a:lnTo>
                        <a:pt x="11726" y="356"/>
                      </a:lnTo>
                      <a:lnTo>
                        <a:pt x="10937" y="396"/>
                      </a:lnTo>
                      <a:lnTo>
                        <a:pt x="10187" y="514"/>
                      </a:lnTo>
                      <a:lnTo>
                        <a:pt x="9871" y="554"/>
                      </a:lnTo>
                      <a:lnTo>
                        <a:pt x="9515" y="593"/>
                      </a:lnTo>
                      <a:lnTo>
                        <a:pt x="8923" y="554"/>
                      </a:lnTo>
                      <a:lnTo>
                        <a:pt x="8252" y="475"/>
                      </a:lnTo>
                      <a:lnTo>
                        <a:pt x="6791" y="277"/>
                      </a:lnTo>
                      <a:lnTo>
                        <a:pt x="5212" y="80"/>
                      </a:lnTo>
                      <a:lnTo>
                        <a:pt x="4462" y="40"/>
                      </a:lnTo>
                      <a:lnTo>
                        <a:pt x="3712" y="1"/>
                      </a:lnTo>
                      <a:close/>
                    </a:path>
                  </a:pathLst>
                </a:custGeom>
                <a:solidFill>
                  <a:srgbClr val="A3C5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524;p45"/>
                <p:cNvSpPr/>
                <p:nvPr/>
              </p:nvSpPr>
              <p:spPr>
                <a:xfrm>
                  <a:off x="5779000" y="3145675"/>
                  <a:ext cx="484650" cy="2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86" h="8568" fill="none" extrusionOk="0">
                      <a:moveTo>
                        <a:pt x="3712" y="1"/>
                      </a:moveTo>
                      <a:lnTo>
                        <a:pt x="3712" y="1"/>
                      </a:lnTo>
                      <a:lnTo>
                        <a:pt x="3041" y="40"/>
                      </a:lnTo>
                      <a:lnTo>
                        <a:pt x="2409" y="119"/>
                      </a:lnTo>
                      <a:lnTo>
                        <a:pt x="2409" y="119"/>
                      </a:lnTo>
                      <a:lnTo>
                        <a:pt x="2054" y="198"/>
                      </a:lnTo>
                      <a:lnTo>
                        <a:pt x="1738" y="356"/>
                      </a:lnTo>
                      <a:lnTo>
                        <a:pt x="1383" y="514"/>
                      </a:lnTo>
                      <a:lnTo>
                        <a:pt x="1106" y="712"/>
                      </a:lnTo>
                      <a:lnTo>
                        <a:pt x="830" y="948"/>
                      </a:lnTo>
                      <a:lnTo>
                        <a:pt x="593" y="1225"/>
                      </a:lnTo>
                      <a:lnTo>
                        <a:pt x="396" y="1501"/>
                      </a:lnTo>
                      <a:lnTo>
                        <a:pt x="198" y="1817"/>
                      </a:lnTo>
                      <a:lnTo>
                        <a:pt x="198" y="1817"/>
                      </a:lnTo>
                      <a:lnTo>
                        <a:pt x="80" y="2133"/>
                      </a:lnTo>
                      <a:lnTo>
                        <a:pt x="1" y="2449"/>
                      </a:lnTo>
                      <a:lnTo>
                        <a:pt x="1" y="2449"/>
                      </a:lnTo>
                      <a:lnTo>
                        <a:pt x="1383" y="1185"/>
                      </a:lnTo>
                      <a:lnTo>
                        <a:pt x="1383" y="1185"/>
                      </a:lnTo>
                      <a:lnTo>
                        <a:pt x="1620" y="988"/>
                      </a:lnTo>
                      <a:lnTo>
                        <a:pt x="1896" y="830"/>
                      </a:lnTo>
                      <a:lnTo>
                        <a:pt x="2212" y="672"/>
                      </a:lnTo>
                      <a:lnTo>
                        <a:pt x="2528" y="554"/>
                      </a:lnTo>
                      <a:lnTo>
                        <a:pt x="2922" y="475"/>
                      </a:lnTo>
                      <a:lnTo>
                        <a:pt x="3317" y="396"/>
                      </a:lnTo>
                      <a:lnTo>
                        <a:pt x="3712" y="356"/>
                      </a:lnTo>
                      <a:lnTo>
                        <a:pt x="4146" y="356"/>
                      </a:lnTo>
                      <a:lnTo>
                        <a:pt x="4146" y="356"/>
                      </a:lnTo>
                      <a:lnTo>
                        <a:pt x="4738" y="356"/>
                      </a:lnTo>
                      <a:lnTo>
                        <a:pt x="5291" y="435"/>
                      </a:lnTo>
                      <a:lnTo>
                        <a:pt x="5883" y="554"/>
                      </a:lnTo>
                      <a:lnTo>
                        <a:pt x="6475" y="751"/>
                      </a:lnTo>
                      <a:lnTo>
                        <a:pt x="7028" y="948"/>
                      </a:lnTo>
                      <a:lnTo>
                        <a:pt x="7581" y="1264"/>
                      </a:lnTo>
                      <a:lnTo>
                        <a:pt x="8094" y="1580"/>
                      </a:lnTo>
                      <a:lnTo>
                        <a:pt x="8568" y="1975"/>
                      </a:lnTo>
                      <a:lnTo>
                        <a:pt x="8568" y="1975"/>
                      </a:lnTo>
                      <a:lnTo>
                        <a:pt x="8568" y="1975"/>
                      </a:lnTo>
                      <a:lnTo>
                        <a:pt x="8568" y="1975"/>
                      </a:lnTo>
                      <a:lnTo>
                        <a:pt x="8923" y="2330"/>
                      </a:lnTo>
                      <a:lnTo>
                        <a:pt x="9239" y="2764"/>
                      </a:lnTo>
                      <a:lnTo>
                        <a:pt x="9239" y="2764"/>
                      </a:lnTo>
                      <a:lnTo>
                        <a:pt x="9278" y="2843"/>
                      </a:lnTo>
                      <a:lnTo>
                        <a:pt x="9278" y="2843"/>
                      </a:lnTo>
                      <a:lnTo>
                        <a:pt x="9278" y="2843"/>
                      </a:lnTo>
                      <a:lnTo>
                        <a:pt x="9318" y="2843"/>
                      </a:lnTo>
                      <a:lnTo>
                        <a:pt x="9318" y="2843"/>
                      </a:lnTo>
                      <a:lnTo>
                        <a:pt x="9515" y="3199"/>
                      </a:lnTo>
                      <a:lnTo>
                        <a:pt x="9673" y="3554"/>
                      </a:lnTo>
                      <a:lnTo>
                        <a:pt x="9792" y="3870"/>
                      </a:lnTo>
                      <a:lnTo>
                        <a:pt x="9831" y="4225"/>
                      </a:lnTo>
                      <a:lnTo>
                        <a:pt x="9831" y="4580"/>
                      </a:lnTo>
                      <a:lnTo>
                        <a:pt x="9831" y="4896"/>
                      </a:lnTo>
                      <a:lnTo>
                        <a:pt x="9752" y="5252"/>
                      </a:lnTo>
                      <a:lnTo>
                        <a:pt x="9673" y="5567"/>
                      </a:lnTo>
                      <a:lnTo>
                        <a:pt x="9515" y="5883"/>
                      </a:lnTo>
                      <a:lnTo>
                        <a:pt x="9357" y="6199"/>
                      </a:lnTo>
                      <a:lnTo>
                        <a:pt x="9200" y="6515"/>
                      </a:lnTo>
                      <a:lnTo>
                        <a:pt x="8963" y="6831"/>
                      </a:lnTo>
                      <a:lnTo>
                        <a:pt x="8489" y="7384"/>
                      </a:lnTo>
                      <a:lnTo>
                        <a:pt x="7976" y="7936"/>
                      </a:lnTo>
                      <a:lnTo>
                        <a:pt x="7976" y="7936"/>
                      </a:lnTo>
                      <a:lnTo>
                        <a:pt x="7462" y="8370"/>
                      </a:lnTo>
                      <a:lnTo>
                        <a:pt x="7462" y="8370"/>
                      </a:lnTo>
                      <a:lnTo>
                        <a:pt x="7897" y="8370"/>
                      </a:lnTo>
                      <a:lnTo>
                        <a:pt x="7897" y="8370"/>
                      </a:lnTo>
                      <a:lnTo>
                        <a:pt x="10423" y="8528"/>
                      </a:lnTo>
                      <a:lnTo>
                        <a:pt x="11608" y="8568"/>
                      </a:lnTo>
                      <a:lnTo>
                        <a:pt x="12753" y="8568"/>
                      </a:lnTo>
                      <a:lnTo>
                        <a:pt x="12753" y="8568"/>
                      </a:lnTo>
                      <a:lnTo>
                        <a:pt x="14174" y="8568"/>
                      </a:lnTo>
                      <a:lnTo>
                        <a:pt x="15556" y="8489"/>
                      </a:lnTo>
                      <a:lnTo>
                        <a:pt x="16780" y="8331"/>
                      </a:lnTo>
                      <a:lnTo>
                        <a:pt x="17964" y="8134"/>
                      </a:lnTo>
                      <a:lnTo>
                        <a:pt x="17964" y="8134"/>
                      </a:lnTo>
                      <a:lnTo>
                        <a:pt x="18240" y="7976"/>
                      </a:lnTo>
                      <a:lnTo>
                        <a:pt x="18477" y="7778"/>
                      </a:lnTo>
                      <a:lnTo>
                        <a:pt x="18675" y="7581"/>
                      </a:lnTo>
                      <a:lnTo>
                        <a:pt x="18872" y="7344"/>
                      </a:lnTo>
                      <a:lnTo>
                        <a:pt x="19069" y="7068"/>
                      </a:lnTo>
                      <a:lnTo>
                        <a:pt x="19188" y="6791"/>
                      </a:lnTo>
                      <a:lnTo>
                        <a:pt x="19306" y="6515"/>
                      </a:lnTo>
                      <a:lnTo>
                        <a:pt x="19385" y="6199"/>
                      </a:lnTo>
                      <a:lnTo>
                        <a:pt x="19385" y="6199"/>
                      </a:lnTo>
                      <a:lnTo>
                        <a:pt x="19385" y="5923"/>
                      </a:lnTo>
                      <a:lnTo>
                        <a:pt x="19385" y="5646"/>
                      </a:lnTo>
                      <a:lnTo>
                        <a:pt x="19385" y="5410"/>
                      </a:lnTo>
                      <a:lnTo>
                        <a:pt x="19306" y="5133"/>
                      </a:lnTo>
                      <a:lnTo>
                        <a:pt x="19148" y="4620"/>
                      </a:lnTo>
                      <a:lnTo>
                        <a:pt x="18911" y="4107"/>
                      </a:lnTo>
                      <a:lnTo>
                        <a:pt x="18596" y="3594"/>
                      </a:lnTo>
                      <a:lnTo>
                        <a:pt x="18201" y="3120"/>
                      </a:lnTo>
                      <a:lnTo>
                        <a:pt x="17727" y="2646"/>
                      </a:lnTo>
                      <a:lnTo>
                        <a:pt x="17214" y="2212"/>
                      </a:lnTo>
                      <a:lnTo>
                        <a:pt x="16622" y="1817"/>
                      </a:lnTo>
                      <a:lnTo>
                        <a:pt x="15990" y="1462"/>
                      </a:lnTo>
                      <a:lnTo>
                        <a:pt x="15358" y="1146"/>
                      </a:lnTo>
                      <a:lnTo>
                        <a:pt x="14648" y="869"/>
                      </a:lnTo>
                      <a:lnTo>
                        <a:pt x="13937" y="672"/>
                      </a:lnTo>
                      <a:lnTo>
                        <a:pt x="13226" y="475"/>
                      </a:lnTo>
                      <a:lnTo>
                        <a:pt x="12476" y="396"/>
                      </a:lnTo>
                      <a:lnTo>
                        <a:pt x="11726" y="356"/>
                      </a:lnTo>
                      <a:lnTo>
                        <a:pt x="11726" y="356"/>
                      </a:lnTo>
                      <a:lnTo>
                        <a:pt x="10937" y="396"/>
                      </a:lnTo>
                      <a:lnTo>
                        <a:pt x="10187" y="514"/>
                      </a:lnTo>
                      <a:lnTo>
                        <a:pt x="10187" y="514"/>
                      </a:lnTo>
                      <a:lnTo>
                        <a:pt x="9871" y="554"/>
                      </a:lnTo>
                      <a:lnTo>
                        <a:pt x="9515" y="593"/>
                      </a:lnTo>
                      <a:lnTo>
                        <a:pt x="9515" y="593"/>
                      </a:lnTo>
                      <a:lnTo>
                        <a:pt x="8923" y="554"/>
                      </a:lnTo>
                      <a:lnTo>
                        <a:pt x="8252" y="475"/>
                      </a:lnTo>
                      <a:lnTo>
                        <a:pt x="6791" y="277"/>
                      </a:lnTo>
                      <a:lnTo>
                        <a:pt x="6791" y="277"/>
                      </a:lnTo>
                      <a:lnTo>
                        <a:pt x="5212" y="80"/>
                      </a:lnTo>
                      <a:lnTo>
                        <a:pt x="4462" y="40"/>
                      </a:lnTo>
                      <a:lnTo>
                        <a:pt x="3712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525;p45"/>
                <p:cNvSpPr/>
                <p:nvPr/>
              </p:nvSpPr>
              <p:spPr>
                <a:xfrm>
                  <a:off x="6104725" y="2822950"/>
                  <a:ext cx="166800" cy="13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2" h="5409" extrusionOk="0">
                      <a:moveTo>
                        <a:pt x="0" y="0"/>
                      </a:moveTo>
                      <a:lnTo>
                        <a:pt x="434" y="632"/>
                      </a:lnTo>
                      <a:lnTo>
                        <a:pt x="1026" y="1421"/>
                      </a:lnTo>
                      <a:lnTo>
                        <a:pt x="1777" y="2251"/>
                      </a:lnTo>
                      <a:lnTo>
                        <a:pt x="2645" y="3119"/>
                      </a:lnTo>
                      <a:lnTo>
                        <a:pt x="3119" y="3514"/>
                      </a:lnTo>
                      <a:lnTo>
                        <a:pt x="3593" y="3909"/>
                      </a:lnTo>
                      <a:lnTo>
                        <a:pt x="4066" y="4264"/>
                      </a:lnTo>
                      <a:lnTo>
                        <a:pt x="4580" y="4580"/>
                      </a:lnTo>
                      <a:lnTo>
                        <a:pt x="5093" y="4896"/>
                      </a:lnTo>
                      <a:lnTo>
                        <a:pt x="5646" y="5133"/>
                      </a:lnTo>
                      <a:lnTo>
                        <a:pt x="6159" y="5290"/>
                      </a:lnTo>
                      <a:lnTo>
                        <a:pt x="6672" y="5409"/>
                      </a:lnTo>
                      <a:lnTo>
                        <a:pt x="6396" y="5290"/>
                      </a:lnTo>
                      <a:lnTo>
                        <a:pt x="6119" y="5093"/>
                      </a:lnTo>
                      <a:lnTo>
                        <a:pt x="5369" y="4580"/>
                      </a:lnTo>
                      <a:lnTo>
                        <a:pt x="4501" y="3948"/>
                      </a:lnTo>
                      <a:lnTo>
                        <a:pt x="3553" y="3159"/>
                      </a:lnTo>
                      <a:lnTo>
                        <a:pt x="1658" y="15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0CE8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526;p45"/>
                <p:cNvSpPr/>
                <p:nvPr/>
              </p:nvSpPr>
              <p:spPr>
                <a:xfrm>
                  <a:off x="6104725" y="2822950"/>
                  <a:ext cx="166800" cy="13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2" h="5409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34" y="632"/>
                      </a:lnTo>
                      <a:lnTo>
                        <a:pt x="1026" y="1421"/>
                      </a:lnTo>
                      <a:lnTo>
                        <a:pt x="1777" y="2251"/>
                      </a:lnTo>
                      <a:lnTo>
                        <a:pt x="2645" y="3119"/>
                      </a:lnTo>
                      <a:lnTo>
                        <a:pt x="3119" y="3514"/>
                      </a:lnTo>
                      <a:lnTo>
                        <a:pt x="3593" y="3909"/>
                      </a:lnTo>
                      <a:lnTo>
                        <a:pt x="4066" y="4264"/>
                      </a:lnTo>
                      <a:lnTo>
                        <a:pt x="4580" y="4580"/>
                      </a:lnTo>
                      <a:lnTo>
                        <a:pt x="5093" y="4896"/>
                      </a:lnTo>
                      <a:lnTo>
                        <a:pt x="5646" y="5133"/>
                      </a:lnTo>
                      <a:lnTo>
                        <a:pt x="6159" y="5290"/>
                      </a:lnTo>
                      <a:lnTo>
                        <a:pt x="6672" y="5409"/>
                      </a:lnTo>
                      <a:lnTo>
                        <a:pt x="6672" y="5409"/>
                      </a:lnTo>
                      <a:lnTo>
                        <a:pt x="6396" y="5290"/>
                      </a:lnTo>
                      <a:lnTo>
                        <a:pt x="6119" y="5093"/>
                      </a:lnTo>
                      <a:lnTo>
                        <a:pt x="5369" y="4580"/>
                      </a:lnTo>
                      <a:lnTo>
                        <a:pt x="4501" y="3948"/>
                      </a:lnTo>
                      <a:lnTo>
                        <a:pt x="3553" y="3159"/>
                      </a:lnTo>
                      <a:lnTo>
                        <a:pt x="1658" y="154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45"/>
                <p:cNvSpPr/>
                <p:nvPr/>
              </p:nvSpPr>
              <p:spPr>
                <a:xfrm>
                  <a:off x="6027725" y="2741025"/>
                  <a:ext cx="157950" cy="23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8" h="9476" extrusionOk="0">
                      <a:moveTo>
                        <a:pt x="1" y="0"/>
                      </a:moveTo>
                      <a:lnTo>
                        <a:pt x="119" y="356"/>
                      </a:lnTo>
                      <a:lnTo>
                        <a:pt x="238" y="790"/>
                      </a:lnTo>
                      <a:lnTo>
                        <a:pt x="672" y="1856"/>
                      </a:lnTo>
                      <a:lnTo>
                        <a:pt x="1303" y="3119"/>
                      </a:lnTo>
                      <a:lnTo>
                        <a:pt x="1659" y="3790"/>
                      </a:lnTo>
                      <a:lnTo>
                        <a:pt x="2054" y="4501"/>
                      </a:lnTo>
                      <a:lnTo>
                        <a:pt x="2488" y="5212"/>
                      </a:lnTo>
                      <a:lnTo>
                        <a:pt x="2962" y="5883"/>
                      </a:lnTo>
                      <a:lnTo>
                        <a:pt x="3475" y="6593"/>
                      </a:lnTo>
                      <a:lnTo>
                        <a:pt x="3988" y="7225"/>
                      </a:lnTo>
                      <a:lnTo>
                        <a:pt x="4541" y="7857"/>
                      </a:lnTo>
                      <a:lnTo>
                        <a:pt x="5133" y="8449"/>
                      </a:lnTo>
                      <a:lnTo>
                        <a:pt x="5725" y="9002"/>
                      </a:lnTo>
                      <a:lnTo>
                        <a:pt x="6317" y="9475"/>
                      </a:lnTo>
                      <a:lnTo>
                        <a:pt x="5765" y="8804"/>
                      </a:lnTo>
                      <a:lnTo>
                        <a:pt x="5093" y="7896"/>
                      </a:lnTo>
                      <a:lnTo>
                        <a:pt x="4264" y="6791"/>
                      </a:lnTo>
                      <a:lnTo>
                        <a:pt x="3396" y="5488"/>
                      </a:lnTo>
                      <a:lnTo>
                        <a:pt x="2527" y="4106"/>
                      </a:lnTo>
                      <a:lnTo>
                        <a:pt x="1619" y="268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B0CE8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45"/>
                <p:cNvSpPr/>
                <p:nvPr/>
              </p:nvSpPr>
              <p:spPr>
                <a:xfrm>
                  <a:off x="6027725" y="2741025"/>
                  <a:ext cx="157950" cy="23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8" h="9476" fill="none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19" y="356"/>
                      </a:lnTo>
                      <a:lnTo>
                        <a:pt x="238" y="790"/>
                      </a:lnTo>
                      <a:lnTo>
                        <a:pt x="672" y="1856"/>
                      </a:lnTo>
                      <a:lnTo>
                        <a:pt x="1303" y="3119"/>
                      </a:lnTo>
                      <a:lnTo>
                        <a:pt x="1659" y="3790"/>
                      </a:lnTo>
                      <a:lnTo>
                        <a:pt x="2054" y="4501"/>
                      </a:lnTo>
                      <a:lnTo>
                        <a:pt x="2488" y="5212"/>
                      </a:lnTo>
                      <a:lnTo>
                        <a:pt x="2962" y="5883"/>
                      </a:lnTo>
                      <a:lnTo>
                        <a:pt x="3475" y="6593"/>
                      </a:lnTo>
                      <a:lnTo>
                        <a:pt x="3988" y="7225"/>
                      </a:lnTo>
                      <a:lnTo>
                        <a:pt x="4541" y="7857"/>
                      </a:lnTo>
                      <a:lnTo>
                        <a:pt x="5133" y="8449"/>
                      </a:lnTo>
                      <a:lnTo>
                        <a:pt x="5725" y="9002"/>
                      </a:lnTo>
                      <a:lnTo>
                        <a:pt x="6317" y="9475"/>
                      </a:lnTo>
                      <a:lnTo>
                        <a:pt x="6317" y="9475"/>
                      </a:lnTo>
                      <a:lnTo>
                        <a:pt x="5765" y="8804"/>
                      </a:lnTo>
                      <a:lnTo>
                        <a:pt x="5093" y="7896"/>
                      </a:lnTo>
                      <a:lnTo>
                        <a:pt x="4264" y="6791"/>
                      </a:lnTo>
                      <a:lnTo>
                        <a:pt x="3396" y="5488"/>
                      </a:lnTo>
                      <a:lnTo>
                        <a:pt x="2527" y="4106"/>
                      </a:lnTo>
                      <a:lnTo>
                        <a:pt x="1619" y="2685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45"/>
                <p:cNvSpPr/>
                <p:nvPr/>
              </p:nvSpPr>
              <p:spPr>
                <a:xfrm>
                  <a:off x="5141425" y="3154575"/>
                  <a:ext cx="883375" cy="92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35" h="36835" extrusionOk="0">
                      <a:moveTo>
                        <a:pt x="29491" y="0"/>
                      </a:moveTo>
                      <a:lnTo>
                        <a:pt x="28978" y="40"/>
                      </a:lnTo>
                      <a:lnTo>
                        <a:pt x="28465" y="119"/>
                      </a:lnTo>
                      <a:lnTo>
                        <a:pt x="27991" y="237"/>
                      </a:lnTo>
                      <a:lnTo>
                        <a:pt x="27557" y="395"/>
                      </a:lnTo>
                      <a:lnTo>
                        <a:pt x="27201" y="592"/>
                      </a:lnTo>
                      <a:lnTo>
                        <a:pt x="26886" y="829"/>
                      </a:lnTo>
                      <a:lnTo>
                        <a:pt x="24714" y="2843"/>
                      </a:lnTo>
                      <a:lnTo>
                        <a:pt x="22109" y="5251"/>
                      </a:lnTo>
                      <a:lnTo>
                        <a:pt x="20727" y="6514"/>
                      </a:lnTo>
                      <a:lnTo>
                        <a:pt x="19424" y="7817"/>
                      </a:lnTo>
                      <a:lnTo>
                        <a:pt x="18200" y="9080"/>
                      </a:lnTo>
                      <a:lnTo>
                        <a:pt x="17055" y="10304"/>
                      </a:lnTo>
                      <a:lnTo>
                        <a:pt x="16740" y="10699"/>
                      </a:lnTo>
                      <a:lnTo>
                        <a:pt x="16424" y="11173"/>
                      </a:lnTo>
                      <a:lnTo>
                        <a:pt x="15713" y="12160"/>
                      </a:lnTo>
                      <a:lnTo>
                        <a:pt x="15042" y="13305"/>
                      </a:lnTo>
                      <a:lnTo>
                        <a:pt x="14331" y="14608"/>
                      </a:lnTo>
                      <a:lnTo>
                        <a:pt x="13621" y="15950"/>
                      </a:lnTo>
                      <a:lnTo>
                        <a:pt x="12910" y="17411"/>
                      </a:lnTo>
                      <a:lnTo>
                        <a:pt x="12239" y="18911"/>
                      </a:lnTo>
                      <a:lnTo>
                        <a:pt x="11568" y="20450"/>
                      </a:lnTo>
                      <a:lnTo>
                        <a:pt x="10265" y="23490"/>
                      </a:lnTo>
                      <a:lnTo>
                        <a:pt x="9120" y="26333"/>
                      </a:lnTo>
                      <a:lnTo>
                        <a:pt x="7422" y="30715"/>
                      </a:lnTo>
                      <a:lnTo>
                        <a:pt x="7265" y="31070"/>
                      </a:lnTo>
                      <a:lnTo>
                        <a:pt x="7067" y="31426"/>
                      </a:lnTo>
                      <a:lnTo>
                        <a:pt x="6791" y="31781"/>
                      </a:lnTo>
                      <a:lnTo>
                        <a:pt x="6514" y="32097"/>
                      </a:lnTo>
                      <a:lnTo>
                        <a:pt x="6159" y="32413"/>
                      </a:lnTo>
                      <a:lnTo>
                        <a:pt x="5764" y="32728"/>
                      </a:lnTo>
                      <a:lnTo>
                        <a:pt x="5330" y="33005"/>
                      </a:lnTo>
                      <a:lnTo>
                        <a:pt x="4896" y="33281"/>
                      </a:lnTo>
                      <a:lnTo>
                        <a:pt x="4422" y="33518"/>
                      </a:lnTo>
                      <a:lnTo>
                        <a:pt x="3909" y="33715"/>
                      </a:lnTo>
                      <a:lnTo>
                        <a:pt x="3396" y="33913"/>
                      </a:lnTo>
                      <a:lnTo>
                        <a:pt x="2843" y="34031"/>
                      </a:lnTo>
                      <a:lnTo>
                        <a:pt x="2290" y="34150"/>
                      </a:lnTo>
                      <a:lnTo>
                        <a:pt x="1737" y="34189"/>
                      </a:lnTo>
                      <a:lnTo>
                        <a:pt x="1185" y="34229"/>
                      </a:lnTo>
                      <a:lnTo>
                        <a:pt x="632" y="34189"/>
                      </a:lnTo>
                      <a:lnTo>
                        <a:pt x="435" y="34150"/>
                      </a:lnTo>
                      <a:lnTo>
                        <a:pt x="237" y="34189"/>
                      </a:lnTo>
                      <a:lnTo>
                        <a:pt x="119" y="34268"/>
                      </a:lnTo>
                      <a:lnTo>
                        <a:pt x="40" y="34347"/>
                      </a:lnTo>
                      <a:lnTo>
                        <a:pt x="0" y="34466"/>
                      </a:lnTo>
                      <a:lnTo>
                        <a:pt x="0" y="34584"/>
                      </a:lnTo>
                      <a:lnTo>
                        <a:pt x="0" y="34742"/>
                      </a:lnTo>
                      <a:lnTo>
                        <a:pt x="40" y="34900"/>
                      </a:lnTo>
                      <a:lnTo>
                        <a:pt x="237" y="35176"/>
                      </a:lnTo>
                      <a:lnTo>
                        <a:pt x="514" y="35492"/>
                      </a:lnTo>
                      <a:lnTo>
                        <a:pt x="829" y="35729"/>
                      </a:lnTo>
                      <a:lnTo>
                        <a:pt x="987" y="35808"/>
                      </a:lnTo>
                      <a:lnTo>
                        <a:pt x="1145" y="35887"/>
                      </a:lnTo>
                      <a:lnTo>
                        <a:pt x="1619" y="36005"/>
                      </a:lnTo>
                      <a:lnTo>
                        <a:pt x="2014" y="36045"/>
                      </a:lnTo>
                      <a:lnTo>
                        <a:pt x="2369" y="36084"/>
                      </a:lnTo>
                      <a:lnTo>
                        <a:pt x="2645" y="36124"/>
                      </a:lnTo>
                      <a:lnTo>
                        <a:pt x="3119" y="36084"/>
                      </a:lnTo>
                      <a:lnTo>
                        <a:pt x="3475" y="36005"/>
                      </a:lnTo>
                      <a:lnTo>
                        <a:pt x="3751" y="35926"/>
                      </a:lnTo>
                      <a:lnTo>
                        <a:pt x="4027" y="35887"/>
                      </a:lnTo>
                      <a:lnTo>
                        <a:pt x="4343" y="35887"/>
                      </a:lnTo>
                      <a:lnTo>
                        <a:pt x="4738" y="35926"/>
                      </a:lnTo>
                      <a:lnTo>
                        <a:pt x="5093" y="36045"/>
                      </a:lnTo>
                      <a:lnTo>
                        <a:pt x="5409" y="36124"/>
                      </a:lnTo>
                      <a:lnTo>
                        <a:pt x="5843" y="36321"/>
                      </a:lnTo>
                      <a:lnTo>
                        <a:pt x="6357" y="36558"/>
                      </a:lnTo>
                      <a:lnTo>
                        <a:pt x="6672" y="36676"/>
                      </a:lnTo>
                      <a:lnTo>
                        <a:pt x="7146" y="36795"/>
                      </a:lnTo>
                      <a:lnTo>
                        <a:pt x="7422" y="36834"/>
                      </a:lnTo>
                      <a:lnTo>
                        <a:pt x="7659" y="36755"/>
                      </a:lnTo>
                      <a:lnTo>
                        <a:pt x="7857" y="36637"/>
                      </a:lnTo>
                      <a:lnTo>
                        <a:pt x="8015" y="36479"/>
                      </a:lnTo>
                      <a:lnTo>
                        <a:pt x="8173" y="36242"/>
                      </a:lnTo>
                      <a:lnTo>
                        <a:pt x="8291" y="35966"/>
                      </a:lnTo>
                      <a:lnTo>
                        <a:pt x="8409" y="35650"/>
                      </a:lnTo>
                      <a:lnTo>
                        <a:pt x="8488" y="35334"/>
                      </a:lnTo>
                      <a:lnTo>
                        <a:pt x="8528" y="34979"/>
                      </a:lnTo>
                      <a:lnTo>
                        <a:pt x="8646" y="34663"/>
                      </a:lnTo>
                      <a:lnTo>
                        <a:pt x="8804" y="34268"/>
                      </a:lnTo>
                      <a:lnTo>
                        <a:pt x="9002" y="33834"/>
                      </a:lnTo>
                      <a:lnTo>
                        <a:pt x="9712" y="32649"/>
                      </a:lnTo>
                      <a:lnTo>
                        <a:pt x="10897" y="30833"/>
                      </a:lnTo>
                      <a:lnTo>
                        <a:pt x="12318" y="29017"/>
                      </a:lnTo>
                      <a:lnTo>
                        <a:pt x="13660" y="27162"/>
                      </a:lnTo>
                      <a:lnTo>
                        <a:pt x="15002" y="25267"/>
                      </a:lnTo>
                      <a:lnTo>
                        <a:pt x="16305" y="23332"/>
                      </a:lnTo>
                      <a:lnTo>
                        <a:pt x="17529" y="21398"/>
                      </a:lnTo>
                      <a:lnTo>
                        <a:pt x="18753" y="19424"/>
                      </a:lnTo>
                      <a:lnTo>
                        <a:pt x="19898" y="17411"/>
                      </a:lnTo>
                      <a:lnTo>
                        <a:pt x="21003" y="15397"/>
                      </a:lnTo>
                      <a:lnTo>
                        <a:pt x="23688" y="14015"/>
                      </a:lnTo>
                      <a:lnTo>
                        <a:pt x="25899" y="12831"/>
                      </a:lnTo>
                      <a:lnTo>
                        <a:pt x="27675" y="11844"/>
                      </a:lnTo>
                      <a:lnTo>
                        <a:pt x="29136" y="10936"/>
                      </a:lnTo>
                      <a:lnTo>
                        <a:pt x="30320" y="10146"/>
                      </a:lnTo>
                      <a:lnTo>
                        <a:pt x="31426" y="9317"/>
                      </a:lnTo>
                      <a:lnTo>
                        <a:pt x="32413" y="8488"/>
                      </a:lnTo>
                      <a:lnTo>
                        <a:pt x="33479" y="7580"/>
                      </a:lnTo>
                      <a:lnTo>
                        <a:pt x="33992" y="7028"/>
                      </a:lnTo>
                      <a:lnTo>
                        <a:pt x="34466" y="6475"/>
                      </a:lnTo>
                      <a:lnTo>
                        <a:pt x="34703" y="6159"/>
                      </a:lnTo>
                      <a:lnTo>
                        <a:pt x="34860" y="5843"/>
                      </a:lnTo>
                      <a:lnTo>
                        <a:pt x="35018" y="5527"/>
                      </a:lnTo>
                      <a:lnTo>
                        <a:pt x="35176" y="5211"/>
                      </a:lnTo>
                      <a:lnTo>
                        <a:pt x="35255" y="4896"/>
                      </a:lnTo>
                      <a:lnTo>
                        <a:pt x="35334" y="4540"/>
                      </a:lnTo>
                      <a:lnTo>
                        <a:pt x="35334" y="4185"/>
                      </a:lnTo>
                      <a:lnTo>
                        <a:pt x="35334" y="3869"/>
                      </a:lnTo>
                      <a:lnTo>
                        <a:pt x="35255" y="3514"/>
                      </a:lnTo>
                      <a:lnTo>
                        <a:pt x="35176" y="3159"/>
                      </a:lnTo>
                      <a:lnTo>
                        <a:pt x="35018" y="2843"/>
                      </a:lnTo>
                      <a:lnTo>
                        <a:pt x="34781" y="2487"/>
                      </a:lnTo>
                      <a:lnTo>
                        <a:pt x="34387" y="1974"/>
                      </a:lnTo>
                      <a:lnTo>
                        <a:pt x="33952" y="1540"/>
                      </a:lnTo>
                      <a:lnTo>
                        <a:pt x="33439" y="1145"/>
                      </a:lnTo>
                      <a:lnTo>
                        <a:pt x="32926" y="829"/>
                      </a:lnTo>
                      <a:lnTo>
                        <a:pt x="32373" y="553"/>
                      </a:lnTo>
                      <a:lnTo>
                        <a:pt x="31821" y="316"/>
                      </a:lnTo>
                      <a:lnTo>
                        <a:pt x="31228" y="158"/>
                      </a:lnTo>
                      <a:lnTo>
                        <a:pt x="30636" y="79"/>
                      </a:lnTo>
                      <a:lnTo>
                        <a:pt x="30083" y="0"/>
                      </a:lnTo>
                      <a:close/>
                    </a:path>
                  </a:pathLst>
                </a:custGeom>
                <a:solidFill>
                  <a:srgbClr val="7F3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45"/>
                <p:cNvSpPr/>
                <p:nvPr/>
              </p:nvSpPr>
              <p:spPr>
                <a:xfrm>
                  <a:off x="5141425" y="3154575"/>
                  <a:ext cx="883375" cy="92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35" h="36835" fill="none" extrusionOk="0">
                      <a:moveTo>
                        <a:pt x="34781" y="2487"/>
                      </a:moveTo>
                      <a:lnTo>
                        <a:pt x="34781" y="2487"/>
                      </a:lnTo>
                      <a:lnTo>
                        <a:pt x="34387" y="1974"/>
                      </a:lnTo>
                      <a:lnTo>
                        <a:pt x="33952" y="1540"/>
                      </a:lnTo>
                      <a:lnTo>
                        <a:pt x="33439" y="1145"/>
                      </a:lnTo>
                      <a:lnTo>
                        <a:pt x="32926" y="829"/>
                      </a:lnTo>
                      <a:lnTo>
                        <a:pt x="32373" y="553"/>
                      </a:lnTo>
                      <a:lnTo>
                        <a:pt x="31821" y="316"/>
                      </a:lnTo>
                      <a:lnTo>
                        <a:pt x="31228" y="158"/>
                      </a:lnTo>
                      <a:lnTo>
                        <a:pt x="30636" y="79"/>
                      </a:lnTo>
                      <a:lnTo>
                        <a:pt x="30083" y="0"/>
                      </a:lnTo>
                      <a:lnTo>
                        <a:pt x="29491" y="0"/>
                      </a:lnTo>
                      <a:lnTo>
                        <a:pt x="28978" y="40"/>
                      </a:lnTo>
                      <a:lnTo>
                        <a:pt x="28465" y="119"/>
                      </a:lnTo>
                      <a:lnTo>
                        <a:pt x="27991" y="237"/>
                      </a:lnTo>
                      <a:lnTo>
                        <a:pt x="27557" y="395"/>
                      </a:lnTo>
                      <a:lnTo>
                        <a:pt x="27201" y="592"/>
                      </a:lnTo>
                      <a:lnTo>
                        <a:pt x="26886" y="829"/>
                      </a:lnTo>
                      <a:lnTo>
                        <a:pt x="26886" y="829"/>
                      </a:lnTo>
                      <a:lnTo>
                        <a:pt x="24714" y="2843"/>
                      </a:lnTo>
                      <a:lnTo>
                        <a:pt x="22109" y="5251"/>
                      </a:lnTo>
                      <a:lnTo>
                        <a:pt x="20727" y="6514"/>
                      </a:lnTo>
                      <a:lnTo>
                        <a:pt x="19424" y="7817"/>
                      </a:lnTo>
                      <a:lnTo>
                        <a:pt x="18200" y="9080"/>
                      </a:lnTo>
                      <a:lnTo>
                        <a:pt x="17055" y="10304"/>
                      </a:lnTo>
                      <a:lnTo>
                        <a:pt x="17055" y="10304"/>
                      </a:lnTo>
                      <a:lnTo>
                        <a:pt x="16740" y="10699"/>
                      </a:lnTo>
                      <a:lnTo>
                        <a:pt x="16424" y="11173"/>
                      </a:lnTo>
                      <a:lnTo>
                        <a:pt x="15713" y="12160"/>
                      </a:lnTo>
                      <a:lnTo>
                        <a:pt x="15042" y="13305"/>
                      </a:lnTo>
                      <a:lnTo>
                        <a:pt x="14331" y="14608"/>
                      </a:lnTo>
                      <a:lnTo>
                        <a:pt x="13621" y="15950"/>
                      </a:lnTo>
                      <a:lnTo>
                        <a:pt x="12910" y="17411"/>
                      </a:lnTo>
                      <a:lnTo>
                        <a:pt x="12239" y="18911"/>
                      </a:lnTo>
                      <a:lnTo>
                        <a:pt x="11568" y="20450"/>
                      </a:lnTo>
                      <a:lnTo>
                        <a:pt x="10265" y="23490"/>
                      </a:lnTo>
                      <a:lnTo>
                        <a:pt x="9120" y="26333"/>
                      </a:lnTo>
                      <a:lnTo>
                        <a:pt x="7422" y="30715"/>
                      </a:lnTo>
                      <a:lnTo>
                        <a:pt x="7422" y="30715"/>
                      </a:lnTo>
                      <a:lnTo>
                        <a:pt x="7265" y="31070"/>
                      </a:lnTo>
                      <a:lnTo>
                        <a:pt x="7067" y="31426"/>
                      </a:lnTo>
                      <a:lnTo>
                        <a:pt x="6791" y="31781"/>
                      </a:lnTo>
                      <a:lnTo>
                        <a:pt x="6514" y="32097"/>
                      </a:lnTo>
                      <a:lnTo>
                        <a:pt x="6159" y="32413"/>
                      </a:lnTo>
                      <a:lnTo>
                        <a:pt x="5764" y="32728"/>
                      </a:lnTo>
                      <a:lnTo>
                        <a:pt x="5330" y="33005"/>
                      </a:lnTo>
                      <a:lnTo>
                        <a:pt x="4896" y="33281"/>
                      </a:lnTo>
                      <a:lnTo>
                        <a:pt x="4422" y="33518"/>
                      </a:lnTo>
                      <a:lnTo>
                        <a:pt x="3909" y="33715"/>
                      </a:lnTo>
                      <a:lnTo>
                        <a:pt x="3396" y="33913"/>
                      </a:lnTo>
                      <a:lnTo>
                        <a:pt x="2843" y="34031"/>
                      </a:lnTo>
                      <a:lnTo>
                        <a:pt x="2290" y="34150"/>
                      </a:lnTo>
                      <a:lnTo>
                        <a:pt x="1737" y="34189"/>
                      </a:lnTo>
                      <a:lnTo>
                        <a:pt x="1185" y="34229"/>
                      </a:lnTo>
                      <a:lnTo>
                        <a:pt x="632" y="34189"/>
                      </a:lnTo>
                      <a:lnTo>
                        <a:pt x="632" y="34189"/>
                      </a:lnTo>
                      <a:lnTo>
                        <a:pt x="435" y="34150"/>
                      </a:lnTo>
                      <a:lnTo>
                        <a:pt x="237" y="34189"/>
                      </a:lnTo>
                      <a:lnTo>
                        <a:pt x="119" y="34268"/>
                      </a:lnTo>
                      <a:lnTo>
                        <a:pt x="40" y="34347"/>
                      </a:lnTo>
                      <a:lnTo>
                        <a:pt x="0" y="34466"/>
                      </a:lnTo>
                      <a:lnTo>
                        <a:pt x="0" y="34584"/>
                      </a:lnTo>
                      <a:lnTo>
                        <a:pt x="0" y="34742"/>
                      </a:lnTo>
                      <a:lnTo>
                        <a:pt x="40" y="34900"/>
                      </a:lnTo>
                      <a:lnTo>
                        <a:pt x="237" y="35176"/>
                      </a:lnTo>
                      <a:lnTo>
                        <a:pt x="514" y="35492"/>
                      </a:lnTo>
                      <a:lnTo>
                        <a:pt x="829" y="35729"/>
                      </a:lnTo>
                      <a:lnTo>
                        <a:pt x="987" y="35808"/>
                      </a:lnTo>
                      <a:lnTo>
                        <a:pt x="1145" y="35887"/>
                      </a:lnTo>
                      <a:lnTo>
                        <a:pt x="1145" y="35887"/>
                      </a:lnTo>
                      <a:lnTo>
                        <a:pt x="1619" y="36005"/>
                      </a:lnTo>
                      <a:lnTo>
                        <a:pt x="2014" y="36045"/>
                      </a:lnTo>
                      <a:lnTo>
                        <a:pt x="2369" y="36084"/>
                      </a:lnTo>
                      <a:lnTo>
                        <a:pt x="2645" y="36124"/>
                      </a:lnTo>
                      <a:lnTo>
                        <a:pt x="3119" y="36084"/>
                      </a:lnTo>
                      <a:lnTo>
                        <a:pt x="3475" y="36005"/>
                      </a:lnTo>
                      <a:lnTo>
                        <a:pt x="3475" y="36005"/>
                      </a:lnTo>
                      <a:lnTo>
                        <a:pt x="3751" y="35926"/>
                      </a:lnTo>
                      <a:lnTo>
                        <a:pt x="4027" y="35887"/>
                      </a:lnTo>
                      <a:lnTo>
                        <a:pt x="4343" y="35887"/>
                      </a:lnTo>
                      <a:lnTo>
                        <a:pt x="4738" y="35926"/>
                      </a:lnTo>
                      <a:lnTo>
                        <a:pt x="4738" y="35926"/>
                      </a:lnTo>
                      <a:lnTo>
                        <a:pt x="5093" y="36045"/>
                      </a:lnTo>
                      <a:lnTo>
                        <a:pt x="5409" y="36124"/>
                      </a:lnTo>
                      <a:lnTo>
                        <a:pt x="5843" y="36321"/>
                      </a:lnTo>
                      <a:lnTo>
                        <a:pt x="6357" y="36558"/>
                      </a:lnTo>
                      <a:lnTo>
                        <a:pt x="6672" y="36676"/>
                      </a:lnTo>
                      <a:lnTo>
                        <a:pt x="7146" y="36795"/>
                      </a:lnTo>
                      <a:lnTo>
                        <a:pt x="7146" y="36795"/>
                      </a:lnTo>
                      <a:lnTo>
                        <a:pt x="7422" y="36834"/>
                      </a:lnTo>
                      <a:lnTo>
                        <a:pt x="7659" y="36755"/>
                      </a:lnTo>
                      <a:lnTo>
                        <a:pt x="7857" y="36637"/>
                      </a:lnTo>
                      <a:lnTo>
                        <a:pt x="8015" y="36479"/>
                      </a:lnTo>
                      <a:lnTo>
                        <a:pt x="8173" y="36242"/>
                      </a:lnTo>
                      <a:lnTo>
                        <a:pt x="8291" y="35966"/>
                      </a:lnTo>
                      <a:lnTo>
                        <a:pt x="8409" y="35650"/>
                      </a:lnTo>
                      <a:lnTo>
                        <a:pt x="8488" y="35334"/>
                      </a:lnTo>
                      <a:lnTo>
                        <a:pt x="8488" y="35334"/>
                      </a:lnTo>
                      <a:lnTo>
                        <a:pt x="8528" y="34979"/>
                      </a:lnTo>
                      <a:lnTo>
                        <a:pt x="8646" y="34663"/>
                      </a:lnTo>
                      <a:lnTo>
                        <a:pt x="8804" y="34268"/>
                      </a:lnTo>
                      <a:lnTo>
                        <a:pt x="9002" y="33834"/>
                      </a:lnTo>
                      <a:lnTo>
                        <a:pt x="9712" y="32649"/>
                      </a:lnTo>
                      <a:lnTo>
                        <a:pt x="10897" y="30833"/>
                      </a:lnTo>
                      <a:lnTo>
                        <a:pt x="10897" y="30833"/>
                      </a:lnTo>
                      <a:lnTo>
                        <a:pt x="12318" y="29017"/>
                      </a:lnTo>
                      <a:lnTo>
                        <a:pt x="13660" y="27162"/>
                      </a:lnTo>
                      <a:lnTo>
                        <a:pt x="15002" y="25267"/>
                      </a:lnTo>
                      <a:lnTo>
                        <a:pt x="16305" y="23332"/>
                      </a:lnTo>
                      <a:lnTo>
                        <a:pt x="17529" y="21398"/>
                      </a:lnTo>
                      <a:lnTo>
                        <a:pt x="18753" y="19424"/>
                      </a:lnTo>
                      <a:lnTo>
                        <a:pt x="19898" y="17411"/>
                      </a:lnTo>
                      <a:lnTo>
                        <a:pt x="21003" y="15397"/>
                      </a:lnTo>
                      <a:lnTo>
                        <a:pt x="21003" y="15397"/>
                      </a:lnTo>
                      <a:lnTo>
                        <a:pt x="23688" y="14015"/>
                      </a:lnTo>
                      <a:lnTo>
                        <a:pt x="25899" y="12831"/>
                      </a:lnTo>
                      <a:lnTo>
                        <a:pt x="27675" y="11844"/>
                      </a:lnTo>
                      <a:lnTo>
                        <a:pt x="29136" y="10936"/>
                      </a:lnTo>
                      <a:lnTo>
                        <a:pt x="30320" y="10146"/>
                      </a:lnTo>
                      <a:lnTo>
                        <a:pt x="31426" y="9317"/>
                      </a:lnTo>
                      <a:lnTo>
                        <a:pt x="32413" y="8488"/>
                      </a:lnTo>
                      <a:lnTo>
                        <a:pt x="33479" y="7580"/>
                      </a:lnTo>
                      <a:lnTo>
                        <a:pt x="33479" y="7580"/>
                      </a:lnTo>
                      <a:lnTo>
                        <a:pt x="33992" y="7028"/>
                      </a:lnTo>
                      <a:lnTo>
                        <a:pt x="34466" y="6475"/>
                      </a:lnTo>
                      <a:lnTo>
                        <a:pt x="34703" y="6159"/>
                      </a:lnTo>
                      <a:lnTo>
                        <a:pt x="34860" y="5843"/>
                      </a:lnTo>
                      <a:lnTo>
                        <a:pt x="35018" y="5527"/>
                      </a:lnTo>
                      <a:lnTo>
                        <a:pt x="35176" y="5211"/>
                      </a:lnTo>
                      <a:lnTo>
                        <a:pt x="35255" y="4896"/>
                      </a:lnTo>
                      <a:lnTo>
                        <a:pt x="35334" y="4540"/>
                      </a:lnTo>
                      <a:lnTo>
                        <a:pt x="35334" y="4185"/>
                      </a:lnTo>
                      <a:lnTo>
                        <a:pt x="35334" y="3869"/>
                      </a:lnTo>
                      <a:lnTo>
                        <a:pt x="35255" y="3514"/>
                      </a:lnTo>
                      <a:lnTo>
                        <a:pt x="35176" y="3159"/>
                      </a:lnTo>
                      <a:lnTo>
                        <a:pt x="35018" y="2843"/>
                      </a:lnTo>
                      <a:lnTo>
                        <a:pt x="34781" y="2487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45"/>
                <p:cNvSpPr/>
                <p:nvPr/>
              </p:nvSpPr>
              <p:spPr>
                <a:xfrm>
                  <a:off x="5993175" y="3195025"/>
                  <a:ext cx="16800" cy="1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" h="79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356" y="356"/>
                      </a:lnTo>
                      <a:lnTo>
                        <a:pt x="672" y="790"/>
                      </a:lnTo>
                      <a:lnTo>
                        <a:pt x="672" y="790"/>
                      </a:lnTo>
                      <a:lnTo>
                        <a:pt x="356" y="35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829E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45"/>
                <p:cNvSpPr/>
                <p:nvPr/>
              </p:nvSpPr>
              <p:spPr>
                <a:xfrm>
                  <a:off x="5993175" y="3195025"/>
                  <a:ext cx="16800" cy="1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2" h="791" fill="none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356" y="356"/>
                      </a:lnTo>
                      <a:lnTo>
                        <a:pt x="672" y="790"/>
                      </a:lnTo>
                      <a:lnTo>
                        <a:pt x="672" y="790"/>
                      </a:lnTo>
                      <a:lnTo>
                        <a:pt x="356" y="356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45"/>
                <p:cNvSpPr/>
                <p:nvPr/>
              </p:nvSpPr>
              <p:spPr>
                <a:xfrm>
                  <a:off x="5674400" y="3195025"/>
                  <a:ext cx="350400" cy="3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16" h="13582" extrusionOk="0">
                      <a:moveTo>
                        <a:pt x="12752" y="1"/>
                      </a:moveTo>
                      <a:lnTo>
                        <a:pt x="12160" y="317"/>
                      </a:lnTo>
                      <a:lnTo>
                        <a:pt x="11567" y="633"/>
                      </a:lnTo>
                      <a:lnTo>
                        <a:pt x="11015" y="1027"/>
                      </a:lnTo>
                      <a:lnTo>
                        <a:pt x="10502" y="1462"/>
                      </a:lnTo>
                      <a:lnTo>
                        <a:pt x="5882" y="5725"/>
                      </a:lnTo>
                      <a:lnTo>
                        <a:pt x="3593" y="7857"/>
                      </a:lnTo>
                      <a:lnTo>
                        <a:pt x="1974" y="9436"/>
                      </a:lnTo>
                      <a:lnTo>
                        <a:pt x="1540" y="9871"/>
                      </a:lnTo>
                      <a:lnTo>
                        <a:pt x="1184" y="10344"/>
                      </a:lnTo>
                      <a:lnTo>
                        <a:pt x="869" y="10818"/>
                      </a:lnTo>
                      <a:lnTo>
                        <a:pt x="592" y="11331"/>
                      </a:lnTo>
                      <a:lnTo>
                        <a:pt x="395" y="11884"/>
                      </a:lnTo>
                      <a:lnTo>
                        <a:pt x="197" y="12437"/>
                      </a:lnTo>
                      <a:lnTo>
                        <a:pt x="79" y="12990"/>
                      </a:lnTo>
                      <a:lnTo>
                        <a:pt x="0" y="13582"/>
                      </a:lnTo>
                      <a:lnTo>
                        <a:pt x="2606" y="12239"/>
                      </a:lnTo>
                      <a:lnTo>
                        <a:pt x="4738" y="11134"/>
                      </a:lnTo>
                      <a:lnTo>
                        <a:pt x="6475" y="10147"/>
                      </a:lnTo>
                      <a:lnTo>
                        <a:pt x="7896" y="9278"/>
                      </a:lnTo>
                      <a:lnTo>
                        <a:pt x="9080" y="8449"/>
                      </a:lnTo>
                      <a:lnTo>
                        <a:pt x="10107" y="7660"/>
                      </a:lnTo>
                      <a:lnTo>
                        <a:pt x="11133" y="6831"/>
                      </a:lnTo>
                      <a:lnTo>
                        <a:pt x="12120" y="5923"/>
                      </a:lnTo>
                      <a:lnTo>
                        <a:pt x="12673" y="5410"/>
                      </a:lnTo>
                      <a:lnTo>
                        <a:pt x="13147" y="4857"/>
                      </a:lnTo>
                      <a:lnTo>
                        <a:pt x="13384" y="4541"/>
                      </a:lnTo>
                      <a:lnTo>
                        <a:pt x="13541" y="4225"/>
                      </a:lnTo>
                      <a:lnTo>
                        <a:pt x="13699" y="3909"/>
                      </a:lnTo>
                      <a:lnTo>
                        <a:pt x="13857" y="3593"/>
                      </a:lnTo>
                      <a:lnTo>
                        <a:pt x="13936" y="3278"/>
                      </a:lnTo>
                      <a:lnTo>
                        <a:pt x="14015" y="2922"/>
                      </a:lnTo>
                      <a:lnTo>
                        <a:pt x="14015" y="2606"/>
                      </a:lnTo>
                      <a:lnTo>
                        <a:pt x="14015" y="2251"/>
                      </a:lnTo>
                      <a:lnTo>
                        <a:pt x="13976" y="1896"/>
                      </a:lnTo>
                      <a:lnTo>
                        <a:pt x="13857" y="1580"/>
                      </a:lnTo>
                      <a:lnTo>
                        <a:pt x="13699" y="1225"/>
                      </a:lnTo>
                      <a:lnTo>
                        <a:pt x="13502" y="869"/>
                      </a:lnTo>
                      <a:lnTo>
                        <a:pt x="13462" y="869"/>
                      </a:lnTo>
                      <a:lnTo>
                        <a:pt x="13423" y="790"/>
                      </a:lnTo>
                      <a:lnTo>
                        <a:pt x="13107" y="356"/>
                      </a:lnTo>
                      <a:lnTo>
                        <a:pt x="12752" y="1"/>
                      </a:lnTo>
                      <a:close/>
                    </a:path>
                  </a:pathLst>
                </a:custGeom>
                <a:solidFill>
                  <a:srgbClr val="66322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45"/>
                <p:cNvSpPr/>
                <p:nvPr/>
              </p:nvSpPr>
              <p:spPr>
                <a:xfrm>
                  <a:off x="5674400" y="3195025"/>
                  <a:ext cx="350400" cy="33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16" h="13582" fill="none" extrusionOk="0">
                      <a:moveTo>
                        <a:pt x="12752" y="1"/>
                      </a:moveTo>
                      <a:lnTo>
                        <a:pt x="12752" y="1"/>
                      </a:lnTo>
                      <a:lnTo>
                        <a:pt x="12160" y="317"/>
                      </a:lnTo>
                      <a:lnTo>
                        <a:pt x="11567" y="633"/>
                      </a:lnTo>
                      <a:lnTo>
                        <a:pt x="11015" y="1027"/>
                      </a:lnTo>
                      <a:lnTo>
                        <a:pt x="10502" y="1462"/>
                      </a:lnTo>
                      <a:lnTo>
                        <a:pt x="10502" y="1462"/>
                      </a:lnTo>
                      <a:lnTo>
                        <a:pt x="5882" y="5725"/>
                      </a:lnTo>
                      <a:lnTo>
                        <a:pt x="3593" y="7857"/>
                      </a:lnTo>
                      <a:lnTo>
                        <a:pt x="1974" y="9436"/>
                      </a:lnTo>
                      <a:lnTo>
                        <a:pt x="1974" y="9436"/>
                      </a:lnTo>
                      <a:lnTo>
                        <a:pt x="1540" y="9871"/>
                      </a:lnTo>
                      <a:lnTo>
                        <a:pt x="1184" y="10344"/>
                      </a:lnTo>
                      <a:lnTo>
                        <a:pt x="869" y="10818"/>
                      </a:lnTo>
                      <a:lnTo>
                        <a:pt x="592" y="11331"/>
                      </a:lnTo>
                      <a:lnTo>
                        <a:pt x="395" y="11884"/>
                      </a:lnTo>
                      <a:lnTo>
                        <a:pt x="197" y="12437"/>
                      </a:lnTo>
                      <a:lnTo>
                        <a:pt x="79" y="12990"/>
                      </a:lnTo>
                      <a:lnTo>
                        <a:pt x="0" y="13582"/>
                      </a:lnTo>
                      <a:lnTo>
                        <a:pt x="0" y="13582"/>
                      </a:lnTo>
                      <a:lnTo>
                        <a:pt x="2606" y="12239"/>
                      </a:lnTo>
                      <a:lnTo>
                        <a:pt x="4738" y="11134"/>
                      </a:lnTo>
                      <a:lnTo>
                        <a:pt x="6475" y="10147"/>
                      </a:lnTo>
                      <a:lnTo>
                        <a:pt x="7896" y="9278"/>
                      </a:lnTo>
                      <a:lnTo>
                        <a:pt x="9080" y="8449"/>
                      </a:lnTo>
                      <a:lnTo>
                        <a:pt x="10107" y="7660"/>
                      </a:lnTo>
                      <a:lnTo>
                        <a:pt x="11133" y="6831"/>
                      </a:lnTo>
                      <a:lnTo>
                        <a:pt x="12120" y="5923"/>
                      </a:lnTo>
                      <a:lnTo>
                        <a:pt x="12120" y="5923"/>
                      </a:lnTo>
                      <a:lnTo>
                        <a:pt x="12673" y="5410"/>
                      </a:lnTo>
                      <a:lnTo>
                        <a:pt x="13147" y="4857"/>
                      </a:lnTo>
                      <a:lnTo>
                        <a:pt x="13384" y="4541"/>
                      </a:lnTo>
                      <a:lnTo>
                        <a:pt x="13541" y="4225"/>
                      </a:lnTo>
                      <a:lnTo>
                        <a:pt x="13699" y="3909"/>
                      </a:lnTo>
                      <a:lnTo>
                        <a:pt x="13857" y="3593"/>
                      </a:lnTo>
                      <a:lnTo>
                        <a:pt x="13936" y="3278"/>
                      </a:lnTo>
                      <a:lnTo>
                        <a:pt x="14015" y="2922"/>
                      </a:lnTo>
                      <a:lnTo>
                        <a:pt x="14015" y="2606"/>
                      </a:lnTo>
                      <a:lnTo>
                        <a:pt x="14015" y="2251"/>
                      </a:lnTo>
                      <a:lnTo>
                        <a:pt x="13976" y="1896"/>
                      </a:lnTo>
                      <a:lnTo>
                        <a:pt x="13857" y="1580"/>
                      </a:lnTo>
                      <a:lnTo>
                        <a:pt x="13699" y="1225"/>
                      </a:lnTo>
                      <a:lnTo>
                        <a:pt x="13502" y="869"/>
                      </a:lnTo>
                      <a:lnTo>
                        <a:pt x="13502" y="869"/>
                      </a:lnTo>
                      <a:lnTo>
                        <a:pt x="13462" y="869"/>
                      </a:lnTo>
                      <a:lnTo>
                        <a:pt x="13462" y="869"/>
                      </a:lnTo>
                      <a:lnTo>
                        <a:pt x="13462" y="869"/>
                      </a:lnTo>
                      <a:lnTo>
                        <a:pt x="13423" y="790"/>
                      </a:lnTo>
                      <a:lnTo>
                        <a:pt x="13423" y="790"/>
                      </a:lnTo>
                      <a:lnTo>
                        <a:pt x="13107" y="356"/>
                      </a:lnTo>
                      <a:lnTo>
                        <a:pt x="12752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" name="Google Shape;535;p45"/>
                <p:cNvSpPr/>
                <p:nvPr/>
              </p:nvSpPr>
              <p:spPr>
                <a:xfrm>
                  <a:off x="6083975" y="2350175"/>
                  <a:ext cx="178675" cy="26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7" h="10463" extrusionOk="0">
                      <a:moveTo>
                        <a:pt x="6554" y="1"/>
                      </a:moveTo>
                      <a:lnTo>
                        <a:pt x="2843" y="3159"/>
                      </a:lnTo>
                      <a:lnTo>
                        <a:pt x="2962" y="3712"/>
                      </a:lnTo>
                      <a:lnTo>
                        <a:pt x="3041" y="4304"/>
                      </a:lnTo>
                      <a:lnTo>
                        <a:pt x="3001" y="4817"/>
                      </a:lnTo>
                      <a:lnTo>
                        <a:pt x="2962" y="5094"/>
                      </a:lnTo>
                      <a:lnTo>
                        <a:pt x="2922" y="5330"/>
                      </a:lnTo>
                      <a:lnTo>
                        <a:pt x="2804" y="5567"/>
                      </a:lnTo>
                      <a:lnTo>
                        <a:pt x="2686" y="5804"/>
                      </a:lnTo>
                      <a:lnTo>
                        <a:pt x="2528" y="6041"/>
                      </a:lnTo>
                      <a:lnTo>
                        <a:pt x="2330" y="6199"/>
                      </a:lnTo>
                      <a:lnTo>
                        <a:pt x="2093" y="6396"/>
                      </a:lnTo>
                      <a:lnTo>
                        <a:pt x="1817" y="6554"/>
                      </a:lnTo>
                      <a:lnTo>
                        <a:pt x="1462" y="6673"/>
                      </a:lnTo>
                      <a:lnTo>
                        <a:pt x="1106" y="6791"/>
                      </a:lnTo>
                      <a:lnTo>
                        <a:pt x="1027" y="6831"/>
                      </a:lnTo>
                      <a:lnTo>
                        <a:pt x="791" y="6989"/>
                      </a:lnTo>
                      <a:lnTo>
                        <a:pt x="554" y="7304"/>
                      </a:lnTo>
                      <a:lnTo>
                        <a:pt x="396" y="7462"/>
                      </a:lnTo>
                      <a:lnTo>
                        <a:pt x="277" y="7660"/>
                      </a:lnTo>
                      <a:lnTo>
                        <a:pt x="159" y="7936"/>
                      </a:lnTo>
                      <a:lnTo>
                        <a:pt x="80" y="8173"/>
                      </a:lnTo>
                      <a:lnTo>
                        <a:pt x="1" y="8489"/>
                      </a:lnTo>
                      <a:lnTo>
                        <a:pt x="1" y="8844"/>
                      </a:lnTo>
                      <a:lnTo>
                        <a:pt x="1" y="9199"/>
                      </a:lnTo>
                      <a:lnTo>
                        <a:pt x="119" y="9594"/>
                      </a:lnTo>
                      <a:lnTo>
                        <a:pt x="238" y="10028"/>
                      </a:lnTo>
                      <a:lnTo>
                        <a:pt x="475" y="10463"/>
                      </a:lnTo>
                      <a:lnTo>
                        <a:pt x="1185" y="9831"/>
                      </a:lnTo>
                      <a:lnTo>
                        <a:pt x="1935" y="9239"/>
                      </a:lnTo>
                      <a:lnTo>
                        <a:pt x="2725" y="8686"/>
                      </a:lnTo>
                      <a:lnTo>
                        <a:pt x="3554" y="8173"/>
                      </a:lnTo>
                      <a:lnTo>
                        <a:pt x="4423" y="7739"/>
                      </a:lnTo>
                      <a:lnTo>
                        <a:pt x="5291" y="7383"/>
                      </a:lnTo>
                      <a:lnTo>
                        <a:pt x="6199" y="7067"/>
                      </a:lnTo>
                      <a:lnTo>
                        <a:pt x="7147" y="6791"/>
                      </a:lnTo>
                      <a:lnTo>
                        <a:pt x="6910" y="6515"/>
                      </a:lnTo>
                      <a:lnTo>
                        <a:pt x="6712" y="6199"/>
                      </a:lnTo>
                      <a:lnTo>
                        <a:pt x="6554" y="5844"/>
                      </a:lnTo>
                      <a:lnTo>
                        <a:pt x="6397" y="5449"/>
                      </a:lnTo>
                      <a:lnTo>
                        <a:pt x="6318" y="5015"/>
                      </a:lnTo>
                      <a:lnTo>
                        <a:pt x="6239" y="4580"/>
                      </a:lnTo>
                      <a:lnTo>
                        <a:pt x="6199" y="4107"/>
                      </a:lnTo>
                      <a:lnTo>
                        <a:pt x="6199" y="3633"/>
                      </a:lnTo>
                      <a:lnTo>
                        <a:pt x="6199" y="2646"/>
                      </a:lnTo>
                      <a:lnTo>
                        <a:pt x="6278" y="1698"/>
                      </a:lnTo>
                      <a:lnTo>
                        <a:pt x="6397" y="790"/>
                      </a:lnTo>
                      <a:lnTo>
                        <a:pt x="6554" y="1"/>
                      </a:lnTo>
                      <a:close/>
                    </a:path>
                  </a:pathLst>
                </a:custGeom>
                <a:solidFill>
                  <a:srgbClr val="7F3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" name="Google Shape;536;p45"/>
                <p:cNvSpPr/>
                <p:nvPr/>
              </p:nvSpPr>
              <p:spPr>
                <a:xfrm>
                  <a:off x="6083975" y="2350175"/>
                  <a:ext cx="178675" cy="26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7" h="10463" fill="none" extrusionOk="0">
                      <a:moveTo>
                        <a:pt x="6554" y="1"/>
                      </a:moveTo>
                      <a:lnTo>
                        <a:pt x="6554" y="1"/>
                      </a:lnTo>
                      <a:lnTo>
                        <a:pt x="6397" y="790"/>
                      </a:lnTo>
                      <a:lnTo>
                        <a:pt x="6278" y="1698"/>
                      </a:lnTo>
                      <a:lnTo>
                        <a:pt x="6199" y="2646"/>
                      </a:lnTo>
                      <a:lnTo>
                        <a:pt x="6199" y="3633"/>
                      </a:lnTo>
                      <a:lnTo>
                        <a:pt x="6199" y="4107"/>
                      </a:lnTo>
                      <a:lnTo>
                        <a:pt x="6239" y="4580"/>
                      </a:lnTo>
                      <a:lnTo>
                        <a:pt x="6318" y="5015"/>
                      </a:lnTo>
                      <a:lnTo>
                        <a:pt x="6397" y="5449"/>
                      </a:lnTo>
                      <a:lnTo>
                        <a:pt x="6554" y="5844"/>
                      </a:lnTo>
                      <a:lnTo>
                        <a:pt x="6712" y="6199"/>
                      </a:lnTo>
                      <a:lnTo>
                        <a:pt x="6910" y="6515"/>
                      </a:lnTo>
                      <a:lnTo>
                        <a:pt x="7147" y="6791"/>
                      </a:lnTo>
                      <a:lnTo>
                        <a:pt x="7147" y="6791"/>
                      </a:lnTo>
                      <a:lnTo>
                        <a:pt x="6199" y="7067"/>
                      </a:lnTo>
                      <a:lnTo>
                        <a:pt x="5291" y="7383"/>
                      </a:lnTo>
                      <a:lnTo>
                        <a:pt x="4423" y="7739"/>
                      </a:lnTo>
                      <a:lnTo>
                        <a:pt x="3554" y="8173"/>
                      </a:lnTo>
                      <a:lnTo>
                        <a:pt x="2725" y="8686"/>
                      </a:lnTo>
                      <a:lnTo>
                        <a:pt x="1935" y="9239"/>
                      </a:lnTo>
                      <a:lnTo>
                        <a:pt x="1185" y="9831"/>
                      </a:lnTo>
                      <a:lnTo>
                        <a:pt x="475" y="10463"/>
                      </a:lnTo>
                      <a:lnTo>
                        <a:pt x="475" y="10463"/>
                      </a:lnTo>
                      <a:lnTo>
                        <a:pt x="238" y="10028"/>
                      </a:lnTo>
                      <a:lnTo>
                        <a:pt x="119" y="9594"/>
                      </a:lnTo>
                      <a:lnTo>
                        <a:pt x="1" y="9199"/>
                      </a:lnTo>
                      <a:lnTo>
                        <a:pt x="1" y="8844"/>
                      </a:lnTo>
                      <a:lnTo>
                        <a:pt x="1" y="8489"/>
                      </a:lnTo>
                      <a:lnTo>
                        <a:pt x="80" y="8173"/>
                      </a:lnTo>
                      <a:lnTo>
                        <a:pt x="159" y="7936"/>
                      </a:lnTo>
                      <a:lnTo>
                        <a:pt x="277" y="7660"/>
                      </a:lnTo>
                      <a:lnTo>
                        <a:pt x="396" y="7462"/>
                      </a:lnTo>
                      <a:lnTo>
                        <a:pt x="554" y="7304"/>
                      </a:lnTo>
                      <a:lnTo>
                        <a:pt x="791" y="6989"/>
                      </a:lnTo>
                      <a:lnTo>
                        <a:pt x="1027" y="6831"/>
                      </a:lnTo>
                      <a:lnTo>
                        <a:pt x="1106" y="6791"/>
                      </a:lnTo>
                      <a:lnTo>
                        <a:pt x="1106" y="6791"/>
                      </a:lnTo>
                      <a:lnTo>
                        <a:pt x="1462" y="6673"/>
                      </a:lnTo>
                      <a:lnTo>
                        <a:pt x="1817" y="6554"/>
                      </a:lnTo>
                      <a:lnTo>
                        <a:pt x="2093" y="6396"/>
                      </a:lnTo>
                      <a:lnTo>
                        <a:pt x="2330" y="6199"/>
                      </a:lnTo>
                      <a:lnTo>
                        <a:pt x="2528" y="6041"/>
                      </a:lnTo>
                      <a:lnTo>
                        <a:pt x="2686" y="5804"/>
                      </a:lnTo>
                      <a:lnTo>
                        <a:pt x="2804" y="5567"/>
                      </a:lnTo>
                      <a:lnTo>
                        <a:pt x="2922" y="5330"/>
                      </a:lnTo>
                      <a:lnTo>
                        <a:pt x="2962" y="5094"/>
                      </a:lnTo>
                      <a:lnTo>
                        <a:pt x="3001" y="4817"/>
                      </a:lnTo>
                      <a:lnTo>
                        <a:pt x="3041" y="4304"/>
                      </a:lnTo>
                      <a:lnTo>
                        <a:pt x="2962" y="3712"/>
                      </a:lnTo>
                      <a:lnTo>
                        <a:pt x="2843" y="3159"/>
                      </a:lnTo>
                      <a:lnTo>
                        <a:pt x="6554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" name="Google Shape;537;p45"/>
                <p:cNvSpPr/>
                <p:nvPr/>
              </p:nvSpPr>
              <p:spPr>
                <a:xfrm>
                  <a:off x="6154050" y="2423225"/>
                  <a:ext cx="7925" cy="3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1303" extrusionOk="0">
                      <a:moveTo>
                        <a:pt x="277" y="0"/>
                      </a:moveTo>
                      <a:lnTo>
                        <a:pt x="1" y="237"/>
                      </a:lnTo>
                      <a:lnTo>
                        <a:pt x="119" y="750"/>
                      </a:lnTo>
                      <a:lnTo>
                        <a:pt x="198" y="1303"/>
                      </a:lnTo>
                      <a:lnTo>
                        <a:pt x="159" y="790"/>
                      </a:lnTo>
                      <a:lnTo>
                        <a:pt x="40" y="237"/>
                      </a:lnTo>
                      <a:lnTo>
                        <a:pt x="317" y="0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" name="Google Shape;538;p45"/>
                <p:cNvSpPr/>
                <p:nvPr/>
              </p:nvSpPr>
              <p:spPr>
                <a:xfrm>
                  <a:off x="6154050" y="2423225"/>
                  <a:ext cx="7925" cy="3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1303" fill="none" extrusionOk="0">
                      <a:moveTo>
                        <a:pt x="277" y="0"/>
                      </a:moveTo>
                      <a:lnTo>
                        <a:pt x="1" y="237"/>
                      </a:lnTo>
                      <a:lnTo>
                        <a:pt x="1" y="237"/>
                      </a:lnTo>
                      <a:lnTo>
                        <a:pt x="119" y="750"/>
                      </a:lnTo>
                      <a:lnTo>
                        <a:pt x="198" y="1303"/>
                      </a:lnTo>
                      <a:lnTo>
                        <a:pt x="198" y="1303"/>
                      </a:lnTo>
                      <a:lnTo>
                        <a:pt x="198" y="1303"/>
                      </a:lnTo>
                      <a:lnTo>
                        <a:pt x="198" y="1303"/>
                      </a:lnTo>
                      <a:lnTo>
                        <a:pt x="159" y="790"/>
                      </a:lnTo>
                      <a:lnTo>
                        <a:pt x="40" y="237"/>
                      </a:lnTo>
                      <a:lnTo>
                        <a:pt x="317" y="0"/>
                      </a:lnTo>
                      <a:lnTo>
                        <a:pt x="317" y="0"/>
                      </a:lnTo>
                      <a:lnTo>
                        <a:pt x="277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" name="Google Shape;539;p45"/>
                <p:cNvSpPr/>
                <p:nvPr/>
              </p:nvSpPr>
              <p:spPr>
                <a:xfrm>
                  <a:off x="6160975" y="2387675"/>
                  <a:ext cx="42450" cy="3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8" h="1423" extrusionOk="0">
                      <a:moveTo>
                        <a:pt x="1698" y="1"/>
                      </a:moveTo>
                      <a:lnTo>
                        <a:pt x="0" y="1422"/>
                      </a:lnTo>
                      <a:lnTo>
                        <a:pt x="40" y="1422"/>
                      </a:lnTo>
                      <a:lnTo>
                        <a:pt x="1698" y="1"/>
                      </a:lnTo>
                      <a:close/>
                    </a:path>
                  </a:pathLst>
                </a:custGeom>
                <a:solidFill>
                  <a:srgbClr val="1E282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" name="Google Shape;540;p45"/>
                <p:cNvSpPr/>
                <p:nvPr/>
              </p:nvSpPr>
              <p:spPr>
                <a:xfrm>
                  <a:off x="6160975" y="2387675"/>
                  <a:ext cx="42450" cy="3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8" h="1423" fill="none" extrusionOk="0">
                      <a:moveTo>
                        <a:pt x="1698" y="1"/>
                      </a:moveTo>
                      <a:lnTo>
                        <a:pt x="0" y="1422"/>
                      </a:lnTo>
                      <a:lnTo>
                        <a:pt x="0" y="1422"/>
                      </a:lnTo>
                      <a:lnTo>
                        <a:pt x="40" y="1422"/>
                      </a:lnTo>
                      <a:lnTo>
                        <a:pt x="1698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" name="Google Shape;541;p45"/>
                <p:cNvSpPr/>
                <p:nvPr/>
              </p:nvSpPr>
              <p:spPr>
                <a:xfrm>
                  <a:off x="6155050" y="2381775"/>
                  <a:ext cx="56275" cy="7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2961" extrusionOk="0">
                      <a:moveTo>
                        <a:pt x="2172" y="0"/>
                      </a:moveTo>
                      <a:lnTo>
                        <a:pt x="1935" y="237"/>
                      </a:lnTo>
                      <a:lnTo>
                        <a:pt x="277" y="1658"/>
                      </a:lnTo>
                      <a:lnTo>
                        <a:pt x="0" y="1895"/>
                      </a:lnTo>
                      <a:lnTo>
                        <a:pt x="119" y="2448"/>
                      </a:lnTo>
                      <a:lnTo>
                        <a:pt x="158" y="2961"/>
                      </a:lnTo>
                      <a:lnTo>
                        <a:pt x="514" y="2882"/>
                      </a:lnTo>
                      <a:lnTo>
                        <a:pt x="830" y="2724"/>
                      </a:lnTo>
                      <a:lnTo>
                        <a:pt x="1145" y="2527"/>
                      </a:lnTo>
                      <a:lnTo>
                        <a:pt x="1461" y="2290"/>
                      </a:lnTo>
                      <a:lnTo>
                        <a:pt x="1738" y="2013"/>
                      </a:lnTo>
                      <a:lnTo>
                        <a:pt x="1974" y="1698"/>
                      </a:lnTo>
                      <a:lnTo>
                        <a:pt x="2132" y="1382"/>
                      </a:lnTo>
                      <a:lnTo>
                        <a:pt x="2211" y="1066"/>
                      </a:lnTo>
                      <a:lnTo>
                        <a:pt x="2251" y="790"/>
                      </a:lnTo>
                      <a:lnTo>
                        <a:pt x="2251" y="553"/>
                      </a:lnTo>
                      <a:lnTo>
                        <a:pt x="2211" y="276"/>
                      </a:lnTo>
                      <a:lnTo>
                        <a:pt x="2172" y="0"/>
                      </a:lnTo>
                      <a:close/>
                    </a:path>
                  </a:pathLst>
                </a:custGeom>
                <a:solidFill>
                  <a:srgbClr val="66322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45"/>
                <p:cNvSpPr/>
                <p:nvPr/>
              </p:nvSpPr>
              <p:spPr>
                <a:xfrm>
                  <a:off x="6155050" y="2381775"/>
                  <a:ext cx="56275" cy="7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2961" fill="none" extrusionOk="0">
                      <a:moveTo>
                        <a:pt x="2172" y="0"/>
                      </a:moveTo>
                      <a:lnTo>
                        <a:pt x="1935" y="237"/>
                      </a:lnTo>
                      <a:lnTo>
                        <a:pt x="277" y="1658"/>
                      </a:lnTo>
                      <a:lnTo>
                        <a:pt x="0" y="1895"/>
                      </a:lnTo>
                      <a:lnTo>
                        <a:pt x="0" y="1895"/>
                      </a:lnTo>
                      <a:lnTo>
                        <a:pt x="119" y="2448"/>
                      </a:lnTo>
                      <a:lnTo>
                        <a:pt x="158" y="2961"/>
                      </a:lnTo>
                      <a:lnTo>
                        <a:pt x="158" y="2961"/>
                      </a:lnTo>
                      <a:lnTo>
                        <a:pt x="514" y="2882"/>
                      </a:lnTo>
                      <a:lnTo>
                        <a:pt x="830" y="2724"/>
                      </a:lnTo>
                      <a:lnTo>
                        <a:pt x="1145" y="2527"/>
                      </a:lnTo>
                      <a:lnTo>
                        <a:pt x="1461" y="2290"/>
                      </a:lnTo>
                      <a:lnTo>
                        <a:pt x="1738" y="2013"/>
                      </a:lnTo>
                      <a:lnTo>
                        <a:pt x="1974" y="1698"/>
                      </a:lnTo>
                      <a:lnTo>
                        <a:pt x="2132" y="1382"/>
                      </a:lnTo>
                      <a:lnTo>
                        <a:pt x="2211" y="1066"/>
                      </a:lnTo>
                      <a:lnTo>
                        <a:pt x="2211" y="1066"/>
                      </a:lnTo>
                      <a:lnTo>
                        <a:pt x="2251" y="790"/>
                      </a:lnTo>
                      <a:lnTo>
                        <a:pt x="2251" y="553"/>
                      </a:lnTo>
                      <a:lnTo>
                        <a:pt x="2211" y="276"/>
                      </a:lnTo>
                      <a:lnTo>
                        <a:pt x="2172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45"/>
                <p:cNvSpPr/>
                <p:nvPr/>
              </p:nvSpPr>
              <p:spPr>
                <a:xfrm>
                  <a:off x="6060300" y="2123175"/>
                  <a:ext cx="241825" cy="30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3" h="12279" extrusionOk="0">
                      <a:moveTo>
                        <a:pt x="5014" y="1"/>
                      </a:moveTo>
                      <a:lnTo>
                        <a:pt x="4422" y="119"/>
                      </a:lnTo>
                      <a:lnTo>
                        <a:pt x="4106" y="198"/>
                      </a:lnTo>
                      <a:lnTo>
                        <a:pt x="3830" y="277"/>
                      </a:lnTo>
                      <a:lnTo>
                        <a:pt x="3277" y="553"/>
                      </a:lnTo>
                      <a:lnTo>
                        <a:pt x="2764" y="909"/>
                      </a:lnTo>
                      <a:lnTo>
                        <a:pt x="2330" y="1303"/>
                      </a:lnTo>
                      <a:lnTo>
                        <a:pt x="1895" y="1777"/>
                      </a:lnTo>
                      <a:lnTo>
                        <a:pt x="1540" y="2290"/>
                      </a:lnTo>
                      <a:lnTo>
                        <a:pt x="1224" y="2843"/>
                      </a:lnTo>
                      <a:lnTo>
                        <a:pt x="908" y="3435"/>
                      </a:lnTo>
                      <a:lnTo>
                        <a:pt x="672" y="4067"/>
                      </a:lnTo>
                      <a:lnTo>
                        <a:pt x="474" y="4699"/>
                      </a:lnTo>
                      <a:lnTo>
                        <a:pt x="316" y="5370"/>
                      </a:lnTo>
                      <a:lnTo>
                        <a:pt x="198" y="6041"/>
                      </a:lnTo>
                      <a:lnTo>
                        <a:pt x="79" y="6673"/>
                      </a:lnTo>
                      <a:lnTo>
                        <a:pt x="40" y="7304"/>
                      </a:lnTo>
                      <a:lnTo>
                        <a:pt x="0" y="7896"/>
                      </a:lnTo>
                      <a:lnTo>
                        <a:pt x="40" y="8489"/>
                      </a:lnTo>
                      <a:lnTo>
                        <a:pt x="79" y="9081"/>
                      </a:lnTo>
                      <a:lnTo>
                        <a:pt x="237" y="9633"/>
                      </a:lnTo>
                      <a:lnTo>
                        <a:pt x="474" y="10147"/>
                      </a:lnTo>
                      <a:lnTo>
                        <a:pt x="751" y="10620"/>
                      </a:lnTo>
                      <a:lnTo>
                        <a:pt x="1066" y="11055"/>
                      </a:lnTo>
                      <a:lnTo>
                        <a:pt x="1461" y="11410"/>
                      </a:lnTo>
                      <a:lnTo>
                        <a:pt x="1895" y="11686"/>
                      </a:lnTo>
                      <a:lnTo>
                        <a:pt x="2330" y="11963"/>
                      </a:lnTo>
                      <a:lnTo>
                        <a:pt x="2843" y="12121"/>
                      </a:lnTo>
                      <a:lnTo>
                        <a:pt x="3356" y="12239"/>
                      </a:lnTo>
                      <a:lnTo>
                        <a:pt x="3909" y="12279"/>
                      </a:lnTo>
                      <a:lnTo>
                        <a:pt x="4462" y="12239"/>
                      </a:lnTo>
                      <a:lnTo>
                        <a:pt x="5014" y="12160"/>
                      </a:lnTo>
                      <a:lnTo>
                        <a:pt x="5567" y="11963"/>
                      </a:lnTo>
                      <a:lnTo>
                        <a:pt x="6120" y="11726"/>
                      </a:lnTo>
                      <a:lnTo>
                        <a:pt x="6633" y="11371"/>
                      </a:lnTo>
                      <a:lnTo>
                        <a:pt x="6988" y="11134"/>
                      </a:lnTo>
                      <a:lnTo>
                        <a:pt x="7265" y="10857"/>
                      </a:lnTo>
                      <a:lnTo>
                        <a:pt x="7541" y="10620"/>
                      </a:lnTo>
                      <a:lnTo>
                        <a:pt x="7778" y="10344"/>
                      </a:lnTo>
                      <a:lnTo>
                        <a:pt x="7975" y="10068"/>
                      </a:lnTo>
                      <a:lnTo>
                        <a:pt x="8173" y="9752"/>
                      </a:lnTo>
                      <a:lnTo>
                        <a:pt x="8488" y="9120"/>
                      </a:lnTo>
                      <a:lnTo>
                        <a:pt x="8765" y="8410"/>
                      </a:lnTo>
                      <a:lnTo>
                        <a:pt x="9041" y="7581"/>
                      </a:lnTo>
                      <a:lnTo>
                        <a:pt x="9515" y="5528"/>
                      </a:lnTo>
                      <a:lnTo>
                        <a:pt x="9633" y="4935"/>
                      </a:lnTo>
                      <a:lnTo>
                        <a:pt x="9673" y="4343"/>
                      </a:lnTo>
                      <a:lnTo>
                        <a:pt x="9633" y="3791"/>
                      </a:lnTo>
                      <a:lnTo>
                        <a:pt x="9515" y="3238"/>
                      </a:lnTo>
                      <a:lnTo>
                        <a:pt x="9357" y="2725"/>
                      </a:lnTo>
                      <a:lnTo>
                        <a:pt x="9120" y="2211"/>
                      </a:lnTo>
                      <a:lnTo>
                        <a:pt x="8844" y="1777"/>
                      </a:lnTo>
                      <a:lnTo>
                        <a:pt x="8488" y="1343"/>
                      </a:lnTo>
                      <a:lnTo>
                        <a:pt x="8094" y="988"/>
                      </a:lnTo>
                      <a:lnTo>
                        <a:pt x="7699" y="672"/>
                      </a:lnTo>
                      <a:lnTo>
                        <a:pt x="7225" y="395"/>
                      </a:lnTo>
                      <a:lnTo>
                        <a:pt x="6712" y="198"/>
                      </a:lnTo>
                      <a:lnTo>
                        <a:pt x="6159" y="79"/>
                      </a:lnTo>
                      <a:lnTo>
                        <a:pt x="5606" y="1"/>
                      </a:lnTo>
                      <a:close/>
                    </a:path>
                  </a:pathLst>
                </a:custGeom>
                <a:solidFill>
                  <a:srgbClr val="7F3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45"/>
                <p:cNvSpPr/>
                <p:nvPr/>
              </p:nvSpPr>
              <p:spPr>
                <a:xfrm>
                  <a:off x="6142225" y="2110350"/>
                  <a:ext cx="187550" cy="19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2" h="7976" extrusionOk="0">
                      <a:moveTo>
                        <a:pt x="1698" y="0"/>
                      </a:moveTo>
                      <a:lnTo>
                        <a:pt x="1303" y="79"/>
                      </a:lnTo>
                      <a:lnTo>
                        <a:pt x="908" y="198"/>
                      </a:lnTo>
                      <a:lnTo>
                        <a:pt x="434" y="316"/>
                      </a:lnTo>
                      <a:lnTo>
                        <a:pt x="0" y="514"/>
                      </a:lnTo>
                      <a:lnTo>
                        <a:pt x="316" y="1027"/>
                      </a:lnTo>
                      <a:lnTo>
                        <a:pt x="632" y="1501"/>
                      </a:lnTo>
                      <a:lnTo>
                        <a:pt x="987" y="1935"/>
                      </a:lnTo>
                      <a:lnTo>
                        <a:pt x="1343" y="2330"/>
                      </a:lnTo>
                      <a:lnTo>
                        <a:pt x="2093" y="3040"/>
                      </a:lnTo>
                      <a:lnTo>
                        <a:pt x="2764" y="3672"/>
                      </a:lnTo>
                      <a:lnTo>
                        <a:pt x="3395" y="4225"/>
                      </a:lnTo>
                      <a:lnTo>
                        <a:pt x="3672" y="4501"/>
                      </a:lnTo>
                      <a:lnTo>
                        <a:pt x="3909" y="4817"/>
                      </a:lnTo>
                      <a:lnTo>
                        <a:pt x="4106" y="5093"/>
                      </a:lnTo>
                      <a:lnTo>
                        <a:pt x="4264" y="5409"/>
                      </a:lnTo>
                      <a:lnTo>
                        <a:pt x="4343" y="5764"/>
                      </a:lnTo>
                      <a:lnTo>
                        <a:pt x="4382" y="6120"/>
                      </a:lnTo>
                      <a:lnTo>
                        <a:pt x="4461" y="6475"/>
                      </a:lnTo>
                      <a:lnTo>
                        <a:pt x="4580" y="6830"/>
                      </a:lnTo>
                      <a:lnTo>
                        <a:pt x="4738" y="7107"/>
                      </a:lnTo>
                      <a:lnTo>
                        <a:pt x="4975" y="7383"/>
                      </a:lnTo>
                      <a:lnTo>
                        <a:pt x="5211" y="7620"/>
                      </a:lnTo>
                      <a:lnTo>
                        <a:pt x="5488" y="7778"/>
                      </a:lnTo>
                      <a:lnTo>
                        <a:pt x="5804" y="7896"/>
                      </a:lnTo>
                      <a:lnTo>
                        <a:pt x="6119" y="7975"/>
                      </a:lnTo>
                      <a:lnTo>
                        <a:pt x="6396" y="7975"/>
                      </a:lnTo>
                      <a:lnTo>
                        <a:pt x="6672" y="7936"/>
                      </a:lnTo>
                      <a:lnTo>
                        <a:pt x="6949" y="7857"/>
                      </a:lnTo>
                      <a:lnTo>
                        <a:pt x="7185" y="7659"/>
                      </a:lnTo>
                      <a:lnTo>
                        <a:pt x="7343" y="7422"/>
                      </a:lnTo>
                      <a:lnTo>
                        <a:pt x="7462" y="7107"/>
                      </a:lnTo>
                      <a:lnTo>
                        <a:pt x="7501" y="6712"/>
                      </a:lnTo>
                      <a:lnTo>
                        <a:pt x="7501" y="6238"/>
                      </a:lnTo>
                      <a:lnTo>
                        <a:pt x="7383" y="5725"/>
                      </a:lnTo>
                      <a:lnTo>
                        <a:pt x="7264" y="5133"/>
                      </a:lnTo>
                      <a:lnTo>
                        <a:pt x="7067" y="4501"/>
                      </a:lnTo>
                      <a:lnTo>
                        <a:pt x="6870" y="3909"/>
                      </a:lnTo>
                      <a:lnTo>
                        <a:pt x="6593" y="3277"/>
                      </a:lnTo>
                      <a:lnTo>
                        <a:pt x="6238" y="2645"/>
                      </a:lnTo>
                      <a:lnTo>
                        <a:pt x="5883" y="2053"/>
                      </a:lnTo>
                      <a:lnTo>
                        <a:pt x="5448" y="1540"/>
                      </a:lnTo>
                      <a:lnTo>
                        <a:pt x="4975" y="1027"/>
                      </a:lnTo>
                      <a:lnTo>
                        <a:pt x="4698" y="829"/>
                      </a:lnTo>
                      <a:lnTo>
                        <a:pt x="4422" y="632"/>
                      </a:lnTo>
                      <a:lnTo>
                        <a:pt x="4146" y="474"/>
                      </a:lnTo>
                      <a:lnTo>
                        <a:pt x="3830" y="316"/>
                      </a:lnTo>
                      <a:lnTo>
                        <a:pt x="3514" y="198"/>
                      </a:lnTo>
                      <a:lnTo>
                        <a:pt x="3198" y="79"/>
                      </a:lnTo>
                      <a:lnTo>
                        <a:pt x="2843" y="40"/>
                      </a:lnTo>
                      <a:lnTo>
                        <a:pt x="2487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45"/>
                <p:cNvSpPr/>
                <p:nvPr/>
              </p:nvSpPr>
              <p:spPr>
                <a:xfrm>
                  <a:off x="6127425" y="2120225"/>
                  <a:ext cx="74025" cy="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1" h="2527" extrusionOk="0">
                      <a:moveTo>
                        <a:pt x="987" y="0"/>
                      </a:moveTo>
                      <a:lnTo>
                        <a:pt x="711" y="79"/>
                      </a:lnTo>
                      <a:lnTo>
                        <a:pt x="434" y="197"/>
                      </a:lnTo>
                      <a:lnTo>
                        <a:pt x="237" y="355"/>
                      </a:lnTo>
                      <a:lnTo>
                        <a:pt x="40" y="553"/>
                      </a:lnTo>
                      <a:lnTo>
                        <a:pt x="0" y="790"/>
                      </a:lnTo>
                      <a:lnTo>
                        <a:pt x="0" y="1027"/>
                      </a:lnTo>
                      <a:lnTo>
                        <a:pt x="40" y="1263"/>
                      </a:lnTo>
                      <a:lnTo>
                        <a:pt x="118" y="1500"/>
                      </a:lnTo>
                      <a:lnTo>
                        <a:pt x="197" y="1698"/>
                      </a:lnTo>
                      <a:lnTo>
                        <a:pt x="316" y="1895"/>
                      </a:lnTo>
                      <a:lnTo>
                        <a:pt x="474" y="2053"/>
                      </a:lnTo>
                      <a:lnTo>
                        <a:pt x="671" y="2211"/>
                      </a:lnTo>
                      <a:lnTo>
                        <a:pt x="869" y="2329"/>
                      </a:lnTo>
                      <a:lnTo>
                        <a:pt x="1105" y="2408"/>
                      </a:lnTo>
                      <a:lnTo>
                        <a:pt x="1382" y="2487"/>
                      </a:lnTo>
                      <a:lnTo>
                        <a:pt x="1658" y="2527"/>
                      </a:lnTo>
                      <a:lnTo>
                        <a:pt x="1935" y="2527"/>
                      </a:lnTo>
                      <a:lnTo>
                        <a:pt x="2250" y="2487"/>
                      </a:lnTo>
                      <a:lnTo>
                        <a:pt x="2606" y="2408"/>
                      </a:lnTo>
                      <a:lnTo>
                        <a:pt x="2961" y="2290"/>
                      </a:lnTo>
                      <a:lnTo>
                        <a:pt x="2764" y="2329"/>
                      </a:lnTo>
                      <a:lnTo>
                        <a:pt x="2448" y="2329"/>
                      </a:lnTo>
                      <a:lnTo>
                        <a:pt x="2092" y="2290"/>
                      </a:lnTo>
                      <a:lnTo>
                        <a:pt x="1895" y="2211"/>
                      </a:lnTo>
                      <a:lnTo>
                        <a:pt x="1737" y="2132"/>
                      </a:lnTo>
                      <a:lnTo>
                        <a:pt x="1540" y="1974"/>
                      </a:lnTo>
                      <a:lnTo>
                        <a:pt x="1382" y="1816"/>
                      </a:lnTo>
                      <a:lnTo>
                        <a:pt x="1263" y="1658"/>
                      </a:lnTo>
                      <a:lnTo>
                        <a:pt x="1145" y="1421"/>
                      </a:lnTo>
                      <a:lnTo>
                        <a:pt x="1066" y="1145"/>
                      </a:lnTo>
                      <a:lnTo>
                        <a:pt x="987" y="790"/>
                      </a:lnTo>
                      <a:lnTo>
                        <a:pt x="987" y="434"/>
                      </a:lnTo>
                      <a:lnTo>
                        <a:pt x="987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45"/>
                <p:cNvSpPr/>
                <p:nvPr/>
              </p:nvSpPr>
              <p:spPr>
                <a:xfrm>
                  <a:off x="6159975" y="2248525"/>
                  <a:ext cx="15825" cy="2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948" extrusionOk="0">
                      <a:moveTo>
                        <a:pt x="396" y="0"/>
                      </a:moveTo>
                      <a:lnTo>
                        <a:pt x="277" y="40"/>
                      </a:lnTo>
                      <a:lnTo>
                        <a:pt x="159" y="119"/>
                      </a:lnTo>
                      <a:lnTo>
                        <a:pt x="40" y="237"/>
                      </a:lnTo>
                      <a:lnTo>
                        <a:pt x="1" y="435"/>
                      </a:lnTo>
                      <a:lnTo>
                        <a:pt x="1" y="593"/>
                      </a:lnTo>
                      <a:lnTo>
                        <a:pt x="40" y="750"/>
                      </a:lnTo>
                      <a:lnTo>
                        <a:pt x="119" y="869"/>
                      </a:lnTo>
                      <a:lnTo>
                        <a:pt x="238" y="948"/>
                      </a:lnTo>
                      <a:lnTo>
                        <a:pt x="356" y="948"/>
                      </a:lnTo>
                      <a:lnTo>
                        <a:pt x="475" y="829"/>
                      </a:lnTo>
                      <a:lnTo>
                        <a:pt x="554" y="711"/>
                      </a:lnTo>
                      <a:lnTo>
                        <a:pt x="593" y="514"/>
                      </a:lnTo>
                      <a:lnTo>
                        <a:pt x="633" y="356"/>
                      </a:lnTo>
                      <a:lnTo>
                        <a:pt x="593" y="158"/>
                      </a:lnTo>
                      <a:lnTo>
                        <a:pt x="514" y="79"/>
                      </a:lnTo>
                      <a:lnTo>
                        <a:pt x="396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45"/>
                <p:cNvSpPr/>
                <p:nvPr/>
              </p:nvSpPr>
              <p:spPr>
                <a:xfrm>
                  <a:off x="6079050" y="2235700"/>
                  <a:ext cx="15825" cy="2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948" extrusionOk="0">
                      <a:moveTo>
                        <a:pt x="277" y="0"/>
                      </a:moveTo>
                      <a:lnTo>
                        <a:pt x="158" y="79"/>
                      </a:lnTo>
                      <a:lnTo>
                        <a:pt x="80" y="237"/>
                      </a:lnTo>
                      <a:lnTo>
                        <a:pt x="40" y="395"/>
                      </a:lnTo>
                      <a:lnTo>
                        <a:pt x="1" y="592"/>
                      </a:lnTo>
                      <a:lnTo>
                        <a:pt x="40" y="750"/>
                      </a:lnTo>
                      <a:lnTo>
                        <a:pt x="119" y="869"/>
                      </a:lnTo>
                      <a:lnTo>
                        <a:pt x="237" y="948"/>
                      </a:lnTo>
                      <a:lnTo>
                        <a:pt x="395" y="908"/>
                      </a:lnTo>
                      <a:lnTo>
                        <a:pt x="474" y="829"/>
                      </a:lnTo>
                      <a:lnTo>
                        <a:pt x="593" y="711"/>
                      </a:lnTo>
                      <a:lnTo>
                        <a:pt x="632" y="513"/>
                      </a:lnTo>
                      <a:lnTo>
                        <a:pt x="632" y="316"/>
                      </a:lnTo>
                      <a:lnTo>
                        <a:pt x="632" y="158"/>
                      </a:lnTo>
                      <a:lnTo>
                        <a:pt x="553" y="40"/>
                      </a:lnTo>
                      <a:lnTo>
                        <a:pt x="435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45"/>
                <p:cNvSpPr/>
                <p:nvPr/>
              </p:nvSpPr>
              <p:spPr>
                <a:xfrm>
                  <a:off x="6076100" y="2228775"/>
                  <a:ext cx="14825" cy="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" h="357" extrusionOk="0">
                      <a:moveTo>
                        <a:pt x="0" y="1"/>
                      </a:moveTo>
                      <a:lnTo>
                        <a:pt x="40" y="119"/>
                      </a:lnTo>
                      <a:lnTo>
                        <a:pt x="158" y="238"/>
                      </a:lnTo>
                      <a:lnTo>
                        <a:pt x="276" y="317"/>
                      </a:lnTo>
                      <a:lnTo>
                        <a:pt x="355" y="356"/>
                      </a:lnTo>
                      <a:lnTo>
                        <a:pt x="474" y="356"/>
                      </a:lnTo>
                      <a:lnTo>
                        <a:pt x="592" y="31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45"/>
                <p:cNvSpPr/>
                <p:nvPr/>
              </p:nvSpPr>
              <p:spPr>
                <a:xfrm>
                  <a:off x="6084975" y="2263325"/>
                  <a:ext cx="30625" cy="4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1857" extrusionOk="0">
                      <a:moveTo>
                        <a:pt x="1224" y="1"/>
                      </a:moveTo>
                      <a:lnTo>
                        <a:pt x="948" y="395"/>
                      </a:lnTo>
                      <a:lnTo>
                        <a:pt x="672" y="790"/>
                      </a:lnTo>
                      <a:lnTo>
                        <a:pt x="356" y="1145"/>
                      </a:lnTo>
                      <a:lnTo>
                        <a:pt x="0" y="1501"/>
                      </a:lnTo>
                      <a:lnTo>
                        <a:pt x="198" y="1659"/>
                      </a:lnTo>
                      <a:lnTo>
                        <a:pt x="395" y="1777"/>
                      </a:lnTo>
                      <a:lnTo>
                        <a:pt x="632" y="1817"/>
                      </a:lnTo>
                      <a:lnTo>
                        <a:pt x="908" y="1856"/>
                      </a:lnTo>
                      <a:lnTo>
                        <a:pt x="1224" y="1"/>
                      </a:lnTo>
                      <a:close/>
                    </a:path>
                  </a:pathLst>
                </a:custGeom>
                <a:solidFill>
                  <a:srgbClr val="630F0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45"/>
                <p:cNvSpPr/>
                <p:nvPr/>
              </p:nvSpPr>
              <p:spPr>
                <a:xfrm>
                  <a:off x="6127425" y="2321550"/>
                  <a:ext cx="51325" cy="1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3" h="751" extrusionOk="0">
                      <a:moveTo>
                        <a:pt x="1974" y="1"/>
                      </a:moveTo>
                      <a:lnTo>
                        <a:pt x="1935" y="40"/>
                      </a:lnTo>
                      <a:lnTo>
                        <a:pt x="1737" y="198"/>
                      </a:lnTo>
                      <a:lnTo>
                        <a:pt x="1540" y="317"/>
                      </a:lnTo>
                      <a:lnTo>
                        <a:pt x="1303" y="435"/>
                      </a:lnTo>
                      <a:lnTo>
                        <a:pt x="1066" y="514"/>
                      </a:lnTo>
                      <a:lnTo>
                        <a:pt x="829" y="554"/>
                      </a:lnTo>
                      <a:lnTo>
                        <a:pt x="592" y="593"/>
                      </a:lnTo>
                      <a:lnTo>
                        <a:pt x="355" y="593"/>
                      </a:lnTo>
                      <a:lnTo>
                        <a:pt x="118" y="554"/>
                      </a:lnTo>
                      <a:lnTo>
                        <a:pt x="40" y="554"/>
                      </a:lnTo>
                      <a:lnTo>
                        <a:pt x="0" y="593"/>
                      </a:lnTo>
                      <a:lnTo>
                        <a:pt x="40" y="672"/>
                      </a:lnTo>
                      <a:lnTo>
                        <a:pt x="79" y="672"/>
                      </a:lnTo>
                      <a:lnTo>
                        <a:pt x="513" y="751"/>
                      </a:lnTo>
                      <a:lnTo>
                        <a:pt x="948" y="711"/>
                      </a:lnTo>
                      <a:lnTo>
                        <a:pt x="1342" y="593"/>
                      </a:lnTo>
                      <a:lnTo>
                        <a:pt x="1698" y="396"/>
                      </a:lnTo>
                      <a:lnTo>
                        <a:pt x="2053" y="159"/>
                      </a:lnTo>
                      <a:lnTo>
                        <a:pt x="2053" y="80"/>
                      </a:lnTo>
                      <a:lnTo>
                        <a:pt x="2053" y="40"/>
                      </a:lnTo>
                      <a:lnTo>
                        <a:pt x="1974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45"/>
                <p:cNvSpPr/>
                <p:nvPr/>
              </p:nvSpPr>
              <p:spPr>
                <a:xfrm>
                  <a:off x="6252750" y="2274175"/>
                  <a:ext cx="63200" cy="7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8" h="2804" extrusionOk="0">
                      <a:moveTo>
                        <a:pt x="1738" y="1"/>
                      </a:moveTo>
                      <a:lnTo>
                        <a:pt x="1462" y="40"/>
                      </a:lnTo>
                      <a:lnTo>
                        <a:pt x="1225" y="119"/>
                      </a:lnTo>
                      <a:lnTo>
                        <a:pt x="948" y="317"/>
                      </a:lnTo>
                      <a:lnTo>
                        <a:pt x="711" y="514"/>
                      </a:lnTo>
                      <a:lnTo>
                        <a:pt x="514" y="751"/>
                      </a:lnTo>
                      <a:lnTo>
                        <a:pt x="317" y="988"/>
                      </a:lnTo>
                      <a:lnTo>
                        <a:pt x="198" y="1264"/>
                      </a:lnTo>
                      <a:lnTo>
                        <a:pt x="80" y="1541"/>
                      </a:lnTo>
                      <a:lnTo>
                        <a:pt x="1" y="1817"/>
                      </a:lnTo>
                      <a:lnTo>
                        <a:pt x="1" y="2054"/>
                      </a:lnTo>
                      <a:lnTo>
                        <a:pt x="40" y="2330"/>
                      </a:lnTo>
                      <a:lnTo>
                        <a:pt x="119" y="2527"/>
                      </a:lnTo>
                      <a:lnTo>
                        <a:pt x="277" y="2685"/>
                      </a:lnTo>
                      <a:lnTo>
                        <a:pt x="475" y="2764"/>
                      </a:lnTo>
                      <a:lnTo>
                        <a:pt x="751" y="2804"/>
                      </a:lnTo>
                      <a:lnTo>
                        <a:pt x="948" y="2764"/>
                      </a:lnTo>
                      <a:lnTo>
                        <a:pt x="1185" y="2725"/>
                      </a:lnTo>
                      <a:lnTo>
                        <a:pt x="1580" y="2527"/>
                      </a:lnTo>
                      <a:lnTo>
                        <a:pt x="1935" y="2291"/>
                      </a:lnTo>
                      <a:lnTo>
                        <a:pt x="2093" y="2133"/>
                      </a:lnTo>
                      <a:lnTo>
                        <a:pt x="2212" y="1975"/>
                      </a:lnTo>
                      <a:lnTo>
                        <a:pt x="2370" y="1698"/>
                      </a:lnTo>
                      <a:lnTo>
                        <a:pt x="2488" y="1462"/>
                      </a:lnTo>
                      <a:lnTo>
                        <a:pt x="2528" y="1185"/>
                      </a:lnTo>
                      <a:lnTo>
                        <a:pt x="2528" y="909"/>
                      </a:lnTo>
                      <a:lnTo>
                        <a:pt x="2488" y="633"/>
                      </a:lnTo>
                      <a:lnTo>
                        <a:pt x="2370" y="396"/>
                      </a:lnTo>
                      <a:lnTo>
                        <a:pt x="2212" y="198"/>
                      </a:lnTo>
                      <a:lnTo>
                        <a:pt x="1975" y="80"/>
                      </a:lnTo>
                      <a:lnTo>
                        <a:pt x="1856" y="40"/>
                      </a:lnTo>
                      <a:lnTo>
                        <a:pt x="1738" y="1"/>
                      </a:lnTo>
                      <a:close/>
                    </a:path>
                  </a:pathLst>
                </a:custGeom>
                <a:solidFill>
                  <a:srgbClr val="7F3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45"/>
                <p:cNvSpPr/>
                <p:nvPr/>
              </p:nvSpPr>
              <p:spPr>
                <a:xfrm>
                  <a:off x="6182675" y="2213000"/>
                  <a:ext cx="34575" cy="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3" h="988" extrusionOk="0">
                      <a:moveTo>
                        <a:pt x="119" y="0"/>
                      </a:moveTo>
                      <a:lnTo>
                        <a:pt x="80" y="40"/>
                      </a:lnTo>
                      <a:lnTo>
                        <a:pt x="40" y="79"/>
                      </a:lnTo>
                      <a:lnTo>
                        <a:pt x="1" y="119"/>
                      </a:lnTo>
                      <a:lnTo>
                        <a:pt x="40" y="198"/>
                      </a:lnTo>
                      <a:lnTo>
                        <a:pt x="40" y="237"/>
                      </a:lnTo>
                      <a:lnTo>
                        <a:pt x="119" y="276"/>
                      </a:lnTo>
                      <a:lnTo>
                        <a:pt x="159" y="276"/>
                      </a:lnTo>
                      <a:lnTo>
                        <a:pt x="435" y="355"/>
                      </a:lnTo>
                      <a:lnTo>
                        <a:pt x="711" y="513"/>
                      </a:lnTo>
                      <a:lnTo>
                        <a:pt x="909" y="671"/>
                      </a:lnTo>
                      <a:lnTo>
                        <a:pt x="1067" y="908"/>
                      </a:lnTo>
                      <a:lnTo>
                        <a:pt x="1185" y="987"/>
                      </a:lnTo>
                      <a:lnTo>
                        <a:pt x="1304" y="987"/>
                      </a:lnTo>
                      <a:lnTo>
                        <a:pt x="1343" y="948"/>
                      </a:lnTo>
                      <a:lnTo>
                        <a:pt x="1383" y="869"/>
                      </a:lnTo>
                      <a:lnTo>
                        <a:pt x="1383" y="829"/>
                      </a:lnTo>
                      <a:lnTo>
                        <a:pt x="1343" y="750"/>
                      </a:lnTo>
                      <a:lnTo>
                        <a:pt x="1146" y="474"/>
                      </a:lnTo>
                      <a:lnTo>
                        <a:pt x="869" y="237"/>
                      </a:lnTo>
                      <a:lnTo>
                        <a:pt x="554" y="79"/>
                      </a:lnTo>
                      <a:lnTo>
                        <a:pt x="198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45"/>
                <p:cNvSpPr/>
                <p:nvPr/>
              </p:nvSpPr>
              <p:spPr>
                <a:xfrm>
                  <a:off x="6069175" y="2193250"/>
                  <a:ext cx="38525" cy="1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1" h="672" extrusionOk="0">
                      <a:moveTo>
                        <a:pt x="1067" y="1"/>
                      </a:moveTo>
                      <a:lnTo>
                        <a:pt x="711" y="40"/>
                      </a:lnTo>
                      <a:lnTo>
                        <a:pt x="356" y="198"/>
                      </a:lnTo>
                      <a:lnTo>
                        <a:pt x="80" y="395"/>
                      </a:lnTo>
                      <a:lnTo>
                        <a:pt x="1" y="514"/>
                      </a:lnTo>
                      <a:lnTo>
                        <a:pt x="80" y="632"/>
                      </a:lnTo>
                      <a:lnTo>
                        <a:pt x="159" y="672"/>
                      </a:lnTo>
                      <a:lnTo>
                        <a:pt x="277" y="632"/>
                      </a:lnTo>
                      <a:lnTo>
                        <a:pt x="514" y="474"/>
                      </a:lnTo>
                      <a:lnTo>
                        <a:pt x="790" y="356"/>
                      </a:lnTo>
                      <a:lnTo>
                        <a:pt x="1067" y="316"/>
                      </a:lnTo>
                      <a:lnTo>
                        <a:pt x="1343" y="356"/>
                      </a:lnTo>
                      <a:lnTo>
                        <a:pt x="1422" y="356"/>
                      </a:lnTo>
                      <a:lnTo>
                        <a:pt x="1461" y="316"/>
                      </a:lnTo>
                      <a:lnTo>
                        <a:pt x="1501" y="277"/>
                      </a:lnTo>
                      <a:lnTo>
                        <a:pt x="1540" y="237"/>
                      </a:lnTo>
                      <a:lnTo>
                        <a:pt x="1540" y="158"/>
                      </a:lnTo>
                      <a:lnTo>
                        <a:pt x="1540" y="119"/>
                      </a:lnTo>
                      <a:lnTo>
                        <a:pt x="1501" y="80"/>
                      </a:lnTo>
                      <a:lnTo>
                        <a:pt x="1422" y="40"/>
                      </a:lnTo>
                      <a:lnTo>
                        <a:pt x="1067" y="1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45"/>
                <p:cNvSpPr/>
                <p:nvPr/>
              </p:nvSpPr>
              <p:spPr>
                <a:xfrm>
                  <a:off x="6157025" y="2241625"/>
                  <a:ext cx="14825" cy="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" h="356" extrusionOk="0">
                      <a:moveTo>
                        <a:pt x="0" y="0"/>
                      </a:moveTo>
                      <a:lnTo>
                        <a:pt x="40" y="79"/>
                      </a:lnTo>
                      <a:lnTo>
                        <a:pt x="158" y="276"/>
                      </a:lnTo>
                      <a:lnTo>
                        <a:pt x="237" y="316"/>
                      </a:lnTo>
                      <a:lnTo>
                        <a:pt x="316" y="355"/>
                      </a:lnTo>
                      <a:lnTo>
                        <a:pt x="435" y="355"/>
                      </a:lnTo>
                      <a:lnTo>
                        <a:pt x="593" y="3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45"/>
                <p:cNvSpPr/>
                <p:nvPr/>
              </p:nvSpPr>
              <p:spPr>
                <a:xfrm>
                  <a:off x="6177750" y="3027250"/>
                  <a:ext cx="106625" cy="9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5" h="3672" extrusionOk="0">
                      <a:moveTo>
                        <a:pt x="0" y="0"/>
                      </a:moveTo>
                      <a:lnTo>
                        <a:pt x="1224" y="3672"/>
                      </a:lnTo>
                      <a:lnTo>
                        <a:pt x="1580" y="3554"/>
                      </a:lnTo>
                      <a:lnTo>
                        <a:pt x="1935" y="3435"/>
                      </a:lnTo>
                      <a:lnTo>
                        <a:pt x="2409" y="3238"/>
                      </a:lnTo>
                      <a:lnTo>
                        <a:pt x="2882" y="2961"/>
                      </a:lnTo>
                      <a:lnTo>
                        <a:pt x="3396" y="2646"/>
                      </a:lnTo>
                      <a:lnTo>
                        <a:pt x="3869" y="2290"/>
                      </a:lnTo>
                      <a:lnTo>
                        <a:pt x="4067" y="2053"/>
                      </a:lnTo>
                      <a:lnTo>
                        <a:pt x="4264" y="1816"/>
                      </a:lnTo>
                      <a:lnTo>
                        <a:pt x="4067" y="1461"/>
                      </a:lnTo>
                      <a:lnTo>
                        <a:pt x="3909" y="1224"/>
                      </a:lnTo>
                      <a:lnTo>
                        <a:pt x="3751" y="1027"/>
                      </a:lnTo>
                      <a:lnTo>
                        <a:pt x="3554" y="869"/>
                      </a:lnTo>
                      <a:lnTo>
                        <a:pt x="3317" y="711"/>
                      </a:lnTo>
                      <a:lnTo>
                        <a:pt x="3119" y="553"/>
                      </a:lnTo>
                      <a:lnTo>
                        <a:pt x="2882" y="474"/>
                      </a:lnTo>
                      <a:lnTo>
                        <a:pt x="2606" y="395"/>
                      </a:lnTo>
                      <a:lnTo>
                        <a:pt x="2330" y="31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F3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45"/>
                <p:cNvSpPr/>
                <p:nvPr/>
              </p:nvSpPr>
              <p:spPr>
                <a:xfrm>
                  <a:off x="6145175" y="3026250"/>
                  <a:ext cx="63200" cy="10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8" h="4028" extrusionOk="0">
                      <a:moveTo>
                        <a:pt x="1303" y="1"/>
                      </a:moveTo>
                      <a:lnTo>
                        <a:pt x="238" y="1146"/>
                      </a:lnTo>
                      <a:lnTo>
                        <a:pt x="159" y="1264"/>
                      </a:lnTo>
                      <a:lnTo>
                        <a:pt x="80" y="1422"/>
                      </a:lnTo>
                      <a:lnTo>
                        <a:pt x="40" y="1580"/>
                      </a:lnTo>
                      <a:lnTo>
                        <a:pt x="1" y="1738"/>
                      </a:lnTo>
                      <a:lnTo>
                        <a:pt x="1" y="1856"/>
                      </a:lnTo>
                      <a:lnTo>
                        <a:pt x="1" y="2014"/>
                      </a:lnTo>
                      <a:lnTo>
                        <a:pt x="40" y="2172"/>
                      </a:lnTo>
                      <a:lnTo>
                        <a:pt x="80" y="2330"/>
                      </a:lnTo>
                      <a:lnTo>
                        <a:pt x="672" y="3436"/>
                      </a:lnTo>
                      <a:lnTo>
                        <a:pt x="751" y="3594"/>
                      </a:lnTo>
                      <a:lnTo>
                        <a:pt x="909" y="3751"/>
                      </a:lnTo>
                      <a:lnTo>
                        <a:pt x="1067" y="3870"/>
                      </a:lnTo>
                      <a:lnTo>
                        <a:pt x="1225" y="3949"/>
                      </a:lnTo>
                      <a:lnTo>
                        <a:pt x="1422" y="3988"/>
                      </a:lnTo>
                      <a:lnTo>
                        <a:pt x="1580" y="4028"/>
                      </a:lnTo>
                      <a:lnTo>
                        <a:pt x="1777" y="3988"/>
                      </a:lnTo>
                      <a:lnTo>
                        <a:pt x="1975" y="3949"/>
                      </a:lnTo>
                      <a:lnTo>
                        <a:pt x="2527" y="3712"/>
                      </a:lnTo>
                      <a:lnTo>
                        <a:pt x="1303" y="1"/>
                      </a:lnTo>
                      <a:close/>
                    </a:path>
                  </a:pathLst>
                </a:custGeom>
                <a:solidFill>
                  <a:srgbClr val="7F3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45"/>
                <p:cNvSpPr/>
                <p:nvPr/>
              </p:nvSpPr>
              <p:spPr>
                <a:xfrm>
                  <a:off x="6234000" y="2548575"/>
                  <a:ext cx="221125" cy="54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45" h="21714" extrusionOk="0">
                      <a:moveTo>
                        <a:pt x="3396" y="0"/>
                      </a:moveTo>
                      <a:lnTo>
                        <a:pt x="3041" y="40"/>
                      </a:lnTo>
                      <a:lnTo>
                        <a:pt x="2646" y="158"/>
                      </a:lnTo>
                      <a:lnTo>
                        <a:pt x="2291" y="355"/>
                      </a:lnTo>
                      <a:lnTo>
                        <a:pt x="2014" y="632"/>
                      </a:lnTo>
                      <a:lnTo>
                        <a:pt x="1777" y="948"/>
                      </a:lnTo>
                      <a:lnTo>
                        <a:pt x="1580" y="1303"/>
                      </a:lnTo>
                      <a:lnTo>
                        <a:pt x="1501" y="1698"/>
                      </a:lnTo>
                      <a:lnTo>
                        <a:pt x="1461" y="2092"/>
                      </a:lnTo>
                      <a:lnTo>
                        <a:pt x="1501" y="2487"/>
                      </a:lnTo>
                      <a:lnTo>
                        <a:pt x="1619" y="2882"/>
                      </a:lnTo>
                      <a:lnTo>
                        <a:pt x="1659" y="2921"/>
                      </a:lnTo>
                      <a:lnTo>
                        <a:pt x="2172" y="4066"/>
                      </a:lnTo>
                      <a:lnTo>
                        <a:pt x="2725" y="5251"/>
                      </a:lnTo>
                      <a:lnTo>
                        <a:pt x="3238" y="6435"/>
                      </a:lnTo>
                      <a:lnTo>
                        <a:pt x="3712" y="7659"/>
                      </a:lnTo>
                      <a:lnTo>
                        <a:pt x="4146" y="8804"/>
                      </a:lnTo>
                      <a:lnTo>
                        <a:pt x="4541" y="9988"/>
                      </a:lnTo>
                      <a:lnTo>
                        <a:pt x="4857" y="11212"/>
                      </a:lnTo>
                      <a:lnTo>
                        <a:pt x="5094" y="12436"/>
                      </a:lnTo>
                      <a:lnTo>
                        <a:pt x="5173" y="12989"/>
                      </a:lnTo>
                      <a:lnTo>
                        <a:pt x="5173" y="13147"/>
                      </a:lnTo>
                      <a:lnTo>
                        <a:pt x="5094" y="13541"/>
                      </a:lnTo>
                      <a:lnTo>
                        <a:pt x="4936" y="13936"/>
                      </a:lnTo>
                      <a:lnTo>
                        <a:pt x="4620" y="14449"/>
                      </a:lnTo>
                      <a:lnTo>
                        <a:pt x="4304" y="14963"/>
                      </a:lnTo>
                      <a:lnTo>
                        <a:pt x="3988" y="15476"/>
                      </a:lnTo>
                      <a:lnTo>
                        <a:pt x="3633" y="15950"/>
                      </a:lnTo>
                      <a:lnTo>
                        <a:pt x="2843" y="16976"/>
                      </a:lnTo>
                      <a:lnTo>
                        <a:pt x="1975" y="17963"/>
                      </a:lnTo>
                      <a:lnTo>
                        <a:pt x="277" y="19976"/>
                      </a:lnTo>
                      <a:lnTo>
                        <a:pt x="238" y="20016"/>
                      </a:lnTo>
                      <a:lnTo>
                        <a:pt x="159" y="20174"/>
                      </a:lnTo>
                      <a:lnTo>
                        <a:pt x="80" y="20292"/>
                      </a:lnTo>
                      <a:lnTo>
                        <a:pt x="1" y="20450"/>
                      </a:lnTo>
                      <a:lnTo>
                        <a:pt x="1" y="20608"/>
                      </a:lnTo>
                      <a:lnTo>
                        <a:pt x="1" y="20806"/>
                      </a:lnTo>
                      <a:lnTo>
                        <a:pt x="40" y="20963"/>
                      </a:lnTo>
                      <a:lnTo>
                        <a:pt x="80" y="21121"/>
                      </a:lnTo>
                      <a:lnTo>
                        <a:pt x="159" y="21240"/>
                      </a:lnTo>
                      <a:lnTo>
                        <a:pt x="277" y="21437"/>
                      </a:lnTo>
                      <a:lnTo>
                        <a:pt x="435" y="21556"/>
                      </a:lnTo>
                      <a:lnTo>
                        <a:pt x="632" y="21635"/>
                      </a:lnTo>
                      <a:lnTo>
                        <a:pt x="790" y="21674"/>
                      </a:lnTo>
                      <a:lnTo>
                        <a:pt x="988" y="21714"/>
                      </a:lnTo>
                      <a:lnTo>
                        <a:pt x="1185" y="21714"/>
                      </a:lnTo>
                      <a:lnTo>
                        <a:pt x="1383" y="21635"/>
                      </a:lnTo>
                      <a:lnTo>
                        <a:pt x="1580" y="21556"/>
                      </a:lnTo>
                      <a:lnTo>
                        <a:pt x="2725" y="20727"/>
                      </a:lnTo>
                      <a:lnTo>
                        <a:pt x="3870" y="19858"/>
                      </a:lnTo>
                      <a:lnTo>
                        <a:pt x="4936" y="18950"/>
                      </a:lnTo>
                      <a:lnTo>
                        <a:pt x="6002" y="18003"/>
                      </a:lnTo>
                      <a:lnTo>
                        <a:pt x="6515" y="17450"/>
                      </a:lnTo>
                      <a:lnTo>
                        <a:pt x="7028" y="16897"/>
                      </a:lnTo>
                      <a:lnTo>
                        <a:pt x="7502" y="16305"/>
                      </a:lnTo>
                      <a:lnTo>
                        <a:pt x="7936" y="15673"/>
                      </a:lnTo>
                      <a:lnTo>
                        <a:pt x="8212" y="15278"/>
                      </a:lnTo>
                      <a:lnTo>
                        <a:pt x="8410" y="14844"/>
                      </a:lnTo>
                      <a:lnTo>
                        <a:pt x="8607" y="14410"/>
                      </a:lnTo>
                      <a:lnTo>
                        <a:pt x="8765" y="13976"/>
                      </a:lnTo>
                      <a:lnTo>
                        <a:pt x="8805" y="13660"/>
                      </a:lnTo>
                      <a:lnTo>
                        <a:pt x="8844" y="13344"/>
                      </a:lnTo>
                      <a:lnTo>
                        <a:pt x="8844" y="12989"/>
                      </a:lnTo>
                      <a:lnTo>
                        <a:pt x="8844" y="12752"/>
                      </a:lnTo>
                      <a:lnTo>
                        <a:pt x="8805" y="11962"/>
                      </a:lnTo>
                      <a:lnTo>
                        <a:pt x="8607" y="10541"/>
                      </a:lnTo>
                      <a:lnTo>
                        <a:pt x="8331" y="9080"/>
                      </a:lnTo>
                      <a:lnTo>
                        <a:pt x="7976" y="7659"/>
                      </a:lnTo>
                      <a:lnTo>
                        <a:pt x="7502" y="6277"/>
                      </a:lnTo>
                      <a:lnTo>
                        <a:pt x="7028" y="4935"/>
                      </a:lnTo>
                      <a:lnTo>
                        <a:pt x="6475" y="3593"/>
                      </a:lnTo>
                      <a:lnTo>
                        <a:pt x="5883" y="2329"/>
                      </a:lnTo>
                      <a:lnTo>
                        <a:pt x="5251" y="1026"/>
                      </a:lnTo>
                      <a:lnTo>
                        <a:pt x="5291" y="1026"/>
                      </a:lnTo>
                      <a:lnTo>
                        <a:pt x="5054" y="711"/>
                      </a:lnTo>
                      <a:lnTo>
                        <a:pt x="4778" y="434"/>
                      </a:lnTo>
                      <a:lnTo>
                        <a:pt x="4462" y="237"/>
                      </a:lnTo>
                      <a:lnTo>
                        <a:pt x="4146" y="79"/>
                      </a:lnTo>
                      <a:lnTo>
                        <a:pt x="3791" y="0"/>
                      </a:lnTo>
                      <a:close/>
                    </a:path>
                  </a:pathLst>
                </a:custGeom>
                <a:solidFill>
                  <a:srgbClr val="7F3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45"/>
                <p:cNvSpPr/>
                <p:nvPr/>
              </p:nvSpPr>
              <p:spPr>
                <a:xfrm>
                  <a:off x="6234000" y="2548575"/>
                  <a:ext cx="221125" cy="54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45" h="21714" fill="none" extrusionOk="0">
                      <a:moveTo>
                        <a:pt x="5251" y="1026"/>
                      </a:moveTo>
                      <a:lnTo>
                        <a:pt x="5251" y="1026"/>
                      </a:lnTo>
                      <a:lnTo>
                        <a:pt x="5883" y="2329"/>
                      </a:lnTo>
                      <a:lnTo>
                        <a:pt x="6475" y="3593"/>
                      </a:lnTo>
                      <a:lnTo>
                        <a:pt x="6475" y="3593"/>
                      </a:lnTo>
                      <a:lnTo>
                        <a:pt x="7028" y="4935"/>
                      </a:lnTo>
                      <a:lnTo>
                        <a:pt x="7502" y="6277"/>
                      </a:lnTo>
                      <a:lnTo>
                        <a:pt x="7502" y="6277"/>
                      </a:lnTo>
                      <a:lnTo>
                        <a:pt x="7976" y="7659"/>
                      </a:lnTo>
                      <a:lnTo>
                        <a:pt x="8331" y="9080"/>
                      </a:lnTo>
                      <a:lnTo>
                        <a:pt x="8607" y="10541"/>
                      </a:lnTo>
                      <a:lnTo>
                        <a:pt x="8805" y="11962"/>
                      </a:lnTo>
                      <a:lnTo>
                        <a:pt x="8805" y="11962"/>
                      </a:lnTo>
                      <a:lnTo>
                        <a:pt x="8844" y="12752"/>
                      </a:lnTo>
                      <a:lnTo>
                        <a:pt x="8844" y="12989"/>
                      </a:lnTo>
                      <a:lnTo>
                        <a:pt x="8844" y="12989"/>
                      </a:lnTo>
                      <a:lnTo>
                        <a:pt x="8844" y="13344"/>
                      </a:lnTo>
                      <a:lnTo>
                        <a:pt x="8844" y="13344"/>
                      </a:lnTo>
                      <a:lnTo>
                        <a:pt x="8805" y="13660"/>
                      </a:lnTo>
                      <a:lnTo>
                        <a:pt x="8765" y="13976"/>
                      </a:lnTo>
                      <a:lnTo>
                        <a:pt x="8765" y="13976"/>
                      </a:lnTo>
                      <a:lnTo>
                        <a:pt x="8607" y="14410"/>
                      </a:lnTo>
                      <a:lnTo>
                        <a:pt x="8410" y="14844"/>
                      </a:lnTo>
                      <a:lnTo>
                        <a:pt x="8212" y="15278"/>
                      </a:lnTo>
                      <a:lnTo>
                        <a:pt x="7936" y="15673"/>
                      </a:lnTo>
                      <a:lnTo>
                        <a:pt x="7936" y="15673"/>
                      </a:lnTo>
                      <a:lnTo>
                        <a:pt x="7502" y="16305"/>
                      </a:lnTo>
                      <a:lnTo>
                        <a:pt x="7028" y="16897"/>
                      </a:lnTo>
                      <a:lnTo>
                        <a:pt x="6515" y="17450"/>
                      </a:lnTo>
                      <a:lnTo>
                        <a:pt x="6002" y="18003"/>
                      </a:lnTo>
                      <a:lnTo>
                        <a:pt x="6002" y="18003"/>
                      </a:lnTo>
                      <a:lnTo>
                        <a:pt x="4936" y="18950"/>
                      </a:lnTo>
                      <a:lnTo>
                        <a:pt x="3870" y="19858"/>
                      </a:lnTo>
                      <a:lnTo>
                        <a:pt x="2725" y="20727"/>
                      </a:lnTo>
                      <a:lnTo>
                        <a:pt x="1580" y="21556"/>
                      </a:lnTo>
                      <a:lnTo>
                        <a:pt x="1580" y="21556"/>
                      </a:lnTo>
                      <a:lnTo>
                        <a:pt x="1383" y="21635"/>
                      </a:lnTo>
                      <a:lnTo>
                        <a:pt x="1185" y="21714"/>
                      </a:lnTo>
                      <a:lnTo>
                        <a:pt x="988" y="21714"/>
                      </a:lnTo>
                      <a:lnTo>
                        <a:pt x="790" y="21674"/>
                      </a:lnTo>
                      <a:lnTo>
                        <a:pt x="632" y="21635"/>
                      </a:lnTo>
                      <a:lnTo>
                        <a:pt x="435" y="21556"/>
                      </a:lnTo>
                      <a:lnTo>
                        <a:pt x="277" y="21437"/>
                      </a:lnTo>
                      <a:lnTo>
                        <a:pt x="159" y="21240"/>
                      </a:lnTo>
                      <a:lnTo>
                        <a:pt x="159" y="21240"/>
                      </a:lnTo>
                      <a:lnTo>
                        <a:pt x="80" y="21121"/>
                      </a:lnTo>
                      <a:lnTo>
                        <a:pt x="40" y="20963"/>
                      </a:lnTo>
                      <a:lnTo>
                        <a:pt x="1" y="20806"/>
                      </a:lnTo>
                      <a:lnTo>
                        <a:pt x="1" y="20608"/>
                      </a:lnTo>
                      <a:lnTo>
                        <a:pt x="1" y="20450"/>
                      </a:lnTo>
                      <a:lnTo>
                        <a:pt x="80" y="20292"/>
                      </a:lnTo>
                      <a:lnTo>
                        <a:pt x="159" y="20174"/>
                      </a:lnTo>
                      <a:lnTo>
                        <a:pt x="238" y="20016"/>
                      </a:lnTo>
                      <a:lnTo>
                        <a:pt x="277" y="19976"/>
                      </a:lnTo>
                      <a:lnTo>
                        <a:pt x="277" y="19976"/>
                      </a:lnTo>
                      <a:lnTo>
                        <a:pt x="1975" y="17963"/>
                      </a:lnTo>
                      <a:lnTo>
                        <a:pt x="2843" y="16976"/>
                      </a:lnTo>
                      <a:lnTo>
                        <a:pt x="3633" y="15950"/>
                      </a:lnTo>
                      <a:lnTo>
                        <a:pt x="3633" y="15950"/>
                      </a:lnTo>
                      <a:lnTo>
                        <a:pt x="3988" y="15476"/>
                      </a:lnTo>
                      <a:lnTo>
                        <a:pt x="4304" y="14963"/>
                      </a:lnTo>
                      <a:lnTo>
                        <a:pt x="4620" y="14449"/>
                      </a:lnTo>
                      <a:lnTo>
                        <a:pt x="4936" y="13936"/>
                      </a:lnTo>
                      <a:lnTo>
                        <a:pt x="4936" y="13936"/>
                      </a:lnTo>
                      <a:lnTo>
                        <a:pt x="5094" y="13541"/>
                      </a:lnTo>
                      <a:lnTo>
                        <a:pt x="5173" y="13147"/>
                      </a:lnTo>
                      <a:lnTo>
                        <a:pt x="5173" y="13147"/>
                      </a:lnTo>
                      <a:lnTo>
                        <a:pt x="5173" y="13107"/>
                      </a:lnTo>
                      <a:lnTo>
                        <a:pt x="5173" y="13147"/>
                      </a:lnTo>
                      <a:lnTo>
                        <a:pt x="5173" y="12989"/>
                      </a:lnTo>
                      <a:lnTo>
                        <a:pt x="5173" y="12989"/>
                      </a:lnTo>
                      <a:lnTo>
                        <a:pt x="5094" y="12436"/>
                      </a:lnTo>
                      <a:lnTo>
                        <a:pt x="5094" y="12436"/>
                      </a:lnTo>
                      <a:lnTo>
                        <a:pt x="4857" y="11212"/>
                      </a:lnTo>
                      <a:lnTo>
                        <a:pt x="4541" y="9988"/>
                      </a:lnTo>
                      <a:lnTo>
                        <a:pt x="4146" y="8804"/>
                      </a:lnTo>
                      <a:lnTo>
                        <a:pt x="3712" y="7659"/>
                      </a:lnTo>
                      <a:lnTo>
                        <a:pt x="3712" y="7659"/>
                      </a:lnTo>
                      <a:lnTo>
                        <a:pt x="3238" y="6435"/>
                      </a:lnTo>
                      <a:lnTo>
                        <a:pt x="2725" y="5251"/>
                      </a:lnTo>
                      <a:lnTo>
                        <a:pt x="2725" y="5251"/>
                      </a:lnTo>
                      <a:lnTo>
                        <a:pt x="2172" y="4066"/>
                      </a:lnTo>
                      <a:lnTo>
                        <a:pt x="1659" y="2921"/>
                      </a:lnTo>
                      <a:lnTo>
                        <a:pt x="1619" y="2882"/>
                      </a:lnTo>
                      <a:lnTo>
                        <a:pt x="1619" y="2882"/>
                      </a:lnTo>
                      <a:lnTo>
                        <a:pt x="1501" y="2487"/>
                      </a:lnTo>
                      <a:lnTo>
                        <a:pt x="1461" y="2092"/>
                      </a:lnTo>
                      <a:lnTo>
                        <a:pt x="1501" y="1698"/>
                      </a:lnTo>
                      <a:lnTo>
                        <a:pt x="1580" y="1303"/>
                      </a:lnTo>
                      <a:lnTo>
                        <a:pt x="1777" y="948"/>
                      </a:lnTo>
                      <a:lnTo>
                        <a:pt x="2014" y="632"/>
                      </a:lnTo>
                      <a:lnTo>
                        <a:pt x="2291" y="355"/>
                      </a:lnTo>
                      <a:lnTo>
                        <a:pt x="2646" y="158"/>
                      </a:lnTo>
                      <a:lnTo>
                        <a:pt x="2646" y="158"/>
                      </a:lnTo>
                      <a:lnTo>
                        <a:pt x="3041" y="40"/>
                      </a:lnTo>
                      <a:lnTo>
                        <a:pt x="3396" y="0"/>
                      </a:lnTo>
                      <a:lnTo>
                        <a:pt x="3791" y="0"/>
                      </a:lnTo>
                      <a:lnTo>
                        <a:pt x="4146" y="79"/>
                      </a:lnTo>
                      <a:lnTo>
                        <a:pt x="4462" y="237"/>
                      </a:lnTo>
                      <a:lnTo>
                        <a:pt x="4778" y="434"/>
                      </a:lnTo>
                      <a:lnTo>
                        <a:pt x="5054" y="711"/>
                      </a:lnTo>
                      <a:lnTo>
                        <a:pt x="5291" y="1026"/>
                      </a:lnTo>
                      <a:lnTo>
                        <a:pt x="5251" y="1026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45"/>
                <p:cNvSpPr/>
                <p:nvPr/>
              </p:nvSpPr>
              <p:spPr>
                <a:xfrm>
                  <a:off x="5487850" y="3167400"/>
                  <a:ext cx="760000" cy="85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00" h="34269" extrusionOk="0">
                      <a:moveTo>
                        <a:pt x="23451" y="0"/>
                      </a:moveTo>
                      <a:lnTo>
                        <a:pt x="22701" y="79"/>
                      </a:lnTo>
                      <a:lnTo>
                        <a:pt x="21951" y="237"/>
                      </a:lnTo>
                      <a:lnTo>
                        <a:pt x="21201" y="435"/>
                      </a:lnTo>
                      <a:lnTo>
                        <a:pt x="20490" y="751"/>
                      </a:lnTo>
                      <a:lnTo>
                        <a:pt x="19780" y="1106"/>
                      </a:lnTo>
                      <a:lnTo>
                        <a:pt x="19108" y="1540"/>
                      </a:lnTo>
                      <a:lnTo>
                        <a:pt x="18516" y="2014"/>
                      </a:lnTo>
                      <a:lnTo>
                        <a:pt x="17924" y="2606"/>
                      </a:lnTo>
                      <a:lnTo>
                        <a:pt x="14253" y="6633"/>
                      </a:lnTo>
                      <a:lnTo>
                        <a:pt x="12239" y="8844"/>
                      </a:lnTo>
                      <a:lnTo>
                        <a:pt x="10186" y="11173"/>
                      </a:lnTo>
                      <a:lnTo>
                        <a:pt x="9791" y="11647"/>
                      </a:lnTo>
                      <a:lnTo>
                        <a:pt x="9397" y="12200"/>
                      </a:lnTo>
                      <a:lnTo>
                        <a:pt x="9002" y="12792"/>
                      </a:lnTo>
                      <a:lnTo>
                        <a:pt x="8607" y="13423"/>
                      </a:lnTo>
                      <a:lnTo>
                        <a:pt x="7778" y="14884"/>
                      </a:lnTo>
                      <a:lnTo>
                        <a:pt x="6909" y="16463"/>
                      </a:lnTo>
                      <a:lnTo>
                        <a:pt x="6080" y="18200"/>
                      </a:lnTo>
                      <a:lnTo>
                        <a:pt x="5251" y="19977"/>
                      </a:lnTo>
                      <a:lnTo>
                        <a:pt x="4462" y="21793"/>
                      </a:lnTo>
                      <a:lnTo>
                        <a:pt x="3712" y="23609"/>
                      </a:lnTo>
                      <a:lnTo>
                        <a:pt x="2330" y="27044"/>
                      </a:lnTo>
                      <a:lnTo>
                        <a:pt x="1185" y="29965"/>
                      </a:lnTo>
                      <a:lnTo>
                        <a:pt x="395" y="32018"/>
                      </a:lnTo>
                      <a:lnTo>
                        <a:pt x="1" y="32966"/>
                      </a:lnTo>
                      <a:lnTo>
                        <a:pt x="1856" y="34268"/>
                      </a:lnTo>
                      <a:lnTo>
                        <a:pt x="3593" y="32176"/>
                      </a:lnTo>
                      <a:lnTo>
                        <a:pt x="5291" y="30044"/>
                      </a:lnTo>
                      <a:lnTo>
                        <a:pt x="6909" y="27833"/>
                      </a:lnTo>
                      <a:lnTo>
                        <a:pt x="8489" y="25583"/>
                      </a:lnTo>
                      <a:lnTo>
                        <a:pt x="9989" y="23333"/>
                      </a:lnTo>
                      <a:lnTo>
                        <a:pt x="11410" y="21003"/>
                      </a:lnTo>
                      <a:lnTo>
                        <a:pt x="12792" y="18635"/>
                      </a:lnTo>
                      <a:lnTo>
                        <a:pt x="14095" y="16226"/>
                      </a:lnTo>
                      <a:lnTo>
                        <a:pt x="16937" y="14805"/>
                      </a:lnTo>
                      <a:lnTo>
                        <a:pt x="19424" y="13463"/>
                      </a:lnTo>
                      <a:lnTo>
                        <a:pt x="21635" y="12239"/>
                      </a:lnTo>
                      <a:lnTo>
                        <a:pt x="23609" y="11094"/>
                      </a:lnTo>
                      <a:lnTo>
                        <a:pt x="25307" y="9989"/>
                      </a:lnTo>
                      <a:lnTo>
                        <a:pt x="26807" y="8962"/>
                      </a:lnTo>
                      <a:lnTo>
                        <a:pt x="28149" y="7975"/>
                      </a:lnTo>
                      <a:lnTo>
                        <a:pt x="29294" y="6988"/>
                      </a:lnTo>
                      <a:lnTo>
                        <a:pt x="29531" y="6751"/>
                      </a:lnTo>
                      <a:lnTo>
                        <a:pt x="29768" y="6475"/>
                      </a:lnTo>
                      <a:lnTo>
                        <a:pt x="29926" y="6199"/>
                      </a:lnTo>
                      <a:lnTo>
                        <a:pt x="30084" y="5922"/>
                      </a:lnTo>
                      <a:lnTo>
                        <a:pt x="30202" y="5606"/>
                      </a:lnTo>
                      <a:lnTo>
                        <a:pt x="30321" y="5330"/>
                      </a:lnTo>
                      <a:lnTo>
                        <a:pt x="30360" y="5014"/>
                      </a:lnTo>
                      <a:lnTo>
                        <a:pt x="30399" y="4698"/>
                      </a:lnTo>
                      <a:lnTo>
                        <a:pt x="30399" y="4383"/>
                      </a:lnTo>
                      <a:lnTo>
                        <a:pt x="30399" y="4027"/>
                      </a:lnTo>
                      <a:lnTo>
                        <a:pt x="30321" y="3711"/>
                      </a:lnTo>
                      <a:lnTo>
                        <a:pt x="30242" y="3435"/>
                      </a:lnTo>
                      <a:lnTo>
                        <a:pt x="30123" y="3119"/>
                      </a:lnTo>
                      <a:lnTo>
                        <a:pt x="29965" y="2803"/>
                      </a:lnTo>
                      <a:lnTo>
                        <a:pt x="29768" y="2527"/>
                      </a:lnTo>
                      <a:lnTo>
                        <a:pt x="29570" y="2290"/>
                      </a:lnTo>
                      <a:lnTo>
                        <a:pt x="29255" y="1974"/>
                      </a:lnTo>
                      <a:lnTo>
                        <a:pt x="28623" y="1461"/>
                      </a:lnTo>
                      <a:lnTo>
                        <a:pt x="27952" y="1027"/>
                      </a:lnTo>
                      <a:lnTo>
                        <a:pt x="27241" y="672"/>
                      </a:lnTo>
                      <a:lnTo>
                        <a:pt x="26491" y="395"/>
                      </a:lnTo>
                      <a:lnTo>
                        <a:pt x="25741" y="198"/>
                      </a:lnTo>
                      <a:lnTo>
                        <a:pt x="24991" y="40"/>
                      </a:lnTo>
                      <a:lnTo>
                        <a:pt x="24241" y="0"/>
                      </a:lnTo>
                      <a:close/>
                    </a:path>
                  </a:pathLst>
                </a:custGeom>
                <a:solidFill>
                  <a:srgbClr val="7F3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45"/>
                <p:cNvSpPr/>
                <p:nvPr/>
              </p:nvSpPr>
              <p:spPr>
                <a:xfrm>
                  <a:off x="5329925" y="3946125"/>
                  <a:ext cx="257625" cy="18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5" h="7423" extrusionOk="0">
                      <a:moveTo>
                        <a:pt x="7541" y="0"/>
                      </a:moveTo>
                      <a:lnTo>
                        <a:pt x="7305" y="40"/>
                      </a:lnTo>
                      <a:lnTo>
                        <a:pt x="7107" y="158"/>
                      </a:lnTo>
                      <a:lnTo>
                        <a:pt x="6949" y="277"/>
                      </a:lnTo>
                      <a:lnTo>
                        <a:pt x="6870" y="435"/>
                      </a:lnTo>
                      <a:lnTo>
                        <a:pt x="6712" y="790"/>
                      </a:lnTo>
                      <a:lnTo>
                        <a:pt x="6515" y="1224"/>
                      </a:lnTo>
                      <a:lnTo>
                        <a:pt x="6278" y="1619"/>
                      </a:lnTo>
                      <a:lnTo>
                        <a:pt x="6002" y="2093"/>
                      </a:lnTo>
                      <a:lnTo>
                        <a:pt x="5686" y="2527"/>
                      </a:lnTo>
                      <a:lnTo>
                        <a:pt x="5331" y="2961"/>
                      </a:lnTo>
                      <a:lnTo>
                        <a:pt x="4936" y="3435"/>
                      </a:lnTo>
                      <a:lnTo>
                        <a:pt x="4541" y="3830"/>
                      </a:lnTo>
                      <a:lnTo>
                        <a:pt x="4107" y="4264"/>
                      </a:lnTo>
                      <a:lnTo>
                        <a:pt x="3633" y="4620"/>
                      </a:lnTo>
                      <a:lnTo>
                        <a:pt x="3159" y="4975"/>
                      </a:lnTo>
                      <a:lnTo>
                        <a:pt x="2646" y="5291"/>
                      </a:lnTo>
                      <a:lnTo>
                        <a:pt x="2133" y="5528"/>
                      </a:lnTo>
                      <a:lnTo>
                        <a:pt x="1620" y="5725"/>
                      </a:lnTo>
                      <a:lnTo>
                        <a:pt x="1067" y="5843"/>
                      </a:lnTo>
                      <a:lnTo>
                        <a:pt x="514" y="5883"/>
                      </a:lnTo>
                      <a:lnTo>
                        <a:pt x="277" y="5883"/>
                      </a:lnTo>
                      <a:lnTo>
                        <a:pt x="159" y="5962"/>
                      </a:lnTo>
                      <a:lnTo>
                        <a:pt x="40" y="6001"/>
                      </a:lnTo>
                      <a:lnTo>
                        <a:pt x="1" y="6120"/>
                      </a:lnTo>
                      <a:lnTo>
                        <a:pt x="1" y="6238"/>
                      </a:lnTo>
                      <a:lnTo>
                        <a:pt x="80" y="6357"/>
                      </a:lnTo>
                      <a:lnTo>
                        <a:pt x="277" y="6633"/>
                      </a:lnTo>
                      <a:lnTo>
                        <a:pt x="593" y="6909"/>
                      </a:lnTo>
                      <a:lnTo>
                        <a:pt x="948" y="7146"/>
                      </a:lnTo>
                      <a:lnTo>
                        <a:pt x="1383" y="7344"/>
                      </a:lnTo>
                      <a:lnTo>
                        <a:pt x="1580" y="7383"/>
                      </a:lnTo>
                      <a:lnTo>
                        <a:pt x="1738" y="7423"/>
                      </a:lnTo>
                      <a:lnTo>
                        <a:pt x="3120" y="7423"/>
                      </a:lnTo>
                      <a:lnTo>
                        <a:pt x="3593" y="7344"/>
                      </a:lnTo>
                      <a:lnTo>
                        <a:pt x="3949" y="7265"/>
                      </a:lnTo>
                      <a:lnTo>
                        <a:pt x="4541" y="7067"/>
                      </a:lnTo>
                      <a:lnTo>
                        <a:pt x="4896" y="7028"/>
                      </a:lnTo>
                      <a:lnTo>
                        <a:pt x="5331" y="6988"/>
                      </a:lnTo>
                      <a:lnTo>
                        <a:pt x="6554" y="6988"/>
                      </a:lnTo>
                      <a:lnTo>
                        <a:pt x="7186" y="7028"/>
                      </a:lnTo>
                      <a:lnTo>
                        <a:pt x="7778" y="7107"/>
                      </a:lnTo>
                      <a:lnTo>
                        <a:pt x="7936" y="7146"/>
                      </a:lnTo>
                      <a:lnTo>
                        <a:pt x="8055" y="7146"/>
                      </a:lnTo>
                      <a:lnTo>
                        <a:pt x="8291" y="7028"/>
                      </a:lnTo>
                      <a:lnTo>
                        <a:pt x="8449" y="6870"/>
                      </a:lnTo>
                      <a:lnTo>
                        <a:pt x="8607" y="6672"/>
                      </a:lnTo>
                      <a:lnTo>
                        <a:pt x="8686" y="6396"/>
                      </a:lnTo>
                      <a:lnTo>
                        <a:pt x="8765" y="6080"/>
                      </a:lnTo>
                      <a:lnTo>
                        <a:pt x="8805" y="5764"/>
                      </a:lnTo>
                      <a:lnTo>
                        <a:pt x="8805" y="5409"/>
                      </a:lnTo>
                      <a:lnTo>
                        <a:pt x="8765" y="4659"/>
                      </a:lnTo>
                      <a:lnTo>
                        <a:pt x="8765" y="4225"/>
                      </a:lnTo>
                      <a:lnTo>
                        <a:pt x="8805" y="3751"/>
                      </a:lnTo>
                      <a:lnTo>
                        <a:pt x="8963" y="3119"/>
                      </a:lnTo>
                      <a:lnTo>
                        <a:pt x="9239" y="2409"/>
                      </a:lnTo>
                      <a:lnTo>
                        <a:pt x="9673" y="1540"/>
                      </a:lnTo>
                      <a:lnTo>
                        <a:pt x="10305" y="553"/>
                      </a:lnTo>
                      <a:lnTo>
                        <a:pt x="9831" y="395"/>
                      </a:lnTo>
                      <a:lnTo>
                        <a:pt x="9318" y="237"/>
                      </a:lnTo>
                      <a:lnTo>
                        <a:pt x="8726" y="119"/>
                      </a:lnTo>
                      <a:lnTo>
                        <a:pt x="8134" y="0"/>
                      </a:lnTo>
                      <a:close/>
                    </a:path>
                  </a:pathLst>
                </a:custGeom>
                <a:solidFill>
                  <a:srgbClr val="7F3E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45"/>
                <p:cNvSpPr/>
                <p:nvPr/>
              </p:nvSpPr>
              <p:spPr>
                <a:xfrm>
                  <a:off x="6242900" y="2523900"/>
                  <a:ext cx="201350" cy="30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54" h="12121" extrusionOk="0">
                      <a:moveTo>
                        <a:pt x="2250" y="0"/>
                      </a:moveTo>
                      <a:lnTo>
                        <a:pt x="1816" y="40"/>
                      </a:lnTo>
                      <a:lnTo>
                        <a:pt x="1461" y="158"/>
                      </a:lnTo>
                      <a:lnTo>
                        <a:pt x="1184" y="355"/>
                      </a:lnTo>
                      <a:lnTo>
                        <a:pt x="908" y="592"/>
                      </a:lnTo>
                      <a:lnTo>
                        <a:pt x="671" y="908"/>
                      </a:lnTo>
                      <a:lnTo>
                        <a:pt x="474" y="1224"/>
                      </a:lnTo>
                      <a:lnTo>
                        <a:pt x="316" y="1579"/>
                      </a:lnTo>
                      <a:lnTo>
                        <a:pt x="197" y="1974"/>
                      </a:lnTo>
                      <a:lnTo>
                        <a:pt x="119" y="2369"/>
                      </a:lnTo>
                      <a:lnTo>
                        <a:pt x="40" y="2803"/>
                      </a:lnTo>
                      <a:lnTo>
                        <a:pt x="0" y="3237"/>
                      </a:lnTo>
                      <a:lnTo>
                        <a:pt x="0" y="4027"/>
                      </a:lnTo>
                      <a:lnTo>
                        <a:pt x="40" y="4738"/>
                      </a:lnTo>
                      <a:lnTo>
                        <a:pt x="158" y="5488"/>
                      </a:lnTo>
                      <a:lnTo>
                        <a:pt x="355" y="6317"/>
                      </a:lnTo>
                      <a:lnTo>
                        <a:pt x="671" y="7225"/>
                      </a:lnTo>
                      <a:lnTo>
                        <a:pt x="987" y="8212"/>
                      </a:lnTo>
                      <a:lnTo>
                        <a:pt x="1382" y="9199"/>
                      </a:lnTo>
                      <a:lnTo>
                        <a:pt x="1777" y="10186"/>
                      </a:lnTo>
                      <a:lnTo>
                        <a:pt x="2250" y="11173"/>
                      </a:lnTo>
                      <a:lnTo>
                        <a:pt x="2685" y="12120"/>
                      </a:lnTo>
                      <a:lnTo>
                        <a:pt x="3514" y="11686"/>
                      </a:lnTo>
                      <a:lnTo>
                        <a:pt x="4303" y="11173"/>
                      </a:lnTo>
                      <a:lnTo>
                        <a:pt x="5053" y="10620"/>
                      </a:lnTo>
                      <a:lnTo>
                        <a:pt x="5764" y="10028"/>
                      </a:lnTo>
                      <a:lnTo>
                        <a:pt x="6435" y="9357"/>
                      </a:lnTo>
                      <a:lnTo>
                        <a:pt x="7027" y="8646"/>
                      </a:lnTo>
                      <a:lnTo>
                        <a:pt x="7580" y="7896"/>
                      </a:lnTo>
                      <a:lnTo>
                        <a:pt x="8054" y="7067"/>
                      </a:lnTo>
                      <a:lnTo>
                        <a:pt x="7501" y="5606"/>
                      </a:lnTo>
                      <a:lnTo>
                        <a:pt x="6948" y="4264"/>
                      </a:lnTo>
                      <a:lnTo>
                        <a:pt x="6633" y="3672"/>
                      </a:lnTo>
                      <a:lnTo>
                        <a:pt x="6356" y="3119"/>
                      </a:lnTo>
                      <a:lnTo>
                        <a:pt x="6040" y="2566"/>
                      </a:lnTo>
                      <a:lnTo>
                        <a:pt x="5725" y="2092"/>
                      </a:lnTo>
                      <a:lnTo>
                        <a:pt x="5369" y="1658"/>
                      </a:lnTo>
                      <a:lnTo>
                        <a:pt x="5053" y="1303"/>
                      </a:lnTo>
                      <a:lnTo>
                        <a:pt x="4698" y="948"/>
                      </a:lnTo>
                      <a:lnTo>
                        <a:pt x="4303" y="671"/>
                      </a:lnTo>
                      <a:lnTo>
                        <a:pt x="3948" y="434"/>
                      </a:lnTo>
                      <a:lnTo>
                        <a:pt x="3553" y="237"/>
                      </a:lnTo>
                      <a:lnTo>
                        <a:pt x="3119" y="79"/>
                      </a:lnTo>
                      <a:lnTo>
                        <a:pt x="2685" y="0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45"/>
                <p:cNvSpPr/>
                <p:nvPr/>
              </p:nvSpPr>
              <p:spPr>
                <a:xfrm>
                  <a:off x="6242900" y="2523900"/>
                  <a:ext cx="201350" cy="30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54" h="12121" fill="none" extrusionOk="0">
                      <a:moveTo>
                        <a:pt x="2685" y="0"/>
                      </a:moveTo>
                      <a:lnTo>
                        <a:pt x="2685" y="0"/>
                      </a:lnTo>
                      <a:lnTo>
                        <a:pt x="3119" y="79"/>
                      </a:lnTo>
                      <a:lnTo>
                        <a:pt x="3553" y="237"/>
                      </a:lnTo>
                      <a:lnTo>
                        <a:pt x="3948" y="434"/>
                      </a:lnTo>
                      <a:lnTo>
                        <a:pt x="4303" y="671"/>
                      </a:lnTo>
                      <a:lnTo>
                        <a:pt x="4698" y="948"/>
                      </a:lnTo>
                      <a:lnTo>
                        <a:pt x="5053" y="1303"/>
                      </a:lnTo>
                      <a:lnTo>
                        <a:pt x="5369" y="1658"/>
                      </a:lnTo>
                      <a:lnTo>
                        <a:pt x="5725" y="2092"/>
                      </a:lnTo>
                      <a:lnTo>
                        <a:pt x="6040" y="2566"/>
                      </a:lnTo>
                      <a:lnTo>
                        <a:pt x="6356" y="3119"/>
                      </a:lnTo>
                      <a:lnTo>
                        <a:pt x="6633" y="3672"/>
                      </a:lnTo>
                      <a:lnTo>
                        <a:pt x="6948" y="4264"/>
                      </a:lnTo>
                      <a:lnTo>
                        <a:pt x="7501" y="5606"/>
                      </a:lnTo>
                      <a:lnTo>
                        <a:pt x="8054" y="7067"/>
                      </a:lnTo>
                      <a:lnTo>
                        <a:pt x="8054" y="7067"/>
                      </a:lnTo>
                      <a:lnTo>
                        <a:pt x="7580" y="7896"/>
                      </a:lnTo>
                      <a:lnTo>
                        <a:pt x="7027" y="8646"/>
                      </a:lnTo>
                      <a:lnTo>
                        <a:pt x="6435" y="9357"/>
                      </a:lnTo>
                      <a:lnTo>
                        <a:pt x="5764" y="10028"/>
                      </a:lnTo>
                      <a:lnTo>
                        <a:pt x="5053" y="10620"/>
                      </a:lnTo>
                      <a:lnTo>
                        <a:pt x="4303" y="11173"/>
                      </a:lnTo>
                      <a:lnTo>
                        <a:pt x="3514" y="11686"/>
                      </a:lnTo>
                      <a:lnTo>
                        <a:pt x="2685" y="12120"/>
                      </a:lnTo>
                      <a:lnTo>
                        <a:pt x="2685" y="12120"/>
                      </a:lnTo>
                      <a:lnTo>
                        <a:pt x="2250" y="11173"/>
                      </a:lnTo>
                      <a:lnTo>
                        <a:pt x="1777" y="10186"/>
                      </a:lnTo>
                      <a:lnTo>
                        <a:pt x="1382" y="9199"/>
                      </a:lnTo>
                      <a:lnTo>
                        <a:pt x="987" y="8212"/>
                      </a:lnTo>
                      <a:lnTo>
                        <a:pt x="671" y="7225"/>
                      </a:lnTo>
                      <a:lnTo>
                        <a:pt x="355" y="6317"/>
                      </a:lnTo>
                      <a:lnTo>
                        <a:pt x="158" y="5488"/>
                      </a:lnTo>
                      <a:lnTo>
                        <a:pt x="40" y="4738"/>
                      </a:lnTo>
                      <a:lnTo>
                        <a:pt x="40" y="4738"/>
                      </a:lnTo>
                      <a:lnTo>
                        <a:pt x="0" y="4027"/>
                      </a:lnTo>
                      <a:lnTo>
                        <a:pt x="0" y="3237"/>
                      </a:lnTo>
                      <a:lnTo>
                        <a:pt x="40" y="2803"/>
                      </a:lnTo>
                      <a:lnTo>
                        <a:pt x="119" y="2369"/>
                      </a:lnTo>
                      <a:lnTo>
                        <a:pt x="197" y="1974"/>
                      </a:lnTo>
                      <a:lnTo>
                        <a:pt x="316" y="1579"/>
                      </a:lnTo>
                      <a:lnTo>
                        <a:pt x="474" y="1224"/>
                      </a:lnTo>
                      <a:lnTo>
                        <a:pt x="671" y="908"/>
                      </a:lnTo>
                      <a:lnTo>
                        <a:pt x="908" y="592"/>
                      </a:lnTo>
                      <a:lnTo>
                        <a:pt x="1184" y="355"/>
                      </a:lnTo>
                      <a:lnTo>
                        <a:pt x="1461" y="158"/>
                      </a:lnTo>
                      <a:lnTo>
                        <a:pt x="1816" y="40"/>
                      </a:lnTo>
                      <a:lnTo>
                        <a:pt x="2250" y="0"/>
                      </a:lnTo>
                      <a:lnTo>
                        <a:pt x="2685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45"/>
                <p:cNvSpPr/>
                <p:nvPr/>
              </p:nvSpPr>
              <p:spPr>
                <a:xfrm>
                  <a:off x="6241900" y="2522900"/>
                  <a:ext cx="202350" cy="30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4" h="12161" extrusionOk="0">
                      <a:moveTo>
                        <a:pt x="2369" y="1"/>
                      </a:moveTo>
                      <a:lnTo>
                        <a:pt x="2054" y="40"/>
                      </a:lnTo>
                      <a:lnTo>
                        <a:pt x="1738" y="119"/>
                      </a:lnTo>
                      <a:lnTo>
                        <a:pt x="1461" y="237"/>
                      </a:lnTo>
                      <a:lnTo>
                        <a:pt x="1224" y="395"/>
                      </a:lnTo>
                      <a:lnTo>
                        <a:pt x="1027" y="553"/>
                      </a:lnTo>
                      <a:lnTo>
                        <a:pt x="830" y="790"/>
                      </a:lnTo>
                      <a:lnTo>
                        <a:pt x="632" y="1027"/>
                      </a:lnTo>
                      <a:lnTo>
                        <a:pt x="514" y="1303"/>
                      </a:lnTo>
                      <a:lnTo>
                        <a:pt x="395" y="1580"/>
                      </a:lnTo>
                      <a:lnTo>
                        <a:pt x="277" y="1896"/>
                      </a:lnTo>
                      <a:lnTo>
                        <a:pt x="119" y="2527"/>
                      </a:lnTo>
                      <a:lnTo>
                        <a:pt x="40" y="3198"/>
                      </a:lnTo>
                      <a:lnTo>
                        <a:pt x="1" y="3830"/>
                      </a:lnTo>
                      <a:lnTo>
                        <a:pt x="40" y="4343"/>
                      </a:lnTo>
                      <a:lnTo>
                        <a:pt x="80" y="4778"/>
                      </a:lnTo>
                      <a:lnTo>
                        <a:pt x="198" y="5528"/>
                      </a:lnTo>
                      <a:lnTo>
                        <a:pt x="395" y="6357"/>
                      </a:lnTo>
                      <a:lnTo>
                        <a:pt x="711" y="7265"/>
                      </a:lnTo>
                      <a:lnTo>
                        <a:pt x="1027" y="8252"/>
                      </a:lnTo>
                      <a:lnTo>
                        <a:pt x="1422" y="9239"/>
                      </a:lnTo>
                      <a:lnTo>
                        <a:pt x="1817" y="10226"/>
                      </a:lnTo>
                      <a:lnTo>
                        <a:pt x="2290" y="11213"/>
                      </a:lnTo>
                      <a:lnTo>
                        <a:pt x="2725" y="12160"/>
                      </a:lnTo>
                      <a:lnTo>
                        <a:pt x="3554" y="11726"/>
                      </a:lnTo>
                      <a:lnTo>
                        <a:pt x="4343" y="11213"/>
                      </a:lnTo>
                      <a:lnTo>
                        <a:pt x="5093" y="10660"/>
                      </a:lnTo>
                      <a:lnTo>
                        <a:pt x="5804" y="10068"/>
                      </a:lnTo>
                      <a:lnTo>
                        <a:pt x="6475" y="9397"/>
                      </a:lnTo>
                      <a:lnTo>
                        <a:pt x="7067" y="8686"/>
                      </a:lnTo>
                      <a:lnTo>
                        <a:pt x="7620" y="7936"/>
                      </a:lnTo>
                      <a:lnTo>
                        <a:pt x="8094" y="7107"/>
                      </a:lnTo>
                      <a:lnTo>
                        <a:pt x="7541" y="5646"/>
                      </a:lnTo>
                      <a:lnTo>
                        <a:pt x="6988" y="4304"/>
                      </a:lnTo>
                      <a:lnTo>
                        <a:pt x="6673" y="3712"/>
                      </a:lnTo>
                      <a:lnTo>
                        <a:pt x="6396" y="3159"/>
                      </a:lnTo>
                      <a:lnTo>
                        <a:pt x="6080" y="2606"/>
                      </a:lnTo>
                      <a:lnTo>
                        <a:pt x="5765" y="2132"/>
                      </a:lnTo>
                      <a:lnTo>
                        <a:pt x="5409" y="1698"/>
                      </a:lnTo>
                      <a:lnTo>
                        <a:pt x="5093" y="1343"/>
                      </a:lnTo>
                      <a:lnTo>
                        <a:pt x="4738" y="988"/>
                      </a:lnTo>
                      <a:lnTo>
                        <a:pt x="4343" y="711"/>
                      </a:lnTo>
                      <a:lnTo>
                        <a:pt x="3988" y="474"/>
                      </a:lnTo>
                      <a:lnTo>
                        <a:pt x="3593" y="277"/>
                      </a:lnTo>
                      <a:lnTo>
                        <a:pt x="3159" y="119"/>
                      </a:lnTo>
                      <a:lnTo>
                        <a:pt x="2725" y="40"/>
                      </a:lnTo>
                      <a:lnTo>
                        <a:pt x="2369" y="1"/>
                      </a:lnTo>
                      <a:close/>
                    </a:path>
                  </a:pathLst>
                </a:custGeom>
                <a:solidFill>
                  <a:srgbClr val="BDD6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45"/>
                <p:cNvSpPr/>
                <p:nvPr/>
              </p:nvSpPr>
              <p:spPr>
                <a:xfrm>
                  <a:off x="6241900" y="2522900"/>
                  <a:ext cx="202350" cy="30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4" h="12161" fill="none" extrusionOk="0">
                      <a:moveTo>
                        <a:pt x="2369" y="1"/>
                      </a:moveTo>
                      <a:lnTo>
                        <a:pt x="2369" y="1"/>
                      </a:lnTo>
                      <a:lnTo>
                        <a:pt x="2054" y="40"/>
                      </a:lnTo>
                      <a:lnTo>
                        <a:pt x="1738" y="119"/>
                      </a:lnTo>
                      <a:lnTo>
                        <a:pt x="1461" y="237"/>
                      </a:lnTo>
                      <a:lnTo>
                        <a:pt x="1224" y="395"/>
                      </a:lnTo>
                      <a:lnTo>
                        <a:pt x="1027" y="553"/>
                      </a:lnTo>
                      <a:lnTo>
                        <a:pt x="830" y="790"/>
                      </a:lnTo>
                      <a:lnTo>
                        <a:pt x="632" y="1027"/>
                      </a:lnTo>
                      <a:lnTo>
                        <a:pt x="514" y="1303"/>
                      </a:lnTo>
                      <a:lnTo>
                        <a:pt x="395" y="1580"/>
                      </a:lnTo>
                      <a:lnTo>
                        <a:pt x="277" y="1896"/>
                      </a:lnTo>
                      <a:lnTo>
                        <a:pt x="119" y="2527"/>
                      </a:lnTo>
                      <a:lnTo>
                        <a:pt x="40" y="3198"/>
                      </a:lnTo>
                      <a:lnTo>
                        <a:pt x="1" y="3830"/>
                      </a:lnTo>
                      <a:lnTo>
                        <a:pt x="1" y="3830"/>
                      </a:lnTo>
                      <a:lnTo>
                        <a:pt x="40" y="4343"/>
                      </a:lnTo>
                      <a:lnTo>
                        <a:pt x="80" y="4778"/>
                      </a:lnTo>
                      <a:lnTo>
                        <a:pt x="80" y="4778"/>
                      </a:lnTo>
                      <a:lnTo>
                        <a:pt x="198" y="5528"/>
                      </a:lnTo>
                      <a:lnTo>
                        <a:pt x="395" y="6357"/>
                      </a:lnTo>
                      <a:lnTo>
                        <a:pt x="711" y="7265"/>
                      </a:lnTo>
                      <a:lnTo>
                        <a:pt x="1027" y="8252"/>
                      </a:lnTo>
                      <a:lnTo>
                        <a:pt x="1422" y="9239"/>
                      </a:lnTo>
                      <a:lnTo>
                        <a:pt x="1817" y="10226"/>
                      </a:lnTo>
                      <a:lnTo>
                        <a:pt x="2290" y="11213"/>
                      </a:lnTo>
                      <a:lnTo>
                        <a:pt x="2725" y="12160"/>
                      </a:lnTo>
                      <a:lnTo>
                        <a:pt x="2725" y="12160"/>
                      </a:lnTo>
                      <a:lnTo>
                        <a:pt x="3554" y="11726"/>
                      </a:lnTo>
                      <a:lnTo>
                        <a:pt x="4343" y="11213"/>
                      </a:lnTo>
                      <a:lnTo>
                        <a:pt x="5093" y="10660"/>
                      </a:lnTo>
                      <a:lnTo>
                        <a:pt x="5804" y="10068"/>
                      </a:lnTo>
                      <a:lnTo>
                        <a:pt x="6475" y="9397"/>
                      </a:lnTo>
                      <a:lnTo>
                        <a:pt x="7067" y="8686"/>
                      </a:lnTo>
                      <a:lnTo>
                        <a:pt x="7620" y="7936"/>
                      </a:lnTo>
                      <a:lnTo>
                        <a:pt x="8094" y="7107"/>
                      </a:lnTo>
                      <a:lnTo>
                        <a:pt x="8094" y="7107"/>
                      </a:lnTo>
                      <a:lnTo>
                        <a:pt x="7541" y="5646"/>
                      </a:lnTo>
                      <a:lnTo>
                        <a:pt x="6988" y="4304"/>
                      </a:lnTo>
                      <a:lnTo>
                        <a:pt x="6673" y="3712"/>
                      </a:lnTo>
                      <a:lnTo>
                        <a:pt x="6396" y="3159"/>
                      </a:lnTo>
                      <a:lnTo>
                        <a:pt x="6080" y="2606"/>
                      </a:lnTo>
                      <a:lnTo>
                        <a:pt x="5765" y="2132"/>
                      </a:lnTo>
                      <a:lnTo>
                        <a:pt x="5409" y="1698"/>
                      </a:lnTo>
                      <a:lnTo>
                        <a:pt x="5093" y="1343"/>
                      </a:lnTo>
                      <a:lnTo>
                        <a:pt x="4738" y="988"/>
                      </a:lnTo>
                      <a:lnTo>
                        <a:pt x="4343" y="711"/>
                      </a:lnTo>
                      <a:lnTo>
                        <a:pt x="3988" y="474"/>
                      </a:lnTo>
                      <a:lnTo>
                        <a:pt x="3593" y="277"/>
                      </a:lnTo>
                      <a:lnTo>
                        <a:pt x="3159" y="119"/>
                      </a:lnTo>
                      <a:lnTo>
                        <a:pt x="2725" y="40"/>
                      </a:lnTo>
                      <a:lnTo>
                        <a:pt x="2725" y="40"/>
                      </a:lnTo>
                      <a:lnTo>
                        <a:pt x="2369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45"/>
                <p:cNvSpPr/>
                <p:nvPr/>
              </p:nvSpPr>
              <p:spPr>
                <a:xfrm>
                  <a:off x="6351450" y="3319400"/>
                  <a:ext cx="158925" cy="84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7" h="33676" extrusionOk="0">
                      <a:moveTo>
                        <a:pt x="5962" y="0"/>
                      </a:moveTo>
                      <a:lnTo>
                        <a:pt x="5844" y="79"/>
                      </a:lnTo>
                      <a:lnTo>
                        <a:pt x="5765" y="158"/>
                      </a:lnTo>
                      <a:lnTo>
                        <a:pt x="5725" y="277"/>
                      </a:lnTo>
                      <a:lnTo>
                        <a:pt x="1" y="33321"/>
                      </a:lnTo>
                      <a:lnTo>
                        <a:pt x="1" y="33439"/>
                      </a:lnTo>
                      <a:lnTo>
                        <a:pt x="40" y="33558"/>
                      </a:lnTo>
                      <a:lnTo>
                        <a:pt x="119" y="33636"/>
                      </a:lnTo>
                      <a:lnTo>
                        <a:pt x="238" y="33676"/>
                      </a:lnTo>
                      <a:lnTo>
                        <a:pt x="396" y="33676"/>
                      </a:lnTo>
                      <a:lnTo>
                        <a:pt x="475" y="33636"/>
                      </a:lnTo>
                      <a:lnTo>
                        <a:pt x="553" y="33558"/>
                      </a:lnTo>
                      <a:lnTo>
                        <a:pt x="593" y="33439"/>
                      </a:lnTo>
                      <a:lnTo>
                        <a:pt x="6357" y="395"/>
                      </a:lnTo>
                      <a:lnTo>
                        <a:pt x="6357" y="356"/>
                      </a:lnTo>
                      <a:lnTo>
                        <a:pt x="6357" y="237"/>
                      </a:lnTo>
                      <a:lnTo>
                        <a:pt x="6317" y="119"/>
                      </a:lnTo>
                      <a:lnTo>
                        <a:pt x="6199" y="40"/>
                      </a:lnTo>
                      <a:lnTo>
                        <a:pt x="6081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45"/>
                <p:cNvSpPr/>
                <p:nvPr/>
              </p:nvSpPr>
              <p:spPr>
                <a:xfrm>
                  <a:off x="6394875" y="3319400"/>
                  <a:ext cx="115500" cy="1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0" h="593" extrusionOk="0">
                      <a:moveTo>
                        <a:pt x="159" y="0"/>
                      </a:moveTo>
                      <a:lnTo>
                        <a:pt x="80" y="79"/>
                      </a:lnTo>
                      <a:lnTo>
                        <a:pt x="1" y="198"/>
                      </a:lnTo>
                      <a:lnTo>
                        <a:pt x="1" y="316"/>
                      </a:lnTo>
                      <a:lnTo>
                        <a:pt x="1" y="435"/>
                      </a:lnTo>
                      <a:lnTo>
                        <a:pt x="80" y="513"/>
                      </a:lnTo>
                      <a:lnTo>
                        <a:pt x="159" y="592"/>
                      </a:lnTo>
                      <a:lnTo>
                        <a:pt x="4423" y="592"/>
                      </a:lnTo>
                      <a:lnTo>
                        <a:pt x="4541" y="513"/>
                      </a:lnTo>
                      <a:lnTo>
                        <a:pt x="4620" y="435"/>
                      </a:lnTo>
                      <a:lnTo>
                        <a:pt x="4620" y="316"/>
                      </a:lnTo>
                      <a:lnTo>
                        <a:pt x="4580" y="198"/>
                      </a:lnTo>
                      <a:lnTo>
                        <a:pt x="4541" y="79"/>
                      </a:lnTo>
                      <a:lnTo>
                        <a:pt x="4423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45"/>
                <p:cNvSpPr/>
                <p:nvPr/>
              </p:nvSpPr>
              <p:spPr>
                <a:xfrm>
                  <a:off x="6389950" y="3283850"/>
                  <a:ext cx="15825" cy="10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4068" extrusionOk="0">
                      <a:moveTo>
                        <a:pt x="277" y="1"/>
                      </a:moveTo>
                      <a:lnTo>
                        <a:pt x="158" y="40"/>
                      </a:lnTo>
                      <a:lnTo>
                        <a:pt x="79" y="80"/>
                      </a:lnTo>
                      <a:lnTo>
                        <a:pt x="40" y="198"/>
                      </a:lnTo>
                      <a:lnTo>
                        <a:pt x="0" y="317"/>
                      </a:lnTo>
                      <a:lnTo>
                        <a:pt x="0" y="3791"/>
                      </a:lnTo>
                      <a:lnTo>
                        <a:pt x="40" y="3909"/>
                      </a:lnTo>
                      <a:lnTo>
                        <a:pt x="79" y="3988"/>
                      </a:lnTo>
                      <a:lnTo>
                        <a:pt x="158" y="4028"/>
                      </a:lnTo>
                      <a:lnTo>
                        <a:pt x="277" y="4067"/>
                      </a:lnTo>
                      <a:lnTo>
                        <a:pt x="316" y="4067"/>
                      </a:lnTo>
                      <a:lnTo>
                        <a:pt x="435" y="4028"/>
                      </a:lnTo>
                      <a:lnTo>
                        <a:pt x="514" y="3988"/>
                      </a:lnTo>
                      <a:lnTo>
                        <a:pt x="593" y="3909"/>
                      </a:lnTo>
                      <a:lnTo>
                        <a:pt x="632" y="3791"/>
                      </a:lnTo>
                      <a:lnTo>
                        <a:pt x="632" y="317"/>
                      </a:lnTo>
                      <a:lnTo>
                        <a:pt x="593" y="198"/>
                      </a:lnTo>
                      <a:lnTo>
                        <a:pt x="514" y="80"/>
                      </a:lnTo>
                      <a:lnTo>
                        <a:pt x="435" y="40"/>
                      </a:lnTo>
                      <a:lnTo>
                        <a:pt x="316" y="1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45"/>
                <p:cNvSpPr/>
                <p:nvPr/>
              </p:nvSpPr>
              <p:spPr>
                <a:xfrm>
                  <a:off x="6365275" y="3849400"/>
                  <a:ext cx="78975" cy="7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9" h="3159" extrusionOk="0">
                      <a:moveTo>
                        <a:pt x="1580" y="1"/>
                      </a:moveTo>
                      <a:lnTo>
                        <a:pt x="1264" y="40"/>
                      </a:lnTo>
                      <a:lnTo>
                        <a:pt x="948" y="119"/>
                      </a:lnTo>
                      <a:lnTo>
                        <a:pt x="711" y="277"/>
                      </a:lnTo>
                      <a:lnTo>
                        <a:pt x="474" y="474"/>
                      </a:lnTo>
                      <a:lnTo>
                        <a:pt x="277" y="711"/>
                      </a:lnTo>
                      <a:lnTo>
                        <a:pt x="119" y="988"/>
                      </a:lnTo>
                      <a:lnTo>
                        <a:pt x="40" y="1264"/>
                      </a:lnTo>
                      <a:lnTo>
                        <a:pt x="0" y="1580"/>
                      </a:lnTo>
                      <a:lnTo>
                        <a:pt x="40" y="1896"/>
                      </a:lnTo>
                      <a:lnTo>
                        <a:pt x="119" y="2211"/>
                      </a:lnTo>
                      <a:lnTo>
                        <a:pt x="277" y="2488"/>
                      </a:lnTo>
                      <a:lnTo>
                        <a:pt x="474" y="2685"/>
                      </a:lnTo>
                      <a:lnTo>
                        <a:pt x="711" y="2883"/>
                      </a:lnTo>
                      <a:lnTo>
                        <a:pt x="948" y="3040"/>
                      </a:lnTo>
                      <a:lnTo>
                        <a:pt x="1264" y="3119"/>
                      </a:lnTo>
                      <a:lnTo>
                        <a:pt x="1580" y="3159"/>
                      </a:lnTo>
                      <a:lnTo>
                        <a:pt x="1895" y="3119"/>
                      </a:lnTo>
                      <a:lnTo>
                        <a:pt x="2211" y="3040"/>
                      </a:lnTo>
                      <a:lnTo>
                        <a:pt x="2448" y="2883"/>
                      </a:lnTo>
                      <a:lnTo>
                        <a:pt x="2685" y="2685"/>
                      </a:lnTo>
                      <a:lnTo>
                        <a:pt x="2882" y="2448"/>
                      </a:lnTo>
                      <a:lnTo>
                        <a:pt x="3040" y="2211"/>
                      </a:lnTo>
                      <a:lnTo>
                        <a:pt x="3119" y="1896"/>
                      </a:lnTo>
                      <a:lnTo>
                        <a:pt x="3159" y="1580"/>
                      </a:lnTo>
                      <a:lnTo>
                        <a:pt x="3119" y="1264"/>
                      </a:lnTo>
                      <a:lnTo>
                        <a:pt x="3040" y="988"/>
                      </a:lnTo>
                      <a:lnTo>
                        <a:pt x="2882" y="711"/>
                      </a:lnTo>
                      <a:lnTo>
                        <a:pt x="2685" y="474"/>
                      </a:lnTo>
                      <a:lnTo>
                        <a:pt x="2448" y="277"/>
                      </a:lnTo>
                      <a:lnTo>
                        <a:pt x="2211" y="119"/>
                      </a:lnTo>
                      <a:lnTo>
                        <a:pt x="1895" y="40"/>
                      </a:lnTo>
                      <a:lnTo>
                        <a:pt x="158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45"/>
                <p:cNvSpPr/>
                <p:nvPr/>
              </p:nvSpPr>
              <p:spPr>
                <a:xfrm>
                  <a:off x="6379100" y="3307550"/>
                  <a:ext cx="37525" cy="3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" h="1541" extrusionOk="0">
                      <a:moveTo>
                        <a:pt x="750" y="0"/>
                      </a:moveTo>
                      <a:lnTo>
                        <a:pt x="592" y="40"/>
                      </a:lnTo>
                      <a:lnTo>
                        <a:pt x="434" y="79"/>
                      </a:lnTo>
                      <a:lnTo>
                        <a:pt x="316" y="158"/>
                      </a:lnTo>
                      <a:lnTo>
                        <a:pt x="198" y="237"/>
                      </a:lnTo>
                      <a:lnTo>
                        <a:pt x="119" y="356"/>
                      </a:lnTo>
                      <a:lnTo>
                        <a:pt x="40" y="474"/>
                      </a:lnTo>
                      <a:lnTo>
                        <a:pt x="0" y="632"/>
                      </a:lnTo>
                      <a:lnTo>
                        <a:pt x="0" y="790"/>
                      </a:lnTo>
                      <a:lnTo>
                        <a:pt x="0" y="948"/>
                      </a:lnTo>
                      <a:lnTo>
                        <a:pt x="40" y="1066"/>
                      </a:lnTo>
                      <a:lnTo>
                        <a:pt x="119" y="1185"/>
                      </a:lnTo>
                      <a:lnTo>
                        <a:pt x="198" y="1303"/>
                      </a:lnTo>
                      <a:lnTo>
                        <a:pt x="316" y="1422"/>
                      </a:lnTo>
                      <a:lnTo>
                        <a:pt x="434" y="1461"/>
                      </a:lnTo>
                      <a:lnTo>
                        <a:pt x="592" y="1540"/>
                      </a:lnTo>
                      <a:lnTo>
                        <a:pt x="908" y="1540"/>
                      </a:lnTo>
                      <a:lnTo>
                        <a:pt x="1027" y="1461"/>
                      </a:lnTo>
                      <a:lnTo>
                        <a:pt x="1185" y="1422"/>
                      </a:lnTo>
                      <a:lnTo>
                        <a:pt x="1303" y="1303"/>
                      </a:lnTo>
                      <a:lnTo>
                        <a:pt x="1382" y="1185"/>
                      </a:lnTo>
                      <a:lnTo>
                        <a:pt x="1461" y="1066"/>
                      </a:lnTo>
                      <a:lnTo>
                        <a:pt x="1500" y="948"/>
                      </a:lnTo>
                      <a:lnTo>
                        <a:pt x="1500" y="790"/>
                      </a:lnTo>
                      <a:lnTo>
                        <a:pt x="1500" y="632"/>
                      </a:lnTo>
                      <a:lnTo>
                        <a:pt x="1461" y="474"/>
                      </a:lnTo>
                      <a:lnTo>
                        <a:pt x="1382" y="356"/>
                      </a:lnTo>
                      <a:lnTo>
                        <a:pt x="1303" y="237"/>
                      </a:lnTo>
                      <a:lnTo>
                        <a:pt x="1185" y="158"/>
                      </a:lnTo>
                      <a:lnTo>
                        <a:pt x="1027" y="79"/>
                      </a:lnTo>
                      <a:lnTo>
                        <a:pt x="908" y="40"/>
                      </a:lnTo>
                      <a:lnTo>
                        <a:pt x="75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45"/>
                <p:cNvSpPr/>
                <p:nvPr/>
              </p:nvSpPr>
              <p:spPr>
                <a:xfrm>
                  <a:off x="6211300" y="3218725"/>
                  <a:ext cx="230000" cy="10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" h="4304" extrusionOk="0">
                      <a:moveTo>
                        <a:pt x="9199" y="0"/>
                      </a:moveTo>
                      <a:lnTo>
                        <a:pt x="8410" y="277"/>
                      </a:lnTo>
                      <a:lnTo>
                        <a:pt x="7423" y="593"/>
                      </a:lnTo>
                      <a:lnTo>
                        <a:pt x="5094" y="1185"/>
                      </a:lnTo>
                      <a:lnTo>
                        <a:pt x="2725" y="1777"/>
                      </a:lnTo>
                      <a:lnTo>
                        <a:pt x="672" y="2211"/>
                      </a:lnTo>
                      <a:lnTo>
                        <a:pt x="514" y="2290"/>
                      </a:lnTo>
                      <a:lnTo>
                        <a:pt x="356" y="2369"/>
                      </a:lnTo>
                      <a:lnTo>
                        <a:pt x="198" y="2488"/>
                      </a:lnTo>
                      <a:lnTo>
                        <a:pt x="119" y="2645"/>
                      </a:lnTo>
                      <a:lnTo>
                        <a:pt x="40" y="2803"/>
                      </a:lnTo>
                      <a:lnTo>
                        <a:pt x="1" y="2961"/>
                      </a:lnTo>
                      <a:lnTo>
                        <a:pt x="1" y="3159"/>
                      </a:lnTo>
                      <a:lnTo>
                        <a:pt x="1" y="3317"/>
                      </a:lnTo>
                      <a:lnTo>
                        <a:pt x="80" y="3475"/>
                      </a:lnTo>
                      <a:lnTo>
                        <a:pt x="159" y="3632"/>
                      </a:lnTo>
                      <a:lnTo>
                        <a:pt x="277" y="3751"/>
                      </a:lnTo>
                      <a:lnTo>
                        <a:pt x="435" y="3869"/>
                      </a:lnTo>
                      <a:lnTo>
                        <a:pt x="672" y="3988"/>
                      </a:lnTo>
                      <a:lnTo>
                        <a:pt x="948" y="4106"/>
                      </a:lnTo>
                      <a:lnTo>
                        <a:pt x="1501" y="4225"/>
                      </a:lnTo>
                      <a:lnTo>
                        <a:pt x="2054" y="4304"/>
                      </a:lnTo>
                      <a:lnTo>
                        <a:pt x="2606" y="4304"/>
                      </a:lnTo>
                      <a:lnTo>
                        <a:pt x="3159" y="4185"/>
                      </a:lnTo>
                      <a:lnTo>
                        <a:pt x="3435" y="4146"/>
                      </a:lnTo>
                      <a:lnTo>
                        <a:pt x="3751" y="4027"/>
                      </a:lnTo>
                      <a:lnTo>
                        <a:pt x="4580" y="3672"/>
                      </a:lnTo>
                      <a:lnTo>
                        <a:pt x="5488" y="3238"/>
                      </a:lnTo>
                      <a:lnTo>
                        <a:pt x="6436" y="2645"/>
                      </a:lnTo>
                      <a:lnTo>
                        <a:pt x="7344" y="2014"/>
                      </a:lnTo>
                      <a:lnTo>
                        <a:pt x="7778" y="1698"/>
                      </a:lnTo>
                      <a:lnTo>
                        <a:pt x="8173" y="1343"/>
                      </a:lnTo>
                      <a:lnTo>
                        <a:pt x="8528" y="1027"/>
                      </a:lnTo>
                      <a:lnTo>
                        <a:pt x="8805" y="672"/>
                      </a:lnTo>
                      <a:lnTo>
                        <a:pt x="9041" y="356"/>
                      </a:lnTo>
                      <a:lnTo>
                        <a:pt x="919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45"/>
                <p:cNvSpPr/>
                <p:nvPr/>
              </p:nvSpPr>
              <p:spPr>
                <a:xfrm>
                  <a:off x="6235000" y="3179250"/>
                  <a:ext cx="289200" cy="1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8" h="5923" extrusionOk="0">
                      <a:moveTo>
                        <a:pt x="10660" y="0"/>
                      </a:moveTo>
                      <a:lnTo>
                        <a:pt x="10462" y="40"/>
                      </a:lnTo>
                      <a:lnTo>
                        <a:pt x="8962" y="474"/>
                      </a:lnTo>
                      <a:lnTo>
                        <a:pt x="7106" y="1027"/>
                      </a:lnTo>
                      <a:lnTo>
                        <a:pt x="5290" y="1579"/>
                      </a:lnTo>
                      <a:lnTo>
                        <a:pt x="4461" y="1856"/>
                      </a:lnTo>
                      <a:lnTo>
                        <a:pt x="3790" y="2132"/>
                      </a:lnTo>
                      <a:lnTo>
                        <a:pt x="3553" y="2251"/>
                      </a:lnTo>
                      <a:lnTo>
                        <a:pt x="3316" y="2487"/>
                      </a:lnTo>
                      <a:lnTo>
                        <a:pt x="3198" y="2764"/>
                      </a:lnTo>
                      <a:lnTo>
                        <a:pt x="3159" y="3040"/>
                      </a:lnTo>
                      <a:lnTo>
                        <a:pt x="3119" y="3356"/>
                      </a:lnTo>
                      <a:lnTo>
                        <a:pt x="3080" y="3672"/>
                      </a:lnTo>
                      <a:lnTo>
                        <a:pt x="3001" y="3988"/>
                      </a:lnTo>
                      <a:lnTo>
                        <a:pt x="2882" y="4264"/>
                      </a:lnTo>
                      <a:lnTo>
                        <a:pt x="2724" y="4540"/>
                      </a:lnTo>
                      <a:lnTo>
                        <a:pt x="2566" y="4777"/>
                      </a:lnTo>
                      <a:lnTo>
                        <a:pt x="2369" y="5014"/>
                      </a:lnTo>
                      <a:lnTo>
                        <a:pt x="2172" y="5211"/>
                      </a:lnTo>
                      <a:lnTo>
                        <a:pt x="1935" y="5369"/>
                      </a:lnTo>
                      <a:lnTo>
                        <a:pt x="1698" y="5527"/>
                      </a:lnTo>
                      <a:lnTo>
                        <a:pt x="1421" y="5646"/>
                      </a:lnTo>
                      <a:lnTo>
                        <a:pt x="1185" y="5725"/>
                      </a:lnTo>
                      <a:lnTo>
                        <a:pt x="869" y="5764"/>
                      </a:lnTo>
                      <a:lnTo>
                        <a:pt x="316" y="5764"/>
                      </a:lnTo>
                      <a:lnTo>
                        <a:pt x="0" y="5685"/>
                      </a:lnTo>
                      <a:lnTo>
                        <a:pt x="0" y="5685"/>
                      </a:lnTo>
                      <a:lnTo>
                        <a:pt x="277" y="5764"/>
                      </a:lnTo>
                      <a:lnTo>
                        <a:pt x="553" y="5843"/>
                      </a:lnTo>
                      <a:lnTo>
                        <a:pt x="869" y="5883"/>
                      </a:lnTo>
                      <a:lnTo>
                        <a:pt x="1185" y="5922"/>
                      </a:lnTo>
                      <a:lnTo>
                        <a:pt x="1935" y="5883"/>
                      </a:lnTo>
                      <a:lnTo>
                        <a:pt x="2843" y="5725"/>
                      </a:lnTo>
                      <a:lnTo>
                        <a:pt x="3988" y="5488"/>
                      </a:lnTo>
                      <a:lnTo>
                        <a:pt x="5448" y="5132"/>
                      </a:lnTo>
                      <a:lnTo>
                        <a:pt x="9357" y="4067"/>
                      </a:lnTo>
                      <a:lnTo>
                        <a:pt x="9673" y="3948"/>
                      </a:lnTo>
                      <a:lnTo>
                        <a:pt x="9988" y="3830"/>
                      </a:lnTo>
                      <a:lnTo>
                        <a:pt x="10265" y="3672"/>
                      </a:lnTo>
                      <a:lnTo>
                        <a:pt x="10502" y="3474"/>
                      </a:lnTo>
                      <a:lnTo>
                        <a:pt x="10699" y="3316"/>
                      </a:lnTo>
                      <a:lnTo>
                        <a:pt x="10896" y="3080"/>
                      </a:lnTo>
                      <a:lnTo>
                        <a:pt x="11054" y="2882"/>
                      </a:lnTo>
                      <a:lnTo>
                        <a:pt x="11173" y="2645"/>
                      </a:lnTo>
                      <a:lnTo>
                        <a:pt x="11370" y="2211"/>
                      </a:lnTo>
                      <a:lnTo>
                        <a:pt x="11489" y="1737"/>
                      </a:lnTo>
                      <a:lnTo>
                        <a:pt x="11528" y="1264"/>
                      </a:lnTo>
                      <a:lnTo>
                        <a:pt x="11568" y="829"/>
                      </a:lnTo>
                      <a:lnTo>
                        <a:pt x="11528" y="592"/>
                      </a:lnTo>
                      <a:lnTo>
                        <a:pt x="11449" y="434"/>
                      </a:lnTo>
                      <a:lnTo>
                        <a:pt x="11370" y="316"/>
                      </a:lnTo>
                      <a:lnTo>
                        <a:pt x="11252" y="198"/>
                      </a:lnTo>
                      <a:lnTo>
                        <a:pt x="11133" y="119"/>
                      </a:lnTo>
                      <a:lnTo>
                        <a:pt x="10975" y="40"/>
                      </a:lnTo>
                      <a:lnTo>
                        <a:pt x="10818" y="0"/>
                      </a:ln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2" name="Google Shape;572;p45"/>
              <p:cNvGrpSpPr/>
              <p:nvPr/>
            </p:nvGrpSpPr>
            <p:grpSpPr>
              <a:xfrm>
                <a:off x="3155900" y="894400"/>
                <a:ext cx="975175" cy="851775"/>
                <a:chOff x="1096775" y="894400"/>
                <a:chExt cx="975175" cy="851775"/>
              </a:xfrm>
            </p:grpSpPr>
            <p:sp>
              <p:nvSpPr>
                <p:cNvPr id="573" name="Google Shape;573;p45"/>
                <p:cNvSpPr/>
                <p:nvPr/>
              </p:nvSpPr>
              <p:spPr>
                <a:xfrm>
                  <a:off x="1220150" y="894400"/>
                  <a:ext cx="851800" cy="85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72" h="34071" extrusionOk="0">
                      <a:moveTo>
                        <a:pt x="16661" y="0"/>
                      </a:moveTo>
                      <a:lnTo>
                        <a:pt x="15832" y="39"/>
                      </a:lnTo>
                      <a:lnTo>
                        <a:pt x="15003" y="118"/>
                      </a:lnTo>
                      <a:lnTo>
                        <a:pt x="14174" y="237"/>
                      </a:lnTo>
                      <a:lnTo>
                        <a:pt x="13384" y="395"/>
                      </a:lnTo>
                      <a:lnTo>
                        <a:pt x="12555" y="592"/>
                      </a:lnTo>
                      <a:lnTo>
                        <a:pt x="11766" y="829"/>
                      </a:lnTo>
                      <a:lnTo>
                        <a:pt x="11015" y="1105"/>
                      </a:lnTo>
                      <a:lnTo>
                        <a:pt x="10265" y="1421"/>
                      </a:lnTo>
                      <a:lnTo>
                        <a:pt x="9515" y="1737"/>
                      </a:lnTo>
                      <a:lnTo>
                        <a:pt x="8765" y="2132"/>
                      </a:lnTo>
                      <a:lnTo>
                        <a:pt x="8094" y="2566"/>
                      </a:lnTo>
                      <a:lnTo>
                        <a:pt x="7383" y="3000"/>
                      </a:lnTo>
                      <a:lnTo>
                        <a:pt x="6712" y="3474"/>
                      </a:lnTo>
                      <a:lnTo>
                        <a:pt x="6081" y="3987"/>
                      </a:lnTo>
                      <a:lnTo>
                        <a:pt x="5488" y="4540"/>
                      </a:lnTo>
                      <a:lnTo>
                        <a:pt x="4896" y="5093"/>
                      </a:lnTo>
                      <a:lnTo>
                        <a:pt x="4304" y="5685"/>
                      </a:lnTo>
                      <a:lnTo>
                        <a:pt x="3791" y="6317"/>
                      </a:lnTo>
                      <a:lnTo>
                        <a:pt x="3278" y="6988"/>
                      </a:lnTo>
                      <a:lnTo>
                        <a:pt x="2804" y="7659"/>
                      </a:lnTo>
                      <a:lnTo>
                        <a:pt x="2369" y="8370"/>
                      </a:lnTo>
                      <a:lnTo>
                        <a:pt x="1975" y="9080"/>
                      </a:lnTo>
                      <a:lnTo>
                        <a:pt x="1580" y="9870"/>
                      </a:lnTo>
                      <a:lnTo>
                        <a:pt x="1225" y="10620"/>
                      </a:lnTo>
                      <a:lnTo>
                        <a:pt x="948" y="11449"/>
                      </a:lnTo>
                      <a:lnTo>
                        <a:pt x="672" y="12278"/>
                      </a:lnTo>
                      <a:lnTo>
                        <a:pt x="474" y="13107"/>
                      </a:lnTo>
                      <a:lnTo>
                        <a:pt x="277" y="13976"/>
                      </a:lnTo>
                      <a:lnTo>
                        <a:pt x="159" y="14844"/>
                      </a:lnTo>
                      <a:lnTo>
                        <a:pt x="40" y="15673"/>
                      </a:lnTo>
                      <a:lnTo>
                        <a:pt x="1" y="16542"/>
                      </a:lnTo>
                      <a:lnTo>
                        <a:pt x="1" y="17371"/>
                      </a:lnTo>
                      <a:lnTo>
                        <a:pt x="40" y="18239"/>
                      </a:lnTo>
                      <a:lnTo>
                        <a:pt x="119" y="19068"/>
                      </a:lnTo>
                      <a:lnTo>
                        <a:pt x="238" y="19858"/>
                      </a:lnTo>
                      <a:lnTo>
                        <a:pt x="396" y="20687"/>
                      </a:lnTo>
                      <a:lnTo>
                        <a:pt x="593" y="21477"/>
                      </a:lnTo>
                      <a:lnTo>
                        <a:pt x="830" y="22266"/>
                      </a:lnTo>
                      <a:lnTo>
                        <a:pt x="1106" y="23056"/>
                      </a:lnTo>
                      <a:lnTo>
                        <a:pt x="1422" y="23806"/>
                      </a:lnTo>
                      <a:lnTo>
                        <a:pt x="1738" y="24556"/>
                      </a:lnTo>
                      <a:lnTo>
                        <a:pt x="2133" y="25267"/>
                      </a:lnTo>
                      <a:lnTo>
                        <a:pt x="2527" y="25977"/>
                      </a:lnTo>
                      <a:lnTo>
                        <a:pt x="3001" y="26648"/>
                      </a:lnTo>
                      <a:lnTo>
                        <a:pt x="3475" y="27320"/>
                      </a:lnTo>
                      <a:lnTo>
                        <a:pt x="3988" y="27951"/>
                      </a:lnTo>
                      <a:lnTo>
                        <a:pt x="4501" y="28583"/>
                      </a:lnTo>
                      <a:lnTo>
                        <a:pt x="5094" y="29175"/>
                      </a:lnTo>
                      <a:lnTo>
                        <a:pt x="5686" y="29728"/>
                      </a:lnTo>
                      <a:lnTo>
                        <a:pt x="6317" y="30281"/>
                      </a:lnTo>
                      <a:lnTo>
                        <a:pt x="6989" y="30754"/>
                      </a:lnTo>
                      <a:lnTo>
                        <a:pt x="7660" y="31228"/>
                      </a:lnTo>
                      <a:lnTo>
                        <a:pt x="8370" y="31702"/>
                      </a:lnTo>
                      <a:lnTo>
                        <a:pt x="9081" y="32097"/>
                      </a:lnTo>
                      <a:lnTo>
                        <a:pt x="9871" y="32491"/>
                      </a:lnTo>
                      <a:lnTo>
                        <a:pt x="10621" y="32807"/>
                      </a:lnTo>
                      <a:lnTo>
                        <a:pt x="11450" y="33123"/>
                      </a:lnTo>
                      <a:lnTo>
                        <a:pt x="12279" y="33360"/>
                      </a:lnTo>
                      <a:lnTo>
                        <a:pt x="13108" y="33597"/>
                      </a:lnTo>
                      <a:lnTo>
                        <a:pt x="13976" y="33794"/>
                      </a:lnTo>
                      <a:lnTo>
                        <a:pt x="14845" y="33913"/>
                      </a:lnTo>
                      <a:lnTo>
                        <a:pt x="15674" y="33992"/>
                      </a:lnTo>
                      <a:lnTo>
                        <a:pt x="16543" y="34031"/>
                      </a:lnTo>
                      <a:lnTo>
                        <a:pt x="17372" y="34070"/>
                      </a:lnTo>
                      <a:lnTo>
                        <a:pt x="18201" y="34031"/>
                      </a:lnTo>
                      <a:lnTo>
                        <a:pt x="19069" y="33952"/>
                      </a:lnTo>
                      <a:lnTo>
                        <a:pt x="19859" y="33834"/>
                      </a:lnTo>
                      <a:lnTo>
                        <a:pt x="20688" y="33676"/>
                      </a:lnTo>
                      <a:lnTo>
                        <a:pt x="21477" y="33478"/>
                      </a:lnTo>
                      <a:lnTo>
                        <a:pt x="22267" y="33241"/>
                      </a:lnTo>
                      <a:lnTo>
                        <a:pt x="23057" y="32965"/>
                      </a:lnTo>
                      <a:lnTo>
                        <a:pt x="23807" y="32649"/>
                      </a:lnTo>
                      <a:lnTo>
                        <a:pt x="24557" y="32294"/>
                      </a:lnTo>
                      <a:lnTo>
                        <a:pt x="25267" y="31939"/>
                      </a:lnTo>
                      <a:lnTo>
                        <a:pt x="25978" y="31504"/>
                      </a:lnTo>
                      <a:lnTo>
                        <a:pt x="26649" y="31070"/>
                      </a:lnTo>
                      <a:lnTo>
                        <a:pt x="27320" y="30596"/>
                      </a:lnTo>
                      <a:lnTo>
                        <a:pt x="27952" y="30083"/>
                      </a:lnTo>
                      <a:lnTo>
                        <a:pt x="28584" y="29530"/>
                      </a:lnTo>
                      <a:lnTo>
                        <a:pt x="29176" y="28978"/>
                      </a:lnTo>
                      <a:lnTo>
                        <a:pt x="29729" y="28346"/>
                      </a:lnTo>
                      <a:lnTo>
                        <a:pt x="30281" y="27754"/>
                      </a:lnTo>
                      <a:lnTo>
                        <a:pt x="30755" y="27083"/>
                      </a:lnTo>
                      <a:lnTo>
                        <a:pt x="31229" y="26412"/>
                      </a:lnTo>
                      <a:lnTo>
                        <a:pt x="31702" y="25701"/>
                      </a:lnTo>
                      <a:lnTo>
                        <a:pt x="32097" y="24951"/>
                      </a:lnTo>
                      <a:lnTo>
                        <a:pt x="32453" y="24201"/>
                      </a:lnTo>
                      <a:lnTo>
                        <a:pt x="32808" y="23411"/>
                      </a:lnTo>
                      <a:lnTo>
                        <a:pt x="33124" y="22622"/>
                      </a:lnTo>
                      <a:lnTo>
                        <a:pt x="33361" y="21792"/>
                      </a:lnTo>
                      <a:lnTo>
                        <a:pt x="33597" y="20924"/>
                      </a:lnTo>
                      <a:lnTo>
                        <a:pt x="33795" y="20095"/>
                      </a:lnTo>
                      <a:lnTo>
                        <a:pt x="33913" y="19226"/>
                      </a:lnTo>
                      <a:lnTo>
                        <a:pt x="33992" y="18358"/>
                      </a:lnTo>
                      <a:lnTo>
                        <a:pt x="34032" y="17529"/>
                      </a:lnTo>
                      <a:lnTo>
                        <a:pt x="34071" y="16660"/>
                      </a:lnTo>
                      <a:lnTo>
                        <a:pt x="34032" y="15831"/>
                      </a:lnTo>
                      <a:lnTo>
                        <a:pt x="33953" y="15002"/>
                      </a:lnTo>
                      <a:lnTo>
                        <a:pt x="33834" y="14173"/>
                      </a:lnTo>
                      <a:lnTo>
                        <a:pt x="33676" y="13383"/>
                      </a:lnTo>
                      <a:lnTo>
                        <a:pt x="33479" y="12554"/>
                      </a:lnTo>
                      <a:lnTo>
                        <a:pt x="33242" y="11765"/>
                      </a:lnTo>
                      <a:lnTo>
                        <a:pt x="32966" y="11015"/>
                      </a:lnTo>
                      <a:lnTo>
                        <a:pt x="32650" y="10265"/>
                      </a:lnTo>
                      <a:lnTo>
                        <a:pt x="32295" y="9514"/>
                      </a:lnTo>
                      <a:lnTo>
                        <a:pt x="31939" y="8764"/>
                      </a:lnTo>
                      <a:lnTo>
                        <a:pt x="31505" y="8093"/>
                      </a:lnTo>
                      <a:lnTo>
                        <a:pt x="31071" y="7383"/>
                      </a:lnTo>
                      <a:lnTo>
                        <a:pt x="30597" y="6711"/>
                      </a:lnTo>
                      <a:lnTo>
                        <a:pt x="30084" y="6080"/>
                      </a:lnTo>
                      <a:lnTo>
                        <a:pt x="29531" y="5488"/>
                      </a:lnTo>
                      <a:lnTo>
                        <a:pt x="28978" y="4895"/>
                      </a:lnTo>
                      <a:lnTo>
                        <a:pt x="28347" y="4343"/>
                      </a:lnTo>
                      <a:lnTo>
                        <a:pt x="27755" y="3790"/>
                      </a:lnTo>
                      <a:lnTo>
                        <a:pt x="27083" y="3277"/>
                      </a:lnTo>
                      <a:lnTo>
                        <a:pt x="26412" y="2803"/>
                      </a:lnTo>
                      <a:lnTo>
                        <a:pt x="25702" y="2369"/>
                      </a:lnTo>
                      <a:lnTo>
                        <a:pt x="24952" y="1974"/>
                      </a:lnTo>
                      <a:lnTo>
                        <a:pt x="24201" y="1579"/>
                      </a:lnTo>
                      <a:lnTo>
                        <a:pt x="23412" y="1263"/>
                      </a:lnTo>
                      <a:lnTo>
                        <a:pt x="22622" y="948"/>
                      </a:lnTo>
                      <a:lnTo>
                        <a:pt x="21793" y="671"/>
                      </a:lnTo>
                      <a:lnTo>
                        <a:pt x="20925" y="474"/>
                      </a:lnTo>
                      <a:lnTo>
                        <a:pt x="20096" y="276"/>
                      </a:lnTo>
                      <a:lnTo>
                        <a:pt x="19227" y="158"/>
                      </a:lnTo>
                      <a:lnTo>
                        <a:pt x="18359" y="39"/>
                      </a:lnTo>
                      <a:lnTo>
                        <a:pt x="17529" y="0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45"/>
                <p:cNvSpPr/>
                <p:nvPr/>
              </p:nvSpPr>
              <p:spPr>
                <a:xfrm>
                  <a:off x="1096775" y="1384925"/>
                  <a:ext cx="261575" cy="20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3" h="8173" extrusionOk="0">
                      <a:moveTo>
                        <a:pt x="7186" y="0"/>
                      </a:moveTo>
                      <a:lnTo>
                        <a:pt x="1" y="7659"/>
                      </a:lnTo>
                      <a:lnTo>
                        <a:pt x="10463" y="8172"/>
                      </a:lnTo>
                      <a:lnTo>
                        <a:pt x="7186" y="0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45"/>
                <p:cNvSpPr/>
                <p:nvPr/>
              </p:nvSpPr>
              <p:spPr>
                <a:xfrm>
                  <a:off x="1271475" y="945700"/>
                  <a:ext cx="749150" cy="74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66" h="29966" extrusionOk="0">
                      <a:moveTo>
                        <a:pt x="13937" y="1"/>
                      </a:moveTo>
                      <a:lnTo>
                        <a:pt x="13187" y="80"/>
                      </a:lnTo>
                      <a:lnTo>
                        <a:pt x="12476" y="198"/>
                      </a:lnTo>
                      <a:lnTo>
                        <a:pt x="11765" y="317"/>
                      </a:lnTo>
                      <a:lnTo>
                        <a:pt x="11055" y="514"/>
                      </a:lnTo>
                      <a:lnTo>
                        <a:pt x="10344" y="712"/>
                      </a:lnTo>
                      <a:lnTo>
                        <a:pt x="9673" y="948"/>
                      </a:lnTo>
                      <a:lnTo>
                        <a:pt x="9002" y="1225"/>
                      </a:lnTo>
                      <a:lnTo>
                        <a:pt x="8370" y="1541"/>
                      </a:lnTo>
                      <a:lnTo>
                        <a:pt x="7699" y="1856"/>
                      </a:lnTo>
                      <a:lnTo>
                        <a:pt x="7107" y="2212"/>
                      </a:lnTo>
                      <a:lnTo>
                        <a:pt x="6475" y="2607"/>
                      </a:lnTo>
                      <a:lnTo>
                        <a:pt x="5923" y="3041"/>
                      </a:lnTo>
                      <a:lnTo>
                        <a:pt x="5330" y="3475"/>
                      </a:lnTo>
                      <a:lnTo>
                        <a:pt x="4817" y="3949"/>
                      </a:lnTo>
                      <a:lnTo>
                        <a:pt x="4264" y="4462"/>
                      </a:lnTo>
                      <a:lnTo>
                        <a:pt x="3791" y="4975"/>
                      </a:lnTo>
                      <a:lnTo>
                        <a:pt x="3317" y="5567"/>
                      </a:lnTo>
                      <a:lnTo>
                        <a:pt x="2883" y="6120"/>
                      </a:lnTo>
                      <a:lnTo>
                        <a:pt x="2448" y="6712"/>
                      </a:lnTo>
                      <a:lnTo>
                        <a:pt x="2054" y="7344"/>
                      </a:lnTo>
                      <a:lnTo>
                        <a:pt x="1698" y="8015"/>
                      </a:lnTo>
                      <a:lnTo>
                        <a:pt x="1382" y="8647"/>
                      </a:lnTo>
                      <a:lnTo>
                        <a:pt x="1067" y="9357"/>
                      </a:lnTo>
                      <a:lnTo>
                        <a:pt x="830" y="10068"/>
                      </a:lnTo>
                      <a:lnTo>
                        <a:pt x="593" y="10779"/>
                      </a:lnTo>
                      <a:lnTo>
                        <a:pt x="395" y="11529"/>
                      </a:lnTo>
                      <a:lnTo>
                        <a:pt x="238" y="12279"/>
                      </a:lnTo>
                      <a:lnTo>
                        <a:pt x="119" y="13029"/>
                      </a:lnTo>
                      <a:lnTo>
                        <a:pt x="40" y="13779"/>
                      </a:lnTo>
                      <a:lnTo>
                        <a:pt x="1" y="14529"/>
                      </a:lnTo>
                      <a:lnTo>
                        <a:pt x="1" y="15279"/>
                      </a:lnTo>
                      <a:lnTo>
                        <a:pt x="1" y="16029"/>
                      </a:lnTo>
                      <a:lnTo>
                        <a:pt x="80" y="16740"/>
                      </a:lnTo>
                      <a:lnTo>
                        <a:pt x="198" y="17490"/>
                      </a:lnTo>
                      <a:lnTo>
                        <a:pt x="316" y="18201"/>
                      </a:lnTo>
                      <a:lnTo>
                        <a:pt x="514" y="18911"/>
                      </a:lnTo>
                      <a:lnTo>
                        <a:pt x="711" y="19583"/>
                      </a:lnTo>
                      <a:lnTo>
                        <a:pt x="948" y="20293"/>
                      </a:lnTo>
                      <a:lnTo>
                        <a:pt x="1225" y="20964"/>
                      </a:lnTo>
                      <a:lnTo>
                        <a:pt x="1540" y="21596"/>
                      </a:lnTo>
                      <a:lnTo>
                        <a:pt x="1856" y="22228"/>
                      </a:lnTo>
                      <a:lnTo>
                        <a:pt x="2211" y="22859"/>
                      </a:lnTo>
                      <a:lnTo>
                        <a:pt x="2606" y="23452"/>
                      </a:lnTo>
                      <a:lnTo>
                        <a:pt x="3041" y="24044"/>
                      </a:lnTo>
                      <a:lnTo>
                        <a:pt x="3475" y="24596"/>
                      </a:lnTo>
                      <a:lnTo>
                        <a:pt x="3949" y="25149"/>
                      </a:lnTo>
                      <a:lnTo>
                        <a:pt x="4462" y="25662"/>
                      </a:lnTo>
                      <a:lnTo>
                        <a:pt x="4975" y="26176"/>
                      </a:lnTo>
                      <a:lnTo>
                        <a:pt x="5528" y="26649"/>
                      </a:lnTo>
                      <a:lnTo>
                        <a:pt x="6120" y="27084"/>
                      </a:lnTo>
                      <a:lnTo>
                        <a:pt x="6712" y="27478"/>
                      </a:lnTo>
                      <a:lnTo>
                        <a:pt x="7344" y="27873"/>
                      </a:lnTo>
                      <a:lnTo>
                        <a:pt x="7975" y="28229"/>
                      </a:lnTo>
                      <a:lnTo>
                        <a:pt x="8647" y="28584"/>
                      </a:lnTo>
                      <a:lnTo>
                        <a:pt x="9357" y="28860"/>
                      </a:lnTo>
                      <a:lnTo>
                        <a:pt x="10068" y="29137"/>
                      </a:lnTo>
                      <a:lnTo>
                        <a:pt x="10778" y="29373"/>
                      </a:lnTo>
                      <a:lnTo>
                        <a:pt x="11529" y="29571"/>
                      </a:lnTo>
                      <a:lnTo>
                        <a:pt x="12279" y="29729"/>
                      </a:lnTo>
                      <a:lnTo>
                        <a:pt x="13029" y="29847"/>
                      </a:lnTo>
                      <a:lnTo>
                        <a:pt x="13779" y="29926"/>
                      </a:lnTo>
                      <a:lnTo>
                        <a:pt x="14529" y="29966"/>
                      </a:lnTo>
                      <a:lnTo>
                        <a:pt x="15279" y="29966"/>
                      </a:lnTo>
                      <a:lnTo>
                        <a:pt x="16029" y="29926"/>
                      </a:lnTo>
                      <a:lnTo>
                        <a:pt x="16740" y="29847"/>
                      </a:lnTo>
                      <a:lnTo>
                        <a:pt x="17490" y="29768"/>
                      </a:lnTo>
                      <a:lnTo>
                        <a:pt x="18201" y="29610"/>
                      </a:lnTo>
                      <a:lnTo>
                        <a:pt x="18911" y="29452"/>
                      </a:lnTo>
                      <a:lnTo>
                        <a:pt x="19582" y="29255"/>
                      </a:lnTo>
                      <a:lnTo>
                        <a:pt x="20293" y="29018"/>
                      </a:lnTo>
                      <a:lnTo>
                        <a:pt x="20925" y="28742"/>
                      </a:lnTo>
                      <a:lnTo>
                        <a:pt x="21596" y="28426"/>
                      </a:lnTo>
                      <a:lnTo>
                        <a:pt x="22227" y="28110"/>
                      </a:lnTo>
                      <a:lnTo>
                        <a:pt x="22859" y="27715"/>
                      </a:lnTo>
                      <a:lnTo>
                        <a:pt x="23451" y="27320"/>
                      </a:lnTo>
                      <a:lnTo>
                        <a:pt x="24043" y="26926"/>
                      </a:lnTo>
                      <a:lnTo>
                        <a:pt x="24596" y="26452"/>
                      </a:lnTo>
                      <a:lnTo>
                        <a:pt x="25149" y="25978"/>
                      </a:lnTo>
                      <a:lnTo>
                        <a:pt x="25662" y="25504"/>
                      </a:lnTo>
                      <a:lnTo>
                        <a:pt x="26175" y="24952"/>
                      </a:lnTo>
                      <a:lnTo>
                        <a:pt x="26649" y="24399"/>
                      </a:lnTo>
                      <a:lnTo>
                        <a:pt x="27083" y="23846"/>
                      </a:lnTo>
                      <a:lnTo>
                        <a:pt x="27478" y="23215"/>
                      </a:lnTo>
                      <a:lnTo>
                        <a:pt x="27873" y="22622"/>
                      </a:lnTo>
                      <a:lnTo>
                        <a:pt x="28228" y="21951"/>
                      </a:lnTo>
                      <a:lnTo>
                        <a:pt x="28584" y="21280"/>
                      </a:lnTo>
                      <a:lnTo>
                        <a:pt x="28860" y="20609"/>
                      </a:lnTo>
                      <a:lnTo>
                        <a:pt x="29136" y="19898"/>
                      </a:lnTo>
                      <a:lnTo>
                        <a:pt x="29373" y="19148"/>
                      </a:lnTo>
                      <a:lnTo>
                        <a:pt x="29571" y="18438"/>
                      </a:lnTo>
                      <a:lnTo>
                        <a:pt x="29728" y="17648"/>
                      </a:lnTo>
                      <a:lnTo>
                        <a:pt x="29847" y="16898"/>
                      </a:lnTo>
                      <a:lnTo>
                        <a:pt x="29926" y="16148"/>
                      </a:lnTo>
                      <a:lnTo>
                        <a:pt x="29965" y="15398"/>
                      </a:lnTo>
                      <a:lnTo>
                        <a:pt x="29965" y="14648"/>
                      </a:lnTo>
                      <a:lnTo>
                        <a:pt x="29926" y="13937"/>
                      </a:lnTo>
                      <a:lnTo>
                        <a:pt x="29847" y="13187"/>
                      </a:lnTo>
                      <a:lnTo>
                        <a:pt x="29768" y="12476"/>
                      </a:lnTo>
                      <a:lnTo>
                        <a:pt x="29610" y="11766"/>
                      </a:lnTo>
                      <a:lnTo>
                        <a:pt x="29452" y="11055"/>
                      </a:lnTo>
                      <a:lnTo>
                        <a:pt x="29255" y="10344"/>
                      </a:lnTo>
                      <a:lnTo>
                        <a:pt x="28978" y="9673"/>
                      </a:lnTo>
                      <a:lnTo>
                        <a:pt x="28741" y="9002"/>
                      </a:lnTo>
                      <a:lnTo>
                        <a:pt x="28426" y="8370"/>
                      </a:lnTo>
                      <a:lnTo>
                        <a:pt x="28070" y="7699"/>
                      </a:lnTo>
                      <a:lnTo>
                        <a:pt x="27715" y="7107"/>
                      </a:lnTo>
                      <a:lnTo>
                        <a:pt x="27320" y="6475"/>
                      </a:lnTo>
                      <a:lnTo>
                        <a:pt x="26925" y="5923"/>
                      </a:lnTo>
                      <a:lnTo>
                        <a:pt x="26452" y="5331"/>
                      </a:lnTo>
                      <a:lnTo>
                        <a:pt x="25978" y="4817"/>
                      </a:lnTo>
                      <a:lnTo>
                        <a:pt x="25465" y="4304"/>
                      </a:lnTo>
                      <a:lnTo>
                        <a:pt x="24951" y="3791"/>
                      </a:lnTo>
                      <a:lnTo>
                        <a:pt x="24399" y="3317"/>
                      </a:lnTo>
                      <a:lnTo>
                        <a:pt x="23807" y="2883"/>
                      </a:lnTo>
                      <a:lnTo>
                        <a:pt x="23214" y="2449"/>
                      </a:lnTo>
                      <a:lnTo>
                        <a:pt x="22583" y="2054"/>
                      </a:lnTo>
                      <a:lnTo>
                        <a:pt x="21951" y="1699"/>
                      </a:lnTo>
                      <a:lnTo>
                        <a:pt x="21280" y="1383"/>
                      </a:lnTo>
                      <a:lnTo>
                        <a:pt x="20609" y="1067"/>
                      </a:lnTo>
                      <a:lnTo>
                        <a:pt x="19898" y="830"/>
                      </a:lnTo>
                      <a:lnTo>
                        <a:pt x="19148" y="593"/>
                      </a:lnTo>
                      <a:lnTo>
                        <a:pt x="18398" y="396"/>
                      </a:lnTo>
                      <a:lnTo>
                        <a:pt x="17648" y="238"/>
                      </a:lnTo>
                      <a:lnTo>
                        <a:pt x="16898" y="119"/>
                      </a:lnTo>
                      <a:lnTo>
                        <a:pt x="16148" y="40"/>
                      </a:lnTo>
                      <a:lnTo>
                        <a:pt x="1539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45"/>
                <p:cNvSpPr/>
                <p:nvPr/>
              </p:nvSpPr>
              <p:spPr>
                <a:xfrm>
                  <a:off x="1389925" y="1132250"/>
                  <a:ext cx="511275" cy="39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51" h="15714" extrusionOk="0">
                      <a:moveTo>
                        <a:pt x="20450" y="0"/>
                      </a:moveTo>
                      <a:lnTo>
                        <a:pt x="19463" y="514"/>
                      </a:lnTo>
                      <a:lnTo>
                        <a:pt x="18516" y="1027"/>
                      </a:lnTo>
                      <a:lnTo>
                        <a:pt x="17568" y="1619"/>
                      </a:lnTo>
                      <a:lnTo>
                        <a:pt x="16660" y="2251"/>
                      </a:lnTo>
                      <a:lnTo>
                        <a:pt x="15792" y="2922"/>
                      </a:lnTo>
                      <a:lnTo>
                        <a:pt x="14923" y="3593"/>
                      </a:lnTo>
                      <a:lnTo>
                        <a:pt x="14094" y="4264"/>
                      </a:lnTo>
                      <a:lnTo>
                        <a:pt x="13265" y="4975"/>
                      </a:lnTo>
                      <a:lnTo>
                        <a:pt x="12436" y="5725"/>
                      </a:lnTo>
                      <a:lnTo>
                        <a:pt x="11686" y="6515"/>
                      </a:lnTo>
                      <a:lnTo>
                        <a:pt x="10936" y="7304"/>
                      </a:lnTo>
                      <a:lnTo>
                        <a:pt x="10186" y="8133"/>
                      </a:lnTo>
                      <a:lnTo>
                        <a:pt x="9475" y="9002"/>
                      </a:lnTo>
                      <a:lnTo>
                        <a:pt x="8765" y="9870"/>
                      </a:lnTo>
                      <a:lnTo>
                        <a:pt x="8734" y="9916"/>
                      </a:lnTo>
                      <a:lnTo>
                        <a:pt x="8734" y="9916"/>
                      </a:lnTo>
                      <a:lnTo>
                        <a:pt x="8686" y="9870"/>
                      </a:lnTo>
                      <a:lnTo>
                        <a:pt x="8093" y="9357"/>
                      </a:lnTo>
                      <a:lnTo>
                        <a:pt x="6830" y="8410"/>
                      </a:lnTo>
                      <a:lnTo>
                        <a:pt x="6198" y="7975"/>
                      </a:lnTo>
                      <a:lnTo>
                        <a:pt x="5567" y="7541"/>
                      </a:lnTo>
                      <a:lnTo>
                        <a:pt x="4224" y="6751"/>
                      </a:lnTo>
                      <a:lnTo>
                        <a:pt x="2882" y="6041"/>
                      </a:lnTo>
                      <a:lnTo>
                        <a:pt x="2172" y="5685"/>
                      </a:lnTo>
                      <a:lnTo>
                        <a:pt x="1461" y="5370"/>
                      </a:lnTo>
                      <a:lnTo>
                        <a:pt x="711" y="5093"/>
                      </a:lnTo>
                      <a:lnTo>
                        <a:pt x="0" y="4817"/>
                      </a:lnTo>
                      <a:lnTo>
                        <a:pt x="0" y="4817"/>
                      </a:lnTo>
                      <a:lnTo>
                        <a:pt x="908" y="6080"/>
                      </a:lnTo>
                      <a:lnTo>
                        <a:pt x="1856" y="7265"/>
                      </a:lnTo>
                      <a:lnTo>
                        <a:pt x="2843" y="8410"/>
                      </a:lnTo>
                      <a:lnTo>
                        <a:pt x="3830" y="9515"/>
                      </a:lnTo>
                      <a:lnTo>
                        <a:pt x="5804" y="11726"/>
                      </a:lnTo>
                      <a:lnTo>
                        <a:pt x="6751" y="12831"/>
                      </a:lnTo>
                      <a:lnTo>
                        <a:pt x="7659" y="13897"/>
                      </a:lnTo>
                      <a:lnTo>
                        <a:pt x="9120" y="15713"/>
                      </a:lnTo>
                      <a:lnTo>
                        <a:pt x="10541" y="13700"/>
                      </a:lnTo>
                      <a:lnTo>
                        <a:pt x="11725" y="12081"/>
                      </a:lnTo>
                      <a:lnTo>
                        <a:pt x="12989" y="10423"/>
                      </a:lnTo>
                      <a:lnTo>
                        <a:pt x="15555" y="7107"/>
                      </a:lnTo>
                      <a:lnTo>
                        <a:pt x="16818" y="5409"/>
                      </a:lnTo>
                      <a:lnTo>
                        <a:pt x="18082" y="3672"/>
                      </a:lnTo>
                      <a:lnTo>
                        <a:pt x="19305" y="1895"/>
                      </a:lnTo>
                      <a:lnTo>
                        <a:pt x="19898" y="948"/>
                      </a:lnTo>
                      <a:lnTo>
                        <a:pt x="20450" y="0"/>
                      </a:lnTo>
                      <a:close/>
                    </a:path>
                  </a:pathLst>
                </a:custGeom>
                <a:solidFill>
                  <a:srgbClr val="91BA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77" name="Google Shape;577;p45"/>
              <p:cNvSpPr/>
              <p:nvPr/>
            </p:nvSpPr>
            <p:spPr>
              <a:xfrm>
                <a:off x="2194300" y="1202325"/>
                <a:ext cx="2959975" cy="3184025"/>
              </a:xfrm>
              <a:custGeom>
                <a:avLst/>
                <a:gdLst/>
                <a:ahLst/>
                <a:cxnLst/>
                <a:rect l="l" t="t" r="r" b="b"/>
                <a:pathLst>
                  <a:path w="118399" h="127361" fill="none" extrusionOk="0">
                    <a:moveTo>
                      <a:pt x="67628" y="124123"/>
                    </a:moveTo>
                    <a:lnTo>
                      <a:pt x="67628" y="124123"/>
                    </a:lnTo>
                    <a:lnTo>
                      <a:pt x="66562" y="124636"/>
                    </a:lnTo>
                    <a:lnTo>
                      <a:pt x="65536" y="125110"/>
                    </a:lnTo>
                    <a:lnTo>
                      <a:pt x="64510" y="125544"/>
                    </a:lnTo>
                    <a:lnTo>
                      <a:pt x="63523" y="125899"/>
                    </a:lnTo>
                    <a:lnTo>
                      <a:pt x="62536" y="126215"/>
                    </a:lnTo>
                    <a:lnTo>
                      <a:pt x="61588" y="126492"/>
                    </a:lnTo>
                    <a:lnTo>
                      <a:pt x="60680" y="126768"/>
                    </a:lnTo>
                    <a:lnTo>
                      <a:pt x="59733" y="126965"/>
                    </a:lnTo>
                    <a:lnTo>
                      <a:pt x="58864" y="127123"/>
                    </a:lnTo>
                    <a:lnTo>
                      <a:pt x="57956" y="127242"/>
                    </a:lnTo>
                    <a:lnTo>
                      <a:pt x="57127" y="127321"/>
                    </a:lnTo>
                    <a:lnTo>
                      <a:pt x="56258" y="127360"/>
                    </a:lnTo>
                    <a:lnTo>
                      <a:pt x="55469" y="127360"/>
                    </a:lnTo>
                    <a:lnTo>
                      <a:pt x="54640" y="127321"/>
                    </a:lnTo>
                    <a:lnTo>
                      <a:pt x="53850" y="127281"/>
                    </a:lnTo>
                    <a:lnTo>
                      <a:pt x="53100" y="127163"/>
                    </a:lnTo>
                    <a:lnTo>
                      <a:pt x="52350" y="127044"/>
                    </a:lnTo>
                    <a:lnTo>
                      <a:pt x="51600" y="126886"/>
                    </a:lnTo>
                    <a:lnTo>
                      <a:pt x="50889" y="126689"/>
                    </a:lnTo>
                    <a:lnTo>
                      <a:pt x="50179" y="126452"/>
                    </a:lnTo>
                    <a:lnTo>
                      <a:pt x="49507" y="126176"/>
                    </a:lnTo>
                    <a:lnTo>
                      <a:pt x="48836" y="125899"/>
                    </a:lnTo>
                    <a:lnTo>
                      <a:pt x="48165" y="125584"/>
                    </a:lnTo>
                    <a:lnTo>
                      <a:pt x="47534" y="125228"/>
                    </a:lnTo>
                    <a:lnTo>
                      <a:pt x="46902" y="124873"/>
                    </a:lnTo>
                    <a:lnTo>
                      <a:pt x="46310" y="124478"/>
                    </a:lnTo>
                    <a:lnTo>
                      <a:pt x="45718" y="124083"/>
                    </a:lnTo>
                    <a:lnTo>
                      <a:pt x="45165" y="123610"/>
                    </a:lnTo>
                    <a:lnTo>
                      <a:pt x="44612" y="123175"/>
                    </a:lnTo>
                    <a:lnTo>
                      <a:pt x="44059" y="122662"/>
                    </a:lnTo>
                    <a:lnTo>
                      <a:pt x="43546" y="122188"/>
                    </a:lnTo>
                    <a:lnTo>
                      <a:pt x="43033" y="121636"/>
                    </a:lnTo>
                    <a:lnTo>
                      <a:pt x="42046" y="120530"/>
                    </a:lnTo>
                    <a:lnTo>
                      <a:pt x="41138" y="119385"/>
                    </a:lnTo>
                    <a:lnTo>
                      <a:pt x="40269" y="118162"/>
                    </a:lnTo>
                    <a:lnTo>
                      <a:pt x="39440" y="116859"/>
                    </a:lnTo>
                    <a:lnTo>
                      <a:pt x="38690" y="115516"/>
                    </a:lnTo>
                    <a:lnTo>
                      <a:pt x="38019" y="114174"/>
                    </a:lnTo>
                    <a:lnTo>
                      <a:pt x="37348" y="112753"/>
                    </a:lnTo>
                    <a:lnTo>
                      <a:pt x="36756" y="111332"/>
                    </a:lnTo>
                    <a:lnTo>
                      <a:pt x="36203" y="109910"/>
                    </a:lnTo>
                    <a:lnTo>
                      <a:pt x="35690" y="108450"/>
                    </a:lnTo>
                    <a:lnTo>
                      <a:pt x="35256" y="106989"/>
                    </a:lnTo>
                    <a:lnTo>
                      <a:pt x="34821" y="105568"/>
                    </a:lnTo>
                    <a:lnTo>
                      <a:pt x="34466" y="104107"/>
                    </a:lnTo>
                    <a:lnTo>
                      <a:pt x="34150" y="102686"/>
                    </a:lnTo>
                    <a:lnTo>
                      <a:pt x="33874" y="101304"/>
                    </a:lnTo>
                    <a:lnTo>
                      <a:pt x="33637" y="99962"/>
                    </a:lnTo>
                    <a:lnTo>
                      <a:pt x="33637" y="99962"/>
                    </a:lnTo>
                    <a:lnTo>
                      <a:pt x="33084" y="96685"/>
                    </a:lnTo>
                    <a:lnTo>
                      <a:pt x="32610" y="93527"/>
                    </a:lnTo>
                    <a:lnTo>
                      <a:pt x="31702" y="87407"/>
                    </a:lnTo>
                    <a:lnTo>
                      <a:pt x="31189" y="84446"/>
                    </a:lnTo>
                    <a:lnTo>
                      <a:pt x="30676" y="81525"/>
                    </a:lnTo>
                    <a:lnTo>
                      <a:pt x="30044" y="78682"/>
                    </a:lnTo>
                    <a:lnTo>
                      <a:pt x="29728" y="77261"/>
                    </a:lnTo>
                    <a:lnTo>
                      <a:pt x="29373" y="75879"/>
                    </a:lnTo>
                    <a:lnTo>
                      <a:pt x="28978" y="74498"/>
                    </a:lnTo>
                    <a:lnTo>
                      <a:pt x="28584" y="73116"/>
                    </a:lnTo>
                    <a:lnTo>
                      <a:pt x="28110" y="71734"/>
                    </a:lnTo>
                    <a:lnTo>
                      <a:pt x="27636" y="70352"/>
                    </a:lnTo>
                    <a:lnTo>
                      <a:pt x="27123" y="69010"/>
                    </a:lnTo>
                    <a:lnTo>
                      <a:pt x="26570" y="67668"/>
                    </a:lnTo>
                    <a:lnTo>
                      <a:pt x="25938" y="66286"/>
                    </a:lnTo>
                    <a:lnTo>
                      <a:pt x="25307" y="64944"/>
                    </a:lnTo>
                    <a:lnTo>
                      <a:pt x="24596" y="63601"/>
                    </a:lnTo>
                    <a:lnTo>
                      <a:pt x="23846" y="62259"/>
                    </a:lnTo>
                    <a:lnTo>
                      <a:pt x="23017" y="60917"/>
                    </a:lnTo>
                    <a:lnTo>
                      <a:pt x="22188" y="59575"/>
                    </a:lnTo>
                    <a:lnTo>
                      <a:pt x="21240" y="58232"/>
                    </a:lnTo>
                    <a:lnTo>
                      <a:pt x="20253" y="56890"/>
                    </a:lnTo>
                    <a:lnTo>
                      <a:pt x="19227" y="55548"/>
                    </a:lnTo>
                    <a:lnTo>
                      <a:pt x="18082" y="54205"/>
                    </a:lnTo>
                    <a:lnTo>
                      <a:pt x="18082" y="54205"/>
                    </a:lnTo>
                    <a:lnTo>
                      <a:pt x="16187" y="52034"/>
                    </a:lnTo>
                    <a:lnTo>
                      <a:pt x="14213" y="49863"/>
                    </a:lnTo>
                    <a:lnTo>
                      <a:pt x="12200" y="47691"/>
                    </a:lnTo>
                    <a:lnTo>
                      <a:pt x="10226" y="45480"/>
                    </a:lnTo>
                    <a:lnTo>
                      <a:pt x="8291" y="43230"/>
                    </a:lnTo>
                    <a:lnTo>
                      <a:pt x="7383" y="42085"/>
                    </a:lnTo>
                    <a:lnTo>
                      <a:pt x="6475" y="40940"/>
                    </a:lnTo>
                    <a:lnTo>
                      <a:pt x="5607" y="39756"/>
                    </a:lnTo>
                    <a:lnTo>
                      <a:pt x="4778" y="38611"/>
                    </a:lnTo>
                    <a:lnTo>
                      <a:pt x="3988" y="37427"/>
                    </a:lnTo>
                    <a:lnTo>
                      <a:pt x="3277" y="36203"/>
                    </a:lnTo>
                    <a:lnTo>
                      <a:pt x="2606" y="34979"/>
                    </a:lnTo>
                    <a:lnTo>
                      <a:pt x="2014" y="33755"/>
                    </a:lnTo>
                    <a:lnTo>
                      <a:pt x="1461" y="32531"/>
                    </a:lnTo>
                    <a:lnTo>
                      <a:pt x="1027" y="31268"/>
                    </a:lnTo>
                    <a:lnTo>
                      <a:pt x="632" y="29965"/>
                    </a:lnTo>
                    <a:lnTo>
                      <a:pt x="316" y="28662"/>
                    </a:lnTo>
                    <a:lnTo>
                      <a:pt x="238" y="27991"/>
                    </a:lnTo>
                    <a:lnTo>
                      <a:pt x="119" y="27320"/>
                    </a:lnTo>
                    <a:lnTo>
                      <a:pt x="80" y="26649"/>
                    </a:lnTo>
                    <a:lnTo>
                      <a:pt x="1" y="25978"/>
                    </a:lnTo>
                    <a:lnTo>
                      <a:pt x="1" y="25307"/>
                    </a:lnTo>
                    <a:lnTo>
                      <a:pt x="1" y="24596"/>
                    </a:lnTo>
                    <a:lnTo>
                      <a:pt x="40" y="23925"/>
                    </a:lnTo>
                    <a:lnTo>
                      <a:pt x="119" y="23214"/>
                    </a:lnTo>
                    <a:lnTo>
                      <a:pt x="198" y="22504"/>
                    </a:lnTo>
                    <a:lnTo>
                      <a:pt x="316" y="21793"/>
                    </a:lnTo>
                    <a:lnTo>
                      <a:pt x="474" y="21082"/>
                    </a:lnTo>
                    <a:lnTo>
                      <a:pt x="632" y="20332"/>
                    </a:lnTo>
                    <a:lnTo>
                      <a:pt x="830" y="19622"/>
                    </a:lnTo>
                    <a:lnTo>
                      <a:pt x="1067" y="18872"/>
                    </a:lnTo>
                    <a:lnTo>
                      <a:pt x="1343" y="18121"/>
                    </a:lnTo>
                    <a:lnTo>
                      <a:pt x="1659" y="17371"/>
                    </a:lnTo>
                    <a:lnTo>
                      <a:pt x="1975" y="16621"/>
                    </a:lnTo>
                    <a:lnTo>
                      <a:pt x="2369" y="15832"/>
                    </a:lnTo>
                    <a:lnTo>
                      <a:pt x="2764" y="15042"/>
                    </a:lnTo>
                    <a:lnTo>
                      <a:pt x="3198" y="14292"/>
                    </a:lnTo>
                    <a:lnTo>
                      <a:pt x="3198" y="14292"/>
                    </a:lnTo>
                    <a:lnTo>
                      <a:pt x="3988" y="13029"/>
                    </a:lnTo>
                    <a:lnTo>
                      <a:pt x="4857" y="11805"/>
                    </a:lnTo>
                    <a:lnTo>
                      <a:pt x="5725" y="10699"/>
                    </a:lnTo>
                    <a:lnTo>
                      <a:pt x="6712" y="9594"/>
                    </a:lnTo>
                    <a:lnTo>
                      <a:pt x="7699" y="8607"/>
                    </a:lnTo>
                    <a:lnTo>
                      <a:pt x="8765" y="7659"/>
                    </a:lnTo>
                    <a:lnTo>
                      <a:pt x="9870" y="6751"/>
                    </a:lnTo>
                    <a:lnTo>
                      <a:pt x="11015" y="5922"/>
                    </a:lnTo>
                    <a:lnTo>
                      <a:pt x="12200" y="5133"/>
                    </a:lnTo>
                    <a:lnTo>
                      <a:pt x="13424" y="4422"/>
                    </a:lnTo>
                    <a:lnTo>
                      <a:pt x="14687" y="3751"/>
                    </a:lnTo>
                    <a:lnTo>
                      <a:pt x="15990" y="3119"/>
                    </a:lnTo>
                    <a:lnTo>
                      <a:pt x="17293" y="2567"/>
                    </a:lnTo>
                    <a:lnTo>
                      <a:pt x="18674" y="2093"/>
                    </a:lnTo>
                    <a:lnTo>
                      <a:pt x="20056" y="1659"/>
                    </a:lnTo>
                    <a:lnTo>
                      <a:pt x="21438" y="1264"/>
                    </a:lnTo>
                    <a:lnTo>
                      <a:pt x="22859" y="909"/>
                    </a:lnTo>
                    <a:lnTo>
                      <a:pt x="24320" y="632"/>
                    </a:lnTo>
                    <a:lnTo>
                      <a:pt x="25741" y="395"/>
                    </a:lnTo>
                    <a:lnTo>
                      <a:pt x="27202" y="237"/>
                    </a:lnTo>
                    <a:lnTo>
                      <a:pt x="28702" y="119"/>
                    </a:lnTo>
                    <a:lnTo>
                      <a:pt x="30163" y="40"/>
                    </a:lnTo>
                    <a:lnTo>
                      <a:pt x="31663" y="0"/>
                    </a:lnTo>
                    <a:lnTo>
                      <a:pt x="33124" y="40"/>
                    </a:lnTo>
                    <a:lnTo>
                      <a:pt x="34624" y="119"/>
                    </a:lnTo>
                    <a:lnTo>
                      <a:pt x="36085" y="237"/>
                    </a:lnTo>
                    <a:lnTo>
                      <a:pt x="37585" y="395"/>
                    </a:lnTo>
                    <a:lnTo>
                      <a:pt x="39046" y="632"/>
                    </a:lnTo>
                    <a:lnTo>
                      <a:pt x="40506" y="869"/>
                    </a:lnTo>
                    <a:lnTo>
                      <a:pt x="41927" y="1185"/>
                    </a:lnTo>
                    <a:lnTo>
                      <a:pt x="43349" y="1540"/>
                    </a:lnTo>
                    <a:lnTo>
                      <a:pt x="44731" y="1974"/>
                    </a:lnTo>
                    <a:lnTo>
                      <a:pt x="44731" y="1974"/>
                    </a:lnTo>
                    <a:lnTo>
                      <a:pt x="45954" y="2369"/>
                    </a:lnTo>
                    <a:lnTo>
                      <a:pt x="47139" y="2804"/>
                    </a:lnTo>
                    <a:lnTo>
                      <a:pt x="48323" y="3277"/>
                    </a:lnTo>
                    <a:lnTo>
                      <a:pt x="49468" y="3790"/>
                    </a:lnTo>
                    <a:lnTo>
                      <a:pt x="50573" y="4304"/>
                    </a:lnTo>
                    <a:lnTo>
                      <a:pt x="51679" y="4856"/>
                    </a:lnTo>
                    <a:lnTo>
                      <a:pt x="52745" y="5449"/>
                    </a:lnTo>
                    <a:lnTo>
                      <a:pt x="53811" y="6041"/>
                    </a:lnTo>
                    <a:lnTo>
                      <a:pt x="55864" y="7344"/>
                    </a:lnTo>
                    <a:lnTo>
                      <a:pt x="57917" y="8646"/>
                    </a:lnTo>
                    <a:lnTo>
                      <a:pt x="59930" y="10028"/>
                    </a:lnTo>
                    <a:lnTo>
                      <a:pt x="61943" y="11410"/>
                    </a:lnTo>
                    <a:lnTo>
                      <a:pt x="63917" y="12792"/>
                    </a:lnTo>
                    <a:lnTo>
                      <a:pt x="65970" y="14134"/>
                    </a:lnTo>
                    <a:lnTo>
                      <a:pt x="68023" y="15437"/>
                    </a:lnTo>
                    <a:lnTo>
                      <a:pt x="69050" y="16069"/>
                    </a:lnTo>
                    <a:lnTo>
                      <a:pt x="70116" y="16661"/>
                    </a:lnTo>
                    <a:lnTo>
                      <a:pt x="71221" y="17253"/>
                    </a:lnTo>
                    <a:lnTo>
                      <a:pt x="72326" y="17845"/>
                    </a:lnTo>
                    <a:lnTo>
                      <a:pt x="73432" y="18358"/>
                    </a:lnTo>
                    <a:lnTo>
                      <a:pt x="74577" y="18872"/>
                    </a:lnTo>
                    <a:lnTo>
                      <a:pt x="75761" y="19345"/>
                    </a:lnTo>
                    <a:lnTo>
                      <a:pt x="76945" y="19780"/>
                    </a:lnTo>
                    <a:lnTo>
                      <a:pt x="78169" y="20214"/>
                    </a:lnTo>
                    <a:lnTo>
                      <a:pt x="79433" y="20569"/>
                    </a:lnTo>
                    <a:lnTo>
                      <a:pt x="79433" y="20569"/>
                    </a:lnTo>
                    <a:lnTo>
                      <a:pt x="81091" y="21003"/>
                    </a:lnTo>
                    <a:lnTo>
                      <a:pt x="82749" y="21398"/>
                    </a:lnTo>
                    <a:lnTo>
                      <a:pt x="86105" y="22148"/>
                    </a:lnTo>
                    <a:lnTo>
                      <a:pt x="89460" y="22859"/>
                    </a:lnTo>
                    <a:lnTo>
                      <a:pt x="92816" y="23570"/>
                    </a:lnTo>
                    <a:lnTo>
                      <a:pt x="94474" y="23964"/>
                    </a:lnTo>
                    <a:lnTo>
                      <a:pt x="96132" y="24399"/>
                    </a:lnTo>
                    <a:lnTo>
                      <a:pt x="97790" y="24833"/>
                    </a:lnTo>
                    <a:lnTo>
                      <a:pt x="99409" y="25307"/>
                    </a:lnTo>
                    <a:lnTo>
                      <a:pt x="101028" y="25820"/>
                    </a:lnTo>
                    <a:lnTo>
                      <a:pt x="102607" y="26373"/>
                    </a:lnTo>
                    <a:lnTo>
                      <a:pt x="104147" y="27004"/>
                    </a:lnTo>
                    <a:lnTo>
                      <a:pt x="105686" y="27675"/>
                    </a:lnTo>
                    <a:lnTo>
                      <a:pt x="105686" y="27675"/>
                    </a:lnTo>
                    <a:lnTo>
                      <a:pt x="106476" y="28070"/>
                    </a:lnTo>
                    <a:lnTo>
                      <a:pt x="107265" y="28504"/>
                    </a:lnTo>
                    <a:lnTo>
                      <a:pt x="107976" y="28939"/>
                    </a:lnTo>
                    <a:lnTo>
                      <a:pt x="108726" y="29412"/>
                    </a:lnTo>
                    <a:lnTo>
                      <a:pt x="109397" y="29926"/>
                    </a:lnTo>
                    <a:lnTo>
                      <a:pt x="110068" y="30439"/>
                    </a:lnTo>
                    <a:lnTo>
                      <a:pt x="110740" y="30952"/>
                    </a:lnTo>
                    <a:lnTo>
                      <a:pt x="111332" y="31505"/>
                    </a:lnTo>
                    <a:lnTo>
                      <a:pt x="111924" y="32097"/>
                    </a:lnTo>
                    <a:lnTo>
                      <a:pt x="112477" y="32689"/>
                    </a:lnTo>
                    <a:lnTo>
                      <a:pt x="113029" y="33321"/>
                    </a:lnTo>
                    <a:lnTo>
                      <a:pt x="113543" y="33913"/>
                    </a:lnTo>
                    <a:lnTo>
                      <a:pt x="114016" y="34584"/>
                    </a:lnTo>
                    <a:lnTo>
                      <a:pt x="114490" y="35255"/>
                    </a:lnTo>
                    <a:lnTo>
                      <a:pt x="114924" y="35927"/>
                    </a:lnTo>
                    <a:lnTo>
                      <a:pt x="115319" y="36598"/>
                    </a:lnTo>
                    <a:lnTo>
                      <a:pt x="115714" y="37308"/>
                    </a:lnTo>
                    <a:lnTo>
                      <a:pt x="116069" y="38019"/>
                    </a:lnTo>
                    <a:lnTo>
                      <a:pt x="116385" y="38769"/>
                    </a:lnTo>
                    <a:lnTo>
                      <a:pt x="116701" y="39519"/>
                    </a:lnTo>
                    <a:lnTo>
                      <a:pt x="116977" y="40269"/>
                    </a:lnTo>
                    <a:lnTo>
                      <a:pt x="117254" y="41019"/>
                    </a:lnTo>
                    <a:lnTo>
                      <a:pt x="117491" y="41809"/>
                    </a:lnTo>
                    <a:lnTo>
                      <a:pt x="117688" y="42559"/>
                    </a:lnTo>
                    <a:lnTo>
                      <a:pt x="117846" y="43349"/>
                    </a:lnTo>
                    <a:lnTo>
                      <a:pt x="118004" y="44138"/>
                    </a:lnTo>
                    <a:lnTo>
                      <a:pt x="118122" y="44967"/>
                    </a:lnTo>
                    <a:lnTo>
                      <a:pt x="118241" y="45757"/>
                    </a:lnTo>
                    <a:lnTo>
                      <a:pt x="118320" y="46586"/>
                    </a:lnTo>
                    <a:lnTo>
                      <a:pt x="118359" y="47375"/>
                    </a:lnTo>
                    <a:lnTo>
                      <a:pt x="118399" y="48205"/>
                    </a:lnTo>
                    <a:lnTo>
                      <a:pt x="118399" y="49034"/>
                    </a:lnTo>
                    <a:lnTo>
                      <a:pt x="118399" y="49034"/>
                    </a:lnTo>
                    <a:lnTo>
                      <a:pt x="118320" y="50415"/>
                    </a:lnTo>
                    <a:lnTo>
                      <a:pt x="118201" y="51797"/>
                    </a:lnTo>
                    <a:lnTo>
                      <a:pt x="117964" y="53139"/>
                    </a:lnTo>
                    <a:lnTo>
                      <a:pt x="117688" y="54442"/>
                    </a:lnTo>
                    <a:lnTo>
                      <a:pt x="117333" y="55745"/>
                    </a:lnTo>
                    <a:lnTo>
                      <a:pt x="116898" y="57008"/>
                    </a:lnTo>
                    <a:lnTo>
                      <a:pt x="116425" y="58232"/>
                    </a:lnTo>
                    <a:lnTo>
                      <a:pt x="115911" y="59456"/>
                    </a:lnTo>
                    <a:lnTo>
                      <a:pt x="115319" y="60640"/>
                    </a:lnTo>
                    <a:lnTo>
                      <a:pt x="114648" y="61825"/>
                    </a:lnTo>
                    <a:lnTo>
                      <a:pt x="113977" y="62970"/>
                    </a:lnTo>
                    <a:lnTo>
                      <a:pt x="113227" y="64115"/>
                    </a:lnTo>
                    <a:lnTo>
                      <a:pt x="112477" y="65260"/>
                    </a:lnTo>
                    <a:lnTo>
                      <a:pt x="111648" y="66365"/>
                    </a:lnTo>
                    <a:lnTo>
                      <a:pt x="110819" y="67470"/>
                    </a:lnTo>
                    <a:lnTo>
                      <a:pt x="109950" y="68576"/>
                    </a:lnTo>
                    <a:lnTo>
                      <a:pt x="108134" y="70708"/>
                    </a:lnTo>
                    <a:lnTo>
                      <a:pt x="106239" y="72839"/>
                    </a:lnTo>
                    <a:lnTo>
                      <a:pt x="102331" y="77064"/>
                    </a:lnTo>
                    <a:lnTo>
                      <a:pt x="100396" y="79235"/>
                    </a:lnTo>
                    <a:lnTo>
                      <a:pt x="98501" y="81367"/>
                    </a:lnTo>
                    <a:lnTo>
                      <a:pt x="97554" y="82472"/>
                    </a:lnTo>
                    <a:lnTo>
                      <a:pt x="96646" y="83578"/>
                    </a:lnTo>
                    <a:lnTo>
                      <a:pt x="95777" y="84683"/>
                    </a:lnTo>
                    <a:lnTo>
                      <a:pt x="94909" y="85828"/>
                    </a:lnTo>
                    <a:lnTo>
                      <a:pt x="94909" y="85828"/>
                    </a:lnTo>
                    <a:lnTo>
                      <a:pt x="94119" y="86934"/>
                    </a:lnTo>
                    <a:lnTo>
                      <a:pt x="93329" y="88118"/>
                    </a:lnTo>
                    <a:lnTo>
                      <a:pt x="92579" y="89302"/>
                    </a:lnTo>
                    <a:lnTo>
                      <a:pt x="91869" y="90526"/>
                    </a:lnTo>
                    <a:lnTo>
                      <a:pt x="91158" y="91789"/>
                    </a:lnTo>
                    <a:lnTo>
                      <a:pt x="90447" y="93092"/>
                    </a:lnTo>
                    <a:lnTo>
                      <a:pt x="89066" y="95698"/>
                    </a:lnTo>
                    <a:lnTo>
                      <a:pt x="87723" y="98422"/>
                    </a:lnTo>
                    <a:lnTo>
                      <a:pt x="86381" y="101146"/>
                    </a:lnTo>
                    <a:lnTo>
                      <a:pt x="84999" y="103870"/>
                    </a:lnTo>
                    <a:lnTo>
                      <a:pt x="83578" y="106594"/>
                    </a:lnTo>
                    <a:lnTo>
                      <a:pt x="82828" y="107936"/>
                    </a:lnTo>
                    <a:lnTo>
                      <a:pt x="82078" y="109239"/>
                    </a:lnTo>
                    <a:lnTo>
                      <a:pt x="81288" y="110542"/>
                    </a:lnTo>
                    <a:lnTo>
                      <a:pt x="80459" y="111845"/>
                    </a:lnTo>
                    <a:lnTo>
                      <a:pt x="79630" y="113069"/>
                    </a:lnTo>
                    <a:lnTo>
                      <a:pt x="78762" y="114293"/>
                    </a:lnTo>
                    <a:lnTo>
                      <a:pt x="77854" y="115477"/>
                    </a:lnTo>
                    <a:lnTo>
                      <a:pt x="76906" y="116661"/>
                    </a:lnTo>
                    <a:lnTo>
                      <a:pt x="75919" y="117767"/>
                    </a:lnTo>
                    <a:lnTo>
                      <a:pt x="74893" y="118833"/>
                    </a:lnTo>
                    <a:lnTo>
                      <a:pt x="73827" y="119859"/>
                    </a:lnTo>
                    <a:lnTo>
                      <a:pt x="72682" y="120807"/>
                    </a:lnTo>
                    <a:lnTo>
                      <a:pt x="71497" y="121754"/>
                    </a:lnTo>
                    <a:lnTo>
                      <a:pt x="70274" y="122583"/>
                    </a:lnTo>
                    <a:lnTo>
                      <a:pt x="68971" y="123412"/>
                    </a:lnTo>
                    <a:lnTo>
                      <a:pt x="67628" y="12412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8" name="Google Shape;578;p45"/>
          <p:cNvSpPr txBox="1"/>
          <p:nvPr/>
        </p:nvSpPr>
        <p:spPr>
          <a:xfrm>
            <a:off x="2482975" y="1808350"/>
            <a:ext cx="438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79" name="Google Shape;57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21675" y="4225300"/>
            <a:ext cx="1034449" cy="9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6"/>
          <p:cNvSpPr txBox="1">
            <a:spLocks noGrp="1"/>
          </p:cNvSpPr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Contexte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85" name="Google Shape;585;p46"/>
          <p:cNvSpPr txBox="1">
            <a:spLocks noGrp="1"/>
          </p:cNvSpPr>
          <p:nvPr>
            <p:ph type="body" idx="4294967295"/>
          </p:nvPr>
        </p:nvSpPr>
        <p:spPr>
          <a:xfrm>
            <a:off x="715225" y="1152475"/>
            <a:ext cx="7713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</a:rPr>
              <a:t>Collaborateur : Institut NeuroWild</a:t>
            </a:r>
            <a:endParaRPr>
              <a:solidFill>
                <a:srgbClr val="F2F2F2"/>
              </a:solidFill>
            </a:endParaRPr>
          </a:p>
          <a:p>
            <a:pPr marL="0" lvl="0" indent="0" algn="ctr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F2F2F2"/>
              </a:solidFill>
            </a:endParaRPr>
          </a:p>
          <a:p>
            <a:pPr marL="0" lvl="0" indent="0" algn="ctr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</a:rPr>
              <a:t>L’Institut NeuroWild, fondé en 2002, a pour but de faire avancer les recherches sur les</a:t>
            </a:r>
            <a:endParaRPr>
              <a:solidFill>
                <a:srgbClr val="F2F2F2"/>
              </a:solidFill>
            </a:endParaRPr>
          </a:p>
          <a:p>
            <a:pPr marL="0" lvl="0" indent="0" algn="ctr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</a:rPr>
              <a:t>maladies neurologiques, avec le soutien de chercheurs, médecins, chirurgiens, professeurs et</a:t>
            </a:r>
            <a:endParaRPr>
              <a:solidFill>
                <a:srgbClr val="F2F2F2"/>
              </a:solidFill>
            </a:endParaRPr>
          </a:p>
          <a:p>
            <a:pPr marL="0" lvl="0" indent="0" algn="ctr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</a:rPr>
              <a:t>maintenant, de vous, les Data Analysts. L'analyse des données dans l'industrie médicale est</a:t>
            </a:r>
            <a:endParaRPr>
              <a:solidFill>
                <a:srgbClr val="F2F2F2"/>
              </a:solidFill>
            </a:endParaRPr>
          </a:p>
          <a:p>
            <a:pPr marL="0" lvl="0" indent="0" algn="ctr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</a:rPr>
              <a:t>essentielle pour améliorer les diagnostics, personnaliser les traitements et optimiser les</a:t>
            </a:r>
            <a:endParaRPr>
              <a:solidFill>
                <a:srgbClr val="F2F2F2"/>
              </a:solidFill>
            </a:endParaRPr>
          </a:p>
          <a:p>
            <a:pPr marL="0" lvl="0" indent="0" algn="ctr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</a:rPr>
              <a:t>processus, contribuant ainsi à sauver des vies et à réduire les coûts.</a:t>
            </a:r>
            <a:endParaRPr>
              <a:solidFill>
                <a:srgbClr val="F2F2F2"/>
              </a:solidFill>
            </a:endParaRPr>
          </a:p>
          <a:p>
            <a:pPr marL="0" lvl="0" indent="0" algn="ctr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F2F2F2"/>
              </a:solidFill>
            </a:endParaRPr>
          </a:p>
          <a:p>
            <a:pPr marL="0" lvl="0" indent="0" algn="ctr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</a:rPr>
              <a:t>Expression de leur besoin :</a:t>
            </a:r>
            <a:endParaRPr>
              <a:solidFill>
                <a:srgbClr val="F2F2F2"/>
              </a:solidFill>
            </a:endParaRPr>
          </a:p>
          <a:p>
            <a:pPr marL="0" lvl="0" indent="0" algn="ctr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</a:rPr>
              <a:t>Dans le cadre de notre recherche sur la maladie d’Alzheimer, nous avons besoin de vous pour</a:t>
            </a:r>
            <a:endParaRPr>
              <a:solidFill>
                <a:srgbClr val="F2F2F2"/>
              </a:solidFill>
            </a:endParaRPr>
          </a:p>
          <a:p>
            <a:pPr marL="0" lvl="0" indent="0" algn="ctr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</a:rPr>
              <a:t>analyser et prouver, ou non, si la maladie d’Alzheimer a un rapport avec l’âge, l’hygiène de</a:t>
            </a:r>
            <a:endParaRPr>
              <a:solidFill>
                <a:srgbClr val="F2F2F2"/>
              </a:solidFill>
            </a:endParaRPr>
          </a:p>
          <a:p>
            <a:pPr marL="0" lvl="0" indent="0" algn="ctr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</a:rPr>
              <a:t>vie, l’ethnie et le genre de chacun</a:t>
            </a:r>
            <a:endParaRPr>
              <a:solidFill>
                <a:srgbClr val="F2F2F2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7"/>
          <p:cNvSpPr txBox="1">
            <a:spLocks noGrp="1"/>
          </p:cNvSpPr>
          <p:nvPr>
            <p:ph type="title"/>
          </p:nvPr>
        </p:nvSpPr>
        <p:spPr>
          <a:xfrm>
            <a:off x="1610100" y="77375"/>
            <a:ext cx="5923800" cy="10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 maladie d'Alzheimer : une brève présentation</a:t>
            </a:r>
            <a:endParaRPr/>
          </a:p>
        </p:txBody>
      </p:sp>
      <p:sp>
        <p:nvSpPr>
          <p:cNvPr id="591" name="Google Shape;591;p47"/>
          <p:cNvSpPr txBox="1">
            <a:spLocks noGrp="1"/>
          </p:cNvSpPr>
          <p:nvPr>
            <p:ph type="subTitle" idx="1"/>
          </p:nvPr>
        </p:nvSpPr>
        <p:spPr>
          <a:xfrm>
            <a:off x="429150" y="1138775"/>
            <a:ext cx="3857100" cy="17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400"/>
              <a:t>La maladie d'Alzheimer est une maladie neurodégénérative progressive qui affecte principalement la mémoire et d'autres fonctions cognitives. Elle est la cause la plus fréquente de démence chez les personnes âgées.</a:t>
            </a:r>
            <a:endParaRPr/>
          </a:p>
        </p:txBody>
      </p:sp>
      <p:sp>
        <p:nvSpPr>
          <p:cNvPr id="592" name="Google Shape;592;p47"/>
          <p:cNvSpPr txBox="1">
            <a:spLocks noGrp="1"/>
          </p:cNvSpPr>
          <p:nvPr>
            <p:ph type="subTitle" idx="1"/>
          </p:nvPr>
        </p:nvSpPr>
        <p:spPr>
          <a:xfrm>
            <a:off x="429150" y="2853575"/>
            <a:ext cx="3857100" cy="17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400"/>
              <a:t>Les symptômes de la maladie d'Alzheimer évoluent progressivement et peuvent varier d'une personne à l'autre. Les premiers signes sont souvent subtils et peuvent être attribués au vieillissement normal.</a:t>
            </a:r>
            <a:endParaRPr/>
          </a:p>
        </p:txBody>
      </p:sp>
      <p:cxnSp>
        <p:nvCxnSpPr>
          <p:cNvPr id="593" name="Google Shape;593;p47"/>
          <p:cNvCxnSpPr>
            <a:stCxn id="594" idx="4"/>
            <a:endCxn id="595" idx="0"/>
          </p:cNvCxnSpPr>
          <p:nvPr/>
        </p:nvCxnSpPr>
        <p:spPr>
          <a:xfrm>
            <a:off x="5152550" y="2367888"/>
            <a:ext cx="0" cy="2160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4" name="Google Shape;594;p47"/>
          <p:cNvSpPr/>
          <p:nvPr/>
        </p:nvSpPr>
        <p:spPr>
          <a:xfrm>
            <a:off x="4935950" y="1960788"/>
            <a:ext cx="433200" cy="407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000"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6" name="Google Shape;596;p47"/>
          <p:cNvSpPr/>
          <p:nvPr/>
        </p:nvSpPr>
        <p:spPr>
          <a:xfrm>
            <a:off x="4935950" y="2602651"/>
            <a:ext cx="433200" cy="407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000"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7" name="Google Shape;597;p47"/>
          <p:cNvSpPr/>
          <p:nvPr/>
        </p:nvSpPr>
        <p:spPr>
          <a:xfrm>
            <a:off x="4935950" y="3244514"/>
            <a:ext cx="433200" cy="407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000"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8" name="Google Shape;598;p47"/>
          <p:cNvSpPr/>
          <p:nvPr/>
        </p:nvSpPr>
        <p:spPr>
          <a:xfrm>
            <a:off x="4935950" y="3886390"/>
            <a:ext cx="433200" cy="407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000"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5" name="Google Shape;595;p47"/>
          <p:cNvSpPr/>
          <p:nvPr/>
        </p:nvSpPr>
        <p:spPr>
          <a:xfrm>
            <a:off x="4935950" y="4528266"/>
            <a:ext cx="433200" cy="407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  <a:endParaRPr sz="1000"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9" name="Google Shape;599;p47"/>
          <p:cNvSpPr txBox="1"/>
          <p:nvPr/>
        </p:nvSpPr>
        <p:spPr>
          <a:xfrm>
            <a:off x="5681925" y="1960788"/>
            <a:ext cx="30207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Troubles de la mémoire</a:t>
            </a:r>
            <a:endParaRPr sz="18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0" name="Google Shape;600;p47"/>
          <p:cNvSpPr txBox="1"/>
          <p:nvPr/>
        </p:nvSpPr>
        <p:spPr>
          <a:xfrm>
            <a:off x="6184400" y="2600550"/>
            <a:ext cx="1951800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Désorientation</a:t>
            </a:r>
            <a:endParaRPr sz="18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1" name="Google Shape;601;p47"/>
          <p:cNvSpPr txBox="1"/>
          <p:nvPr/>
        </p:nvSpPr>
        <p:spPr>
          <a:xfrm>
            <a:off x="5681925" y="3807300"/>
            <a:ext cx="30207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Altération du jugement</a:t>
            </a:r>
            <a:endParaRPr sz="18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2" name="Google Shape;602;p47"/>
          <p:cNvSpPr txBox="1"/>
          <p:nvPr/>
        </p:nvSpPr>
        <p:spPr>
          <a:xfrm>
            <a:off x="5727525" y="3185313"/>
            <a:ext cx="30207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Problèmes de langage</a:t>
            </a:r>
            <a:endParaRPr sz="18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3" name="Google Shape;603;p47"/>
          <p:cNvSpPr txBox="1"/>
          <p:nvPr/>
        </p:nvSpPr>
        <p:spPr>
          <a:xfrm>
            <a:off x="5552625" y="4268425"/>
            <a:ext cx="32793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Troubles du comportement</a:t>
            </a:r>
            <a:endParaRPr sz="18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4" name="Google Shape;604;p47"/>
          <p:cNvSpPr txBox="1"/>
          <p:nvPr/>
        </p:nvSpPr>
        <p:spPr>
          <a:xfrm>
            <a:off x="5752400" y="1001375"/>
            <a:ext cx="28158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Symptôme courant</a:t>
            </a:r>
            <a:endParaRPr sz="21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05" name="Google Shape;60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9975" y="-7050"/>
            <a:ext cx="810675" cy="73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0" name="Google Shape;610;p48"/>
          <p:cNvCxnSpPr>
            <a:stCxn id="611" idx="4"/>
            <a:endCxn id="612" idx="0"/>
          </p:cNvCxnSpPr>
          <p:nvPr/>
        </p:nvCxnSpPr>
        <p:spPr>
          <a:xfrm>
            <a:off x="4561597" y="1886565"/>
            <a:ext cx="0" cy="20337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3" name="Google Shape;613;p48"/>
          <p:cNvSpPr txBox="1">
            <a:spLocks noGrp="1"/>
          </p:cNvSpPr>
          <p:nvPr>
            <p:ph type="title"/>
          </p:nvPr>
        </p:nvSpPr>
        <p:spPr>
          <a:xfrm>
            <a:off x="311700" y="4471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Répartition des rôles</a:t>
            </a:r>
            <a:endParaRPr/>
          </a:p>
        </p:txBody>
      </p:sp>
      <p:sp>
        <p:nvSpPr>
          <p:cNvPr id="614" name="Google Shape;614;p48"/>
          <p:cNvSpPr txBox="1"/>
          <p:nvPr/>
        </p:nvSpPr>
        <p:spPr>
          <a:xfrm>
            <a:off x="2241833" y="1655888"/>
            <a:ext cx="1763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650" tIns="34325" rIns="68650" bIns="343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Alexandre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15" name="Google Shape;615;p48"/>
          <p:cNvSpPr txBox="1"/>
          <p:nvPr/>
        </p:nvSpPr>
        <p:spPr>
          <a:xfrm>
            <a:off x="1529118" y="1215763"/>
            <a:ext cx="25071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EDA</a:t>
            </a:r>
            <a:endParaRPr sz="21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6" name="Google Shape;616;p48"/>
          <p:cNvSpPr txBox="1"/>
          <p:nvPr/>
        </p:nvSpPr>
        <p:spPr>
          <a:xfrm>
            <a:off x="5138755" y="2260075"/>
            <a:ext cx="1763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650" tIns="34325" rIns="68650" bIns="34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Arcadie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17" name="Google Shape;617;p48"/>
          <p:cNvSpPr txBox="1"/>
          <p:nvPr/>
        </p:nvSpPr>
        <p:spPr>
          <a:xfrm>
            <a:off x="5107775" y="1819950"/>
            <a:ext cx="30207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Recherche des KPI’s</a:t>
            </a:r>
            <a:endParaRPr sz="21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8" name="Google Shape;618;p48"/>
          <p:cNvSpPr txBox="1"/>
          <p:nvPr/>
        </p:nvSpPr>
        <p:spPr>
          <a:xfrm>
            <a:off x="2241835" y="2864313"/>
            <a:ext cx="1763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650" tIns="34325" rIns="68650" bIns="343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Alexandre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11" name="Google Shape;611;p48"/>
          <p:cNvSpPr/>
          <p:nvPr/>
        </p:nvSpPr>
        <p:spPr>
          <a:xfrm>
            <a:off x="4370347" y="1503465"/>
            <a:ext cx="382500" cy="383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000"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9" name="Google Shape;619;p48"/>
          <p:cNvSpPr txBox="1"/>
          <p:nvPr/>
        </p:nvSpPr>
        <p:spPr>
          <a:xfrm>
            <a:off x="1348700" y="2424200"/>
            <a:ext cx="26874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Machine learning</a:t>
            </a:r>
            <a:endParaRPr sz="21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0" name="Google Shape;620;p48"/>
          <p:cNvSpPr txBox="1"/>
          <p:nvPr/>
        </p:nvSpPr>
        <p:spPr>
          <a:xfrm>
            <a:off x="5138768" y="3468538"/>
            <a:ext cx="1763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650" tIns="34325" rIns="68650" bIns="34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Arcadie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21" name="Google Shape;621;p48"/>
          <p:cNvSpPr txBox="1"/>
          <p:nvPr/>
        </p:nvSpPr>
        <p:spPr>
          <a:xfrm>
            <a:off x="5107775" y="3028425"/>
            <a:ext cx="31743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Dashboard Power bi</a:t>
            </a:r>
            <a:endParaRPr sz="21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2" name="Google Shape;622;p48"/>
          <p:cNvSpPr txBox="1"/>
          <p:nvPr/>
        </p:nvSpPr>
        <p:spPr>
          <a:xfrm>
            <a:off x="2241842" y="4072750"/>
            <a:ext cx="17634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650" tIns="34325" rIns="68650" bIns="343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Alexandre 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23" name="Google Shape;623;p48"/>
          <p:cNvSpPr txBox="1"/>
          <p:nvPr/>
        </p:nvSpPr>
        <p:spPr>
          <a:xfrm>
            <a:off x="372425" y="3632625"/>
            <a:ext cx="36636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Création de l’app django</a:t>
            </a:r>
            <a:endParaRPr sz="21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4" name="Google Shape;624;p48"/>
          <p:cNvSpPr/>
          <p:nvPr/>
        </p:nvSpPr>
        <p:spPr>
          <a:xfrm>
            <a:off x="4370347" y="2107677"/>
            <a:ext cx="382500" cy="38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1000"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5" name="Google Shape;625;p48"/>
          <p:cNvSpPr/>
          <p:nvPr/>
        </p:nvSpPr>
        <p:spPr>
          <a:xfrm>
            <a:off x="4370347" y="2711890"/>
            <a:ext cx="382500" cy="383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1000"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6" name="Google Shape;626;p48"/>
          <p:cNvSpPr/>
          <p:nvPr/>
        </p:nvSpPr>
        <p:spPr>
          <a:xfrm>
            <a:off x="4370347" y="3316115"/>
            <a:ext cx="382500" cy="383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1000"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2" name="Google Shape;612;p48"/>
          <p:cNvSpPr/>
          <p:nvPr/>
        </p:nvSpPr>
        <p:spPr>
          <a:xfrm>
            <a:off x="4370347" y="3920340"/>
            <a:ext cx="382500" cy="383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  <a:endParaRPr sz="1000"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27" name="Google Shape;62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83425"/>
            <a:ext cx="726626" cy="66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9"/>
          <p:cNvSpPr txBox="1">
            <a:spLocks noGrp="1"/>
          </p:cNvSpPr>
          <p:nvPr>
            <p:ph type="title"/>
          </p:nvPr>
        </p:nvSpPr>
        <p:spPr>
          <a:xfrm>
            <a:off x="1467000" y="248575"/>
            <a:ext cx="62100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4000"/>
              <a:t>Technologies utilisées</a:t>
            </a:r>
            <a:endParaRPr sz="4000"/>
          </a:p>
        </p:txBody>
      </p:sp>
      <p:pic>
        <p:nvPicPr>
          <p:cNvPr id="633" name="Google Shape;63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717" y="1071242"/>
            <a:ext cx="1138025" cy="113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8978" y="2554188"/>
            <a:ext cx="1853062" cy="10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2370" y="1116920"/>
            <a:ext cx="1853075" cy="1046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89600" y="2598438"/>
            <a:ext cx="1696374" cy="95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14061" y="1071262"/>
            <a:ext cx="2014765" cy="113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73025" y="0"/>
            <a:ext cx="736099" cy="66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0"/>
          <p:cNvSpPr txBox="1">
            <a:spLocks noGrp="1"/>
          </p:cNvSpPr>
          <p:nvPr>
            <p:ph type="title" idx="2"/>
          </p:nvPr>
        </p:nvSpPr>
        <p:spPr>
          <a:xfrm>
            <a:off x="615050" y="1087550"/>
            <a:ext cx="4566300" cy="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Présentation </a:t>
            </a:r>
            <a:endParaRPr sz="4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du </a:t>
            </a:r>
            <a:endParaRPr sz="4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dashboard</a:t>
            </a:r>
            <a:endParaRPr sz="4000"/>
          </a:p>
        </p:txBody>
      </p:sp>
      <p:grpSp>
        <p:nvGrpSpPr>
          <p:cNvPr id="644" name="Google Shape;644;p50"/>
          <p:cNvGrpSpPr/>
          <p:nvPr/>
        </p:nvGrpSpPr>
        <p:grpSpPr>
          <a:xfrm>
            <a:off x="4572000" y="831000"/>
            <a:ext cx="4028325" cy="3569225"/>
            <a:chOff x="3353550" y="1085550"/>
            <a:chExt cx="4028325" cy="3569225"/>
          </a:xfrm>
        </p:grpSpPr>
        <p:sp>
          <p:nvSpPr>
            <p:cNvPr id="645" name="Google Shape;645;p50"/>
            <p:cNvSpPr/>
            <p:nvPr/>
          </p:nvSpPr>
          <p:spPr>
            <a:xfrm>
              <a:off x="3353550" y="4419425"/>
              <a:ext cx="4028325" cy="235350"/>
            </a:xfrm>
            <a:custGeom>
              <a:avLst/>
              <a:gdLst/>
              <a:ahLst/>
              <a:cxnLst/>
              <a:rect l="l" t="t" r="r" b="b"/>
              <a:pathLst>
                <a:path w="161133" h="9414" extrusionOk="0">
                  <a:moveTo>
                    <a:pt x="80546" y="0"/>
                  </a:moveTo>
                  <a:lnTo>
                    <a:pt x="72314" y="42"/>
                  </a:lnTo>
                  <a:lnTo>
                    <a:pt x="64335" y="127"/>
                  </a:lnTo>
                  <a:lnTo>
                    <a:pt x="56610" y="211"/>
                  </a:lnTo>
                  <a:lnTo>
                    <a:pt x="49222" y="380"/>
                  </a:lnTo>
                  <a:lnTo>
                    <a:pt x="42173" y="591"/>
                  </a:lnTo>
                  <a:lnTo>
                    <a:pt x="35545" y="802"/>
                  </a:lnTo>
                  <a:lnTo>
                    <a:pt x="29339" y="1098"/>
                  </a:lnTo>
                  <a:lnTo>
                    <a:pt x="23598" y="1393"/>
                  </a:lnTo>
                  <a:lnTo>
                    <a:pt x="18406" y="1731"/>
                  </a:lnTo>
                  <a:lnTo>
                    <a:pt x="13762" y="2069"/>
                  </a:lnTo>
                  <a:lnTo>
                    <a:pt x="9752" y="2491"/>
                  </a:lnTo>
                  <a:lnTo>
                    <a:pt x="7937" y="2660"/>
                  </a:lnTo>
                  <a:lnTo>
                    <a:pt x="6332" y="2871"/>
                  </a:lnTo>
                  <a:lnTo>
                    <a:pt x="4897" y="3082"/>
                  </a:lnTo>
                  <a:lnTo>
                    <a:pt x="3631" y="3335"/>
                  </a:lnTo>
                  <a:lnTo>
                    <a:pt x="2533" y="3546"/>
                  </a:lnTo>
                  <a:lnTo>
                    <a:pt x="1647" y="3757"/>
                  </a:lnTo>
                  <a:lnTo>
                    <a:pt x="929" y="4011"/>
                  </a:lnTo>
                  <a:lnTo>
                    <a:pt x="422" y="4222"/>
                  </a:lnTo>
                  <a:lnTo>
                    <a:pt x="254" y="4348"/>
                  </a:lnTo>
                  <a:lnTo>
                    <a:pt x="127" y="4475"/>
                  </a:lnTo>
                  <a:lnTo>
                    <a:pt x="42" y="4602"/>
                  </a:lnTo>
                  <a:lnTo>
                    <a:pt x="0" y="4728"/>
                  </a:lnTo>
                  <a:lnTo>
                    <a:pt x="42" y="4855"/>
                  </a:lnTo>
                  <a:lnTo>
                    <a:pt x="127" y="4982"/>
                  </a:lnTo>
                  <a:lnTo>
                    <a:pt x="254" y="5066"/>
                  </a:lnTo>
                  <a:lnTo>
                    <a:pt x="422" y="5193"/>
                  </a:lnTo>
                  <a:lnTo>
                    <a:pt x="929" y="5446"/>
                  </a:lnTo>
                  <a:lnTo>
                    <a:pt x="1647" y="5657"/>
                  </a:lnTo>
                  <a:lnTo>
                    <a:pt x="2533" y="5910"/>
                  </a:lnTo>
                  <a:lnTo>
                    <a:pt x="3631" y="6121"/>
                  </a:lnTo>
                  <a:lnTo>
                    <a:pt x="4897" y="6332"/>
                  </a:lnTo>
                  <a:lnTo>
                    <a:pt x="6332" y="6543"/>
                  </a:lnTo>
                  <a:lnTo>
                    <a:pt x="7937" y="6755"/>
                  </a:lnTo>
                  <a:lnTo>
                    <a:pt x="9752" y="6966"/>
                  </a:lnTo>
                  <a:lnTo>
                    <a:pt x="13762" y="7346"/>
                  </a:lnTo>
                  <a:lnTo>
                    <a:pt x="18406" y="7725"/>
                  </a:lnTo>
                  <a:lnTo>
                    <a:pt x="23598" y="8063"/>
                  </a:lnTo>
                  <a:lnTo>
                    <a:pt x="29339" y="8359"/>
                  </a:lnTo>
                  <a:lnTo>
                    <a:pt x="35545" y="8612"/>
                  </a:lnTo>
                  <a:lnTo>
                    <a:pt x="42173" y="8865"/>
                  </a:lnTo>
                  <a:lnTo>
                    <a:pt x="49222" y="9034"/>
                  </a:lnTo>
                  <a:lnTo>
                    <a:pt x="56610" y="9203"/>
                  </a:lnTo>
                  <a:lnTo>
                    <a:pt x="64335" y="9330"/>
                  </a:lnTo>
                  <a:lnTo>
                    <a:pt x="72314" y="9414"/>
                  </a:lnTo>
                  <a:lnTo>
                    <a:pt x="88820" y="9414"/>
                  </a:lnTo>
                  <a:lnTo>
                    <a:pt x="96798" y="9330"/>
                  </a:lnTo>
                  <a:lnTo>
                    <a:pt x="104523" y="9203"/>
                  </a:lnTo>
                  <a:lnTo>
                    <a:pt x="111911" y="9034"/>
                  </a:lnTo>
                  <a:lnTo>
                    <a:pt x="118961" y="8865"/>
                  </a:lnTo>
                  <a:lnTo>
                    <a:pt x="125588" y="8612"/>
                  </a:lnTo>
                  <a:lnTo>
                    <a:pt x="131794" y="8359"/>
                  </a:lnTo>
                  <a:lnTo>
                    <a:pt x="137535" y="8063"/>
                  </a:lnTo>
                  <a:lnTo>
                    <a:pt x="142727" y="7725"/>
                  </a:lnTo>
                  <a:lnTo>
                    <a:pt x="147371" y="7346"/>
                  </a:lnTo>
                  <a:lnTo>
                    <a:pt x="151381" y="6966"/>
                  </a:lnTo>
                  <a:lnTo>
                    <a:pt x="153154" y="6755"/>
                  </a:lnTo>
                  <a:lnTo>
                    <a:pt x="154801" y="6543"/>
                  </a:lnTo>
                  <a:lnTo>
                    <a:pt x="156236" y="6332"/>
                  </a:lnTo>
                  <a:lnTo>
                    <a:pt x="157503" y="6121"/>
                  </a:lnTo>
                  <a:lnTo>
                    <a:pt x="158600" y="5910"/>
                  </a:lnTo>
                  <a:lnTo>
                    <a:pt x="159487" y="5657"/>
                  </a:lnTo>
                  <a:lnTo>
                    <a:pt x="160204" y="5446"/>
                  </a:lnTo>
                  <a:lnTo>
                    <a:pt x="160711" y="5193"/>
                  </a:lnTo>
                  <a:lnTo>
                    <a:pt x="160880" y="5066"/>
                  </a:lnTo>
                  <a:lnTo>
                    <a:pt x="161006" y="4982"/>
                  </a:lnTo>
                  <a:lnTo>
                    <a:pt x="161091" y="4855"/>
                  </a:lnTo>
                  <a:lnTo>
                    <a:pt x="161133" y="4728"/>
                  </a:lnTo>
                  <a:lnTo>
                    <a:pt x="161091" y="4602"/>
                  </a:lnTo>
                  <a:lnTo>
                    <a:pt x="161006" y="4475"/>
                  </a:lnTo>
                  <a:lnTo>
                    <a:pt x="160880" y="4348"/>
                  </a:lnTo>
                  <a:lnTo>
                    <a:pt x="160711" y="4222"/>
                  </a:lnTo>
                  <a:lnTo>
                    <a:pt x="160204" y="4011"/>
                  </a:lnTo>
                  <a:lnTo>
                    <a:pt x="159487" y="3757"/>
                  </a:lnTo>
                  <a:lnTo>
                    <a:pt x="158600" y="3546"/>
                  </a:lnTo>
                  <a:lnTo>
                    <a:pt x="157503" y="3335"/>
                  </a:lnTo>
                  <a:lnTo>
                    <a:pt x="156236" y="3082"/>
                  </a:lnTo>
                  <a:lnTo>
                    <a:pt x="154801" y="2871"/>
                  </a:lnTo>
                  <a:lnTo>
                    <a:pt x="153154" y="2660"/>
                  </a:lnTo>
                  <a:lnTo>
                    <a:pt x="151381" y="2491"/>
                  </a:lnTo>
                  <a:lnTo>
                    <a:pt x="147371" y="2069"/>
                  </a:lnTo>
                  <a:lnTo>
                    <a:pt x="142727" y="1731"/>
                  </a:lnTo>
                  <a:lnTo>
                    <a:pt x="137535" y="1393"/>
                  </a:lnTo>
                  <a:lnTo>
                    <a:pt x="131794" y="1098"/>
                  </a:lnTo>
                  <a:lnTo>
                    <a:pt x="125588" y="802"/>
                  </a:lnTo>
                  <a:lnTo>
                    <a:pt x="118961" y="591"/>
                  </a:lnTo>
                  <a:lnTo>
                    <a:pt x="111911" y="380"/>
                  </a:lnTo>
                  <a:lnTo>
                    <a:pt x="104523" y="211"/>
                  </a:lnTo>
                  <a:lnTo>
                    <a:pt x="96798" y="127"/>
                  </a:lnTo>
                  <a:lnTo>
                    <a:pt x="88820" y="42"/>
                  </a:lnTo>
                  <a:lnTo>
                    <a:pt x="80546" y="0"/>
                  </a:lnTo>
                  <a:close/>
                </a:path>
              </a:pathLst>
            </a:custGeom>
            <a:solidFill>
              <a:srgbClr val="283737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0"/>
            <p:cNvSpPr/>
            <p:nvPr/>
          </p:nvSpPr>
          <p:spPr>
            <a:xfrm>
              <a:off x="3699700" y="3751375"/>
              <a:ext cx="549875" cy="812650"/>
            </a:xfrm>
            <a:custGeom>
              <a:avLst/>
              <a:gdLst/>
              <a:ahLst/>
              <a:cxnLst/>
              <a:rect l="l" t="t" r="r" b="b"/>
              <a:pathLst>
                <a:path w="21995" h="32506" extrusionOk="0">
                  <a:moveTo>
                    <a:pt x="20432" y="1267"/>
                  </a:moveTo>
                  <a:lnTo>
                    <a:pt x="15240" y="30226"/>
                  </a:lnTo>
                  <a:lnTo>
                    <a:pt x="15156" y="30437"/>
                  </a:lnTo>
                  <a:lnTo>
                    <a:pt x="15071" y="30606"/>
                  </a:lnTo>
                  <a:lnTo>
                    <a:pt x="14945" y="30775"/>
                  </a:lnTo>
                  <a:lnTo>
                    <a:pt x="14818" y="30901"/>
                  </a:lnTo>
                  <a:lnTo>
                    <a:pt x="14649" y="31028"/>
                  </a:lnTo>
                  <a:lnTo>
                    <a:pt x="14480" y="31113"/>
                  </a:lnTo>
                  <a:lnTo>
                    <a:pt x="14269" y="31197"/>
                  </a:lnTo>
                  <a:lnTo>
                    <a:pt x="1774" y="31197"/>
                  </a:lnTo>
                  <a:lnTo>
                    <a:pt x="1647" y="31155"/>
                  </a:lnTo>
                  <a:lnTo>
                    <a:pt x="1520" y="31113"/>
                  </a:lnTo>
                  <a:lnTo>
                    <a:pt x="1394" y="31028"/>
                  </a:lnTo>
                  <a:lnTo>
                    <a:pt x="1351" y="30901"/>
                  </a:lnTo>
                  <a:lnTo>
                    <a:pt x="1267" y="30733"/>
                  </a:lnTo>
                  <a:lnTo>
                    <a:pt x="1267" y="30606"/>
                  </a:lnTo>
                  <a:lnTo>
                    <a:pt x="1267" y="30437"/>
                  </a:lnTo>
                  <a:lnTo>
                    <a:pt x="6544" y="1267"/>
                  </a:lnTo>
                  <a:close/>
                  <a:moveTo>
                    <a:pt x="5488" y="1"/>
                  </a:moveTo>
                  <a:lnTo>
                    <a:pt x="1" y="30226"/>
                  </a:lnTo>
                  <a:lnTo>
                    <a:pt x="1" y="30648"/>
                  </a:lnTo>
                  <a:lnTo>
                    <a:pt x="43" y="31070"/>
                  </a:lnTo>
                  <a:lnTo>
                    <a:pt x="212" y="31450"/>
                  </a:lnTo>
                  <a:lnTo>
                    <a:pt x="423" y="31830"/>
                  </a:lnTo>
                  <a:lnTo>
                    <a:pt x="718" y="32126"/>
                  </a:lnTo>
                  <a:lnTo>
                    <a:pt x="1098" y="32337"/>
                  </a:lnTo>
                  <a:lnTo>
                    <a:pt x="1478" y="32463"/>
                  </a:lnTo>
                  <a:lnTo>
                    <a:pt x="1900" y="32506"/>
                  </a:lnTo>
                  <a:lnTo>
                    <a:pt x="14058" y="32506"/>
                  </a:lnTo>
                  <a:lnTo>
                    <a:pt x="14522" y="32463"/>
                  </a:lnTo>
                  <a:lnTo>
                    <a:pt x="14902" y="32337"/>
                  </a:lnTo>
                  <a:lnTo>
                    <a:pt x="15282" y="32126"/>
                  </a:lnTo>
                  <a:lnTo>
                    <a:pt x="15662" y="31915"/>
                  </a:lnTo>
                  <a:lnTo>
                    <a:pt x="15958" y="31619"/>
                  </a:lnTo>
                  <a:lnTo>
                    <a:pt x="16211" y="31281"/>
                  </a:lnTo>
                  <a:lnTo>
                    <a:pt x="16380" y="30859"/>
                  </a:lnTo>
                  <a:lnTo>
                    <a:pt x="16506" y="30437"/>
                  </a:lnTo>
                  <a:lnTo>
                    <a:pt x="21994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0"/>
            <p:cNvSpPr/>
            <p:nvPr/>
          </p:nvSpPr>
          <p:spPr>
            <a:xfrm>
              <a:off x="3699700" y="3751375"/>
              <a:ext cx="549875" cy="812650"/>
            </a:xfrm>
            <a:custGeom>
              <a:avLst/>
              <a:gdLst/>
              <a:ahLst/>
              <a:cxnLst/>
              <a:rect l="l" t="t" r="r" b="b"/>
              <a:pathLst>
                <a:path w="21995" h="32506" fill="none" extrusionOk="0">
                  <a:moveTo>
                    <a:pt x="14058" y="32506"/>
                  </a:moveTo>
                  <a:lnTo>
                    <a:pt x="1900" y="32506"/>
                  </a:lnTo>
                  <a:lnTo>
                    <a:pt x="1900" y="32506"/>
                  </a:lnTo>
                  <a:lnTo>
                    <a:pt x="1478" y="32463"/>
                  </a:lnTo>
                  <a:lnTo>
                    <a:pt x="1098" y="32337"/>
                  </a:lnTo>
                  <a:lnTo>
                    <a:pt x="718" y="32126"/>
                  </a:lnTo>
                  <a:lnTo>
                    <a:pt x="423" y="31830"/>
                  </a:lnTo>
                  <a:lnTo>
                    <a:pt x="423" y="31830"/>
                  </a:lnTo>
                  <a:lnTo>
                    <a:pt x="212" y="31450"/>
                  </a:lnTo>
                  <a:lnTo>
                    <a:pt x="43" y="31070"/>
                  </a:lnTo>
                  <a:lnTo>
                    <a:pt x="1" y="30648"/>
                  </a:lnTo>
                  <a:lnTo>
                    <a:pt x="1" y="30226"/>
                  </a:lnTo>
                  <a:lnTo>
                    <a:pt x="5488" y="1"/>
                  </a:lnTo>
                  <a:lnTo>
                    <a:pt x="21994" y="1"/>
                  </a:lnTo>
                  <a:lnTo>
                    <a:pt x="16506" y="30437"/>
                  </a:lnTo>
                  <a:lnTo>
                    <a:pt x="16506" y="30437"/>
                  </a:lnTo>
                  <a:lnTo>
                    <a:pt x="16380" y="30859"/>
                  </a:lnTo>
                  <a:lnTo>
                    <a:pt x="16211" y="31281"/>
                  </a:lnTo>
                  <a:lnTo>
                    <a:pt x="15958" y="31619"/>
                  </a:lnTo>
                  <a:lnTo>
                    <a:pt x="15662" y="31915"/>
                  </a:lnTo>
                  <a:lnTo>
                    <a:pt x="15282" y="32126"/>
                  </a:lnTo>
                  <a:lnTo>
                    <a:pt x="14902" y="32337"/>
                  </a:lnTo>
                  <a:lnTo>
                    <a:pt x="14522" y="32463"/>
                  </a:lnTo>
                  <a:lnTo>
                    <a:pt x="14058" y="325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0"/>
            <p:cNvSpPr/>
            <p:nvPr/>
          </p:nvSpPr>
          <p:spPr>
            <a:xfrm>
              <a:off x="3731375" y="3783025"/>
              <a:ext cx="479150" cy="748275"/>
            </a:xfrm>
            <a:custGeom>
              <a:avLst/>
              <a:gdLst/>
              <a:ahLst/>
              <a:cxnLst/>
              <a:rect l="l" t="t" r="r" b="b"/>
              <a:pathLst>
                <a:path w="19166" h="29931" fill="none" extrusionOk="0">
                  <a:moveTo>
                    <a:pt x="5277" y="1"/>
                  </a:moveTo>
                  <a:lnTo>
                    <a:pt x="0" y="29171"/>
                  </a:lnTo>
                  <a:lnTo>
                    <a:pt x="0" y="29171"/>
                  </a:lnTo>
                  <a:lnTo>
                    <a:pt x="0" y="29340"/>
                  </a:lnTo>
                  <a:lnTo>
                    <a:pt x="0" y="29467"/>
                  </a:lnTo>
                  <a:lnTo>
                    <a:pt x="84" y="29635"/>
                  </a:lnTo>
                  <a:lnTo>
                    <a:pt x="127" y="29762"/>
                  </a:lnTo>
                  <a:lnTo>
                    <a:pt x="127" y="29762"/>
                  </a:lnTo>
                  <a:lnTo>
                    <a:pt x="253" y="29847"/>
                  </a:lnTo>
                  <a:lnTo>
                    <a:pt x="380" y="29889"/>
                  </a:lnTo>
                  <a:lnTo>
                    <a:pt x="507" y="29931"/>
                  </a:lnTo>
                  <a:lnTo>
                    <a:pt x="633" y="29931"/>
                  </a:lnTo>
                  <a:lnTo>
                    <a:pt x="12791" y="29931"/>
                  </a:lnTo>
                  <a:lnTo>
                    <a:pt x="12791" y="29931"/>
                  </a:lnTo>
                  <a:lnTo>
                    <a:pt x="13002" y="29931"/>
                  </a:lnTo>
                  <a:lnTo>
                    <a:pt x="13213" y="29847"/>
                  </a:lnTo>
                  <a:lnTo>
                    <a:pt x="13382" y="29762"/>
                  </a:lnTo>
                  <a:lnTo>
                    <a:pt x="13551" y="29635"/>
                  </a:lnTo>
                  <a:lnTo>
                    <a:pt x="13678" y="29509"/>
                  </a:lnTo>
                  <a:lnTo>
                    <a:pt x="13804" y="29340"/>
                  </a:lnTo>
                  <a:lnTo>
                    <a:pt x="13889" y="29171"/>
                  </a:lnTo>
                  <a:lnTo>
                    <a:pt x="13973" y="28960"/>
                  </a:lnTo>
                  <a:lnTo>
                    <a:pt x="19165" y="1"/>
                  </a:lnTo>
                  <a:lnTo>
                    <a:pt x="527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0"/>
            <p:cNvSpPr/>
            <p:nvPr/>
          </p:nvSpPr>
          <p:spPr>
            <a:xfrm>
              <a:off x="3731375" y="4467975"/>
              <a:ext cx="328225" cy="96050"/>
            </a:xfrm>
            <a:custGeom>
              <a:avLst/>
              <a:gdLst/>
              <a:ahLst/>
              <a:cxnLst/>
              <a:rect l="l" t="t" r="r" b="b"/>
              <a:pathLst>
                <a:path w="13129" h="3842" extrusionOk="0">
                  <a:moveTo>
                    <a:pt x="338" y="0"/>
                  </a:moveTo>
                  <a:lnTo>
                    <a:pt x="0" y="1773"/>
                  </a:lnTo>
                  <a:lnTo>
                    <a:pt x="0" y="1942"/>
                  </a:lnTo>
                  <a:lnTo>
                    <a:pt x="42" y="1773"/>
                  </a:lnTo>
                  <a:lnTo>
                    <a:pt x="338" y="0"/>
                  </a:lnTo>
                  <a:close/>
                  <a:moveTo>
                    <a:pt x="296" y="3799"/>
                  </a:moveTo>
                  <a:lnTo>
                    <a:pt x="591" y="3842"/>
                  </a:lnTo>
                  <a:lnTo>
                    <a:pt x="633" y="3842"/>
                  </a:lnTo>
                  <a:lnTo>
                    <a:pt x="296" y="3799"/>
                  </a:lnTo>
                  <a:close/>
                  <a:moveTo>
                    <a:pt x="13129" y="3799"/>
                  </a:moveTo>
                  <a:lnTo>
                    <a:pt x="12791" y="3842"/>
                  </a:lnTo>
                  <a:lnTo>
                    <a:pt x="12833" y="3842"/>
                  </a:lnTo>
                  <a:lnTo>
                    <a:pt x="13129" y="3799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0"/>
            <p:cNvSpPr/>
            <p:nvPr/>
          </p:nvSpPr>
          <p:spPr>
            <a:xfrm>
              <a:off x="3738750" y="4555550"/>
              <a:ext cx="343025" cy="8475"/>
            </a:xfrm>
            <a:custGeom>
              <a:avLst/>
              <a:gdLst/>
              <a:ahLst/>
              <a:cxnLst/>
              <a:rect l="l" t="t" r="r" b="b"/>
              <a:pathLst>
                <a:path w="13721" h="339" fill="none" extrusionOk="0">
                  <a:moveTo>
                    <a:pt x="13720" y="1"/>
                  </a:moveTo>
                  <a:lnTo>
                    <a:pt x="13720" y="1"/>
                  </a:lnTo>
                  <a:lnTo>
                    <a:pt x="13467" y="128"/>
                  </a:lnTo>
                  <a:lnTo>
                    <a:pt x="13171" y="212"/>
                  </a:lnTo>
                  <a:lnTo>
                    <a:pt x="12834" y="296"/>
                  </a:lnTo>
                  <a:lnTo>
                    <a:pt x="12496" y="339"/>
                  </a:lnTo>
                  <a:lnTo>
                    <a:pt x="338" y="339"/>
                  </a:lnTo>
                  <a:lnTo>
                    <a:pt x="338" y="339"/>
                  </a:lnTo>
                  <a:lnTo>
                    <a:pt x="296" y="339"/>
                  </a:lnTo>
                  <a:lnTo>
                    <a:pt x="296" y="339"/>
                  </a:lnTo>
                  <a:lnTo>
                    <a:pt x="1" y="296"/>
                  </a:lnTo>
                  <a:lnTo>
                    <a:pt x="1" y="296"/>
                  </a:lnTo>
                  <a:lnTo>
                    <a:pt x="338" y="339"/>
                  </a:lnTo>
                  <a:lnTo>
                    <a:pt x="338" y="339"/>
                  </a:lnTo>
                  <a:lnTo>
                    <a:pt x="338" y="339"/>
                  </a:lnTo>
                  <a:lnTo>
                    <a:pt x="12538" y="339"/>
                  </a:lnTo>
                  <a:lnTo>
                    <a:pt x="12538" y="339"/>
                  </a:lnTo>
                  <a:lnTo>
                    <a:pt x="12834" y="296"/>
                  </a:lnTo>
                  <a:lnTo>
                    <a:pt x="13171" y="212"/>
                  </a:lnTo>
                  <a:lnTo>
                    <a:pt x="13467" y="128"/>
                  </a:lnTo>
                  <a:lnTo>
                    <a:pt x="137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0"/>
            <p:cNvSpPr/>
            <p:nvPr/>
          </p:nvSpPr>
          <p:spPr>
            <a:xfrm>
              <a:off x="3731375" y="4467975"/>
              <a:ext cx="8450" cy="51725"/>
            </a:xfrm>
            <a:custGeom>
              <a:avLst/>
              <a:gdLst/>
              <a:ahLst/>
              <a:cxnLst/>
              <a:rect l="l" t="t" r="r" b="b"/>
              <a:pathLst>
                <a:path w="338" h="2069" fill="none" extrusionOk="0">
                  <a:moveTo>
                    <a:pt x="338" y="0"/>
                  </a:moveTo>
                  <a:lnTo>
                    <a:pt x="338" y="0"/>
                  </a:lnTo>
                  <a:lnTo>
                    <a:pt x="338" y="0"/>
                  </a:lnTo>
                  <a:lnTo>
                    <a:pt x="0" y="1773"/>
                  </a:lnTo>
                  <a:lnTo>
                    <a:pt x="0" y="1773"/>
                  </a:lnTo>
                  <a:lnTo>
                    <a:pt x="0" y="1942"/>
                  </a:lnTo>
                  <a:lnTo>
                    <a:pt x="42" y="2069"/>
                  </a:lnTo>
                  <a:lnTo>
                    <a:pt x="42" y="2069"/>
                  </a:lnTo>
                  <a:lnTo>
                    <a:pt x="0" y="1942"/>
                  </a:lnTo>
                  <a:lnTo>
                    <a:pt x="42" y="1773"/>
                  </a:lnTo>
                  <a:lnTo>
                    <a:pt x="33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0"/>
            <p:cNvSpPr/>
            <p:nvPr/>
          </p:nvSpPr>
          <p:spPr>
            <a:xfrm>
              <a:off x="3699700" y="3800975"/>
              <a:ext cx="531925" cy="763050"/>
            </a:xfrm>
            <a:custGeom>
              <a:avLst/>
              <a:gdLst/>
              <a:ahLst/>
              <a:cxnLst/>
              <a:rect l="l" t="t" r="r" b="b"/>
              <a:pathLst>
                <a:path w="21277" h="30522" extrusionOk="0">
                  <a:moveTo>
                    <a:pt x="20306" y="1"/>
                  </a:moveTo>
                  <a:lnTo>
                    <a:pt x="18575" y="9499"/>
                  </a:lnTo>
                  <a:lnTo>
                    <a:pt x="17604" y="14944"/>
                  </a:lnTo>
                  <a:lnTo>
                    <a:pt x="20306" y="1"/>
                  </a:lnTo>
                  <a:close/>
                  <a:moveTo>
                    <a:pt x="21277" y="1816"/>
                  </a:moveTo>
                  <a:lnTo>
                    <a:pt x="18279" y="18533"/>
                  </a:lnTo>
                  <a:lnTo>
                    <a:pt x="18279" y="18575"/>
                  </a:lnTo>
                  <a:lnTo>
                    <a:pt x="21277" y="1900"/>
                  </a:lnTo>
                  <a:lnTo>
                    <a:pt x="21277" y="1816"/>
                  </a:lnTo>
                  <a:close/>
                  <a:moveTo>
                    <a:pt x="17604" y="22205"/>
                  </a:moveTo>
                  <a:lnTo>
                    <a:pt x="17224" y="24400"/>
                  </a:lnTo>
                  <a:lnTo>
                    <a:pt x="17604" y="22248"/>
                  </a:lnTo>
                  <a:lnTo>
                    <a:pt x="17604" y="22205"/>
                  </a:lnTo>
                  <a:close/>
                  <a:moveTo>
                    <a:pt x="17224" y="24400"/>
                  </a:moveTo>
                  <a:lnTo>
                    <a:pt x="15915" y="24443"/>
                  </a:lnTo>
                  <a:lnTo>
                    <a:pt x="15240" y="28242"/>
                  </a:lnTo>
                  <a:lnTo>
                    <a:pt x="15156" y="28453"/>
                  </a:lnTo>
                  <a:lnTo>
                    <a:pt x="15071" y="28622"/>
                  </a:lnTo>
                  <a:lnTo>
                    <a:pt x="14945" y="28791"/>
                  </a:lnTo>
                  <a:lnTo>
                    <a:pt x="14818" y="28917"/>
                  </a:lnTo>
                  <a:lnTo>
                    <a:pt x="14649" y="29044"/>
                  </a:lnTo>
                  <a:lnTo>
                    <a:pt x="14480" y="29129"/>
                  </a:lnTo>
                  <a:lnTo>
                    <a:pt x="14269" y="29213"/>
                  </a:lnTo>
                  <a:lnTo>
                    <a:pt x="14058" y="29255"/>
                  </a:lnTo>
                  <a:lnTo>
                    <a:pt x="1858" y="29255"/>
                  </a:lnTo>
                  <a:lnTo>
                    <a:pt x="1731" y="29213"/>
                  </a:lnTo>
                  <a:lnTo>
                    <a:pt x="1605" y="29171"/>
                  </a:lnTo>
                  <a:lnTo>
                    <a:pt x="1520" y="29129"/>
                  </a:lnTo>
                  <a:lnTo>
                    <a:pt x="1394" y="29044"/>
                  </a:lnTo>
                  <a:lnTo>
                    <a:pt x="1351" y="28917"/>
                  </a:lnTo>
                  <a:lnTo>
                    <a:pt x="1309" y="28749"/>
                  </a:lnTo>
                  <a:lnTo>
                    <a:pt x="1267" y="28622"/>
                  </a:lnTo>
                  <a:lnTo>
                    <a:pt x="1267" y="28453"/>
                  </a:lnTo>
                  <a:lnTo>
                    <a:pt x="1605" y="26680"/>
                  </a:lnTo>
                  <a:lnTo>
                    <a:pt x="1900" y="25118"/>
                  </a:lnTo>
                  <a:lnTo>
                    <a:pt x="592" y="25203"/>
                  </a:lnTo>
                  <a:lnTo>
                    <a:pt x="43" y="28242"/>
                  </a:lnTo>
                  <a:lnTo>
                    <a:pt x="1" y="28664"/>
                  </a:lnTo>
                  <a:lnTo>
                    <a:pt x="43" y="29086"/>
                  </a:lnTo>
                  <a:lnTo>
                    <a:pt x="212" y="29466"/>
                  </a:lnTo>
                  <a:lnTo>
                    <a:pt x="465" y="29846"/>
                  </a:lnTo>
                  <a:lnTo>
                    <a:pt x="676" y="30057"/>
                  </a:lnTo>
                  <a:lnTo>
                    <a:pt x="929" y="30268"/>
                  </a:lnTo>
                  <a:lnTo>
                    <a:pt x="1225" y="30395"/>
                  </a:lnTo>
                  <a:lnTo>
                    <a:pt x="1563" y="30479"/>
                  </a:lnTo>
                  <a:lnTo>
                    <a:pt x="1858" y="30522"/>
                  </a:lnTo>
                  <a:lnTo>
                    <a:pt x="14058" y="30522"/>
                  </a:lnTo>
                  <a:lnTo>
                    <a:pt x="14396" y="30479"/>
                  </a:lnTo>
                  <a:lnTo>
                    <a:pt x="14733" y="30395"/>
                  </a:lnTo>
                  <a:lnTo>
                    <a:pt x="15029" y="30311"/>
                  </a:lnTo>
                  <a:lnTo>
                    <a:pt x="15282" y="30184"/>
                  </a:lnTo>
                  <a:lnTo>
                    <a:pt x="15493" y="30015"/>
                  </a:lnTo>
                  <a:lnTo>
                    <a:pt x="15704" y="29846"/>
                  </a:lnTo>
                  <a:lnTo>
                    <a:pt x="15915" y="29677"/>
                  </a:lnTo>
                  <a:lnTo>
                    <a:pt x="16084" y="29466"/>
                  </a:lnTo>
                  <a:lnTo>
                    <a:pt x="16211" y="29213"/>
                  </a:lnTo>
                  <a:lnTo>
                    <a:pt x="16338" y="29002"/>
                  </a:lnTo>
                  <a:lnTo>
                    <a:pt x="16422" y="28749"/>
                  </a:lnTo>
                  <a:lnTo>
                    <a:pt x="16506" y="28453"/>
                  </a:lnTo>
                  <a:lnTo>
                    <a:pt x="17224" y="24400"/>
                  </a:lnTo>
                  <a:close/>
                </a:path>
              </a:pathLst>
            </a:custGeom>
            <a:solidFill>
              <a:srgbClr val="BDD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0"/>
            <p:cNvSpPr/>
            <p:nvPr/>
          </p:nvSpPr>
          <p:spPr>
            <a:xfrm>
              <a:off x="3699700" y="4356100"/>
              <a:ext cx="440125" cy="207925"/>
            </a:xfrm>
            <a:custGeom>
              <a:avLst/>
              <a:gdLst/>
              <a:ahLst/>
              <a:cxnLst/>
              <a:rect l="l" t="t" r="r" b="b"/>
              <a:pathLst>
                <a:path w="17605" h="8317" fill="none" extrusionOk="0">
                  <a:moveTo>
                    <a:pt x="17604" y="0"/>
                  </a:moveTo>
                  <a:lnTo>
                    <a:pt x="17224" y="2195"/>
                  </a:lnTo>
                  <a:lnTo>
                    <a:pt x="15915" y="2238"/>
                  </a:lnTo>
                  <a:lnTo>
                    <a:pt x="15240" y="6037"/>
                  </a:lnTo>
                  <a:lnTo>
                    <a:pt x="15240" y="6037"/>
                  </a:lnTo>
                  <a:lnTo>
                    <a:pt x="15156" y="6248"/>
                  </a:lnTo>
                  <a:lnTo>
                    <a:pt x="15071" y="6417"/>
                  </a:lnTo>
                  <a:lnTo>
                    <a:pt x="14945" y="6586"/>
                  </a:lnTo>
                  <a:lnTo>
                    <a:pt x="14818" y="6712"/>
                  </a:lnTo>
                  <a:lnTo>
                    <a:pt x="14649" y="6839"/>
                  </a:lnTo>
                  <a:lnTo>
                    <a:pt x="14480" y="6924"/>
                  </a:lnTo>
                  <a:lnTo>
                    <a:pt x="14269" y="7008"/>
                  </a:lnTo>
                  <a:lnTo>
                    <a:pt x="14058" y="7050"/>
                  </a:lnTo>
                  <a:lnTo>
                    <a:pt x="1900" y="7050"/>
                  </a:lnTo>
                  <a:lnTo>
                    <a:pt x="1900" y="7050"/>
                  </a:lnTo>
                  <a:lnTo>
                    <a:pt x="1858" y="7050"/>
                  </a:lnTo>
                  <a:lnTo>
                    <a:pt x="1858" y="7050"/>
                  </a:lnTo>
                  <a:lnTo>
                    <a:pt x="1731" y="7008"/>
                  </a:lnTo>
                  <a:lnTo>
                    <a:pt x="1605" y="6966"/>
                  </a:lnTo>
                  <a:lnTo>
                    <a:pt x="1520" y="6924"/>
                  </a:lnTo>
                  <a:lnTo>
                    <a:pt x="1394" y="6839"/>
                  </a:lnTo>
                  <a:lnTo>
                    <a:pt x="1394" y="6839"/>
                  </a:lnTo>
                  <a:lnTo>
                    <a:pt x="1351" y="6712"/>
                  </a:lnTo>
                  <a:lnTo>
                    <a:pt x="1309" y="6544"/>
                  </a:lnTo>
                  <a:lnTo>
                    <a:pt x="1309" y="6544"/>
                  </a:lnTo>
                  <a:lnTo>
                    <a:pt x="1267" y="6417"/>
                  </a:lnTo>
                  <a:lnTo>
                    <a:pt x="1267" y="6248"/>
                  </a:lnTo>
                  <a:lnTo>
                    <a:pt x="1605" y="4475"/>
                  </a:lnTo>
                  <a:lnTo>
                    <a:pt x="1900" y="2913"/>
                  </a:lnTo>
                  <a:lnTo>
                    <a:pt x="592" y="2998"/>
                  </a:lnTo>
                  <a:lnTo>
                    <a:pt x="43" y="6037"/>
                  </a:lnTo>
                  <a:lnTo>
                    <a:pt x="43" y="6037"/>
                  </a:lnTo>
                  <a:lnTo>
                    <a:pt x="1" y="6459"/>
                  </a:lnTo>
                  <a:lnTo>
                    <a:pt x="43" y="6881"/>
                  </a:lnTo>
                  <a:lnTo>
                    <a:pt x="212" y="7261"/>
                  </a:lnTo>
                  <a:lnTo>
                    <a:pt x="465" y="7641"/>
                  </a:lnTo>
                  <a:lnTo>
                    <a:pt x="465" y="7641"/>
                  </a:lnTo>
                  <a:lnTo>
                    <a:pt x="676" y="7852"/>
                  </a:lnTo>
                  <a:lnTo>
                    <a:pt x="929" y="8063"/>
                  </a:lnTo>
                  <a:lnTo>
                    <a:pt x="1225" y="8190"/>
                  </a:lnTo>
                  <a:lnTo>
                    <a:pt x="1563" y="8274"/>
                  </a:lnTo>
                  <a:lnTo>
                    <a:pt x="1563" y="8274"/>
                  </a:lnTo>
                  <a:lnTo>
                    <a:pt x="1858" y="8317"/>
                  </a:lnTo>
                  <a:lnTo>
                    <a:pt x="1858" y="8317"/>
                  </a:lnTo>
                  <a:lnTo>
                    <a:pt x="1900" y="8317"/>
                  </a:lnTo>
                  <a:lnTo>
                    <a:pt x="14058" y="8317"/>
                  </a:lnTo>
                  <a:lnTo>
                    <a:pt x="14058" y="8317"/>
                  </a:lnTo>
                  <a:lnTo>
                    <a:pt x="14396" y="8274"/>
                  </a:lnTo>
                  <a:lnTo>
                    <a:pt x="14733" y="8190"/>
                  </a:lnTo>
                  <a:lnTo>
                    <a:pt x="15029" y="8106"/>
                  </a:lnTo>
                  <a:lnTo>
                    <a:pt x="15282" y="7979"/>
                  </a:lnTo>
                  <a:lnTo>
                    <a:pt x="15282" y="7979"/>
                  </a:lnTo>
                  <a:lnTo>
                    <a:pt x="15493" y="7810"/>
                  </a:lnTo>
                  <a:lnTo>
                    <a:pt x="15704" y="7641"/>
                  </a:lnTo>
                  <a:lnTo>
                    <a:pt x="15915" y="7472"/>
                  </a:lnTo>
                  <a:lnTo>
                    <a:pt x="16084" y="7261"/>
                  </a:lnTo>
                  <a:lnTo>
                    <a:pt x="16211" y="7008"/>
                  </a:lnTo>
                  <a:lnTo>
                    <a:pt x="16338" y="6797"/>
                  </a:lnTo>
                  <a:lnTo>
                    <a:pt x="16422" y="6544"/>
                  </a:lnTo>
                  <a:lnTo>
                    <a:pt x="16506" y="6248"/>
                  </a:lnTo>
                  <a:lnTo>
                    <a:pt x="17224" y="2195"/>
                  </a:lnTo>
                  <a:lnTo>
                    <a:pt x="17604" y="43"/>
                  </a:lnTo>
                  <a:lnTo>
                    <a:pt x="1760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0"/>
            <p:cNvSpPr/>
            <p:nvPr/>
          </p:nvSpPr>
          <p:spPr>
            <a:xfrm>
              <a:off x="4097575" y="4266400"/>
              <a:ext cx="26400" cy="145650"/>
            </a:xfrm>
            <a:custGeom>
              <a:avLst/>
              <a:gdLst/>
              <a:ahLst/>
              <a:cxnLst/>
              <a:rect l="l" t="t" r="r" b="b"/>
              <a:pathLst>
                <a:path w="1056" h="5826" fill="none" extrusionOk="0">
                  <a:moveTo>
                    <a:pt x="1056" y="0"/>
                  </a:moveTo>
                  <a:lnTo>
                    <a:pt x="0" y="5826"/>
                  </a:lnTo>
                  <a:lnTo>
                    <a:pt x="1056" y="0"/>
                  </a:lnTo>
                  <a:lnTo>
                    <a:pt x="105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0"/>
            <p:cNvSpPr/>
            <p:nvPr/>
          </p:nvSpPr>
          <p:spPr>
            <a:xfrm>
              <a:off x="4156675" y="3846350"/>
              <a:ext cx="74950" cy="419000"/>
            </a:xfrm>
            <a:custGeom>
              <a:avLst/>
              <a:gdLst/>
              <a:ahLst/>
              <a:cxnLst/>
              <a:rect l="l" t="t" r="r" b="b"/>
              <a:pathLst>
                <a:path w="2998" h="16760" fill="none" extrusionOk="0">
                  <a:moveTo>
                    <a:pt x="2998" y="1"/>
                  </a:moveTo>
                  <a:lnTo>
                    <a:pt x="0" y="16718"/>
                  </a:lnTo>
                  <a:lnTo>
                    <a:pt x="0" y="16760"/>
                  </a:lnTo>
                  <a:lnTo>
                    <a:pt x="2998" y="85"/>
                  </a:lnTo>
                  <a:lnTo>
                    <a:pt x="29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0"/>
            <p:cNvSpPr/>
            <p:nvPr/>
          </p:nvSpPr>
          <p:spPr>
            <a:xfrm>
              <a:off x="3751425" y="3800975"/>
              <a:ext cx="108725" cy="605800"/>
            </a:xfrm>
            <a:custGeom>
              <a:avLst/>
              <a:gdLst/>
              <a:ahLst/>
              <a:cxnLst/>
              <a:rect l="l" t="t" r="r" b="b"/>
              <a:pathLst>
                <a:path w="4349" h="24232" fill="none" extrusionOk="0">
                  <a:moveTo>
                    <a:pt x="4348" y="1"/>
                  </a:moveTo>
                  <a:lnTo>
                    <a:pt x="4348" y="1"/>
                  </a:lnTo>
                  <a:lnTo>
                    <a:pt x="0" y="24232"/>
                  </a:lnTo>
                  <a:lnTo>
                    <a:pt x="434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50"/>
            <p:cNvSpPr/>
            <p:nvPr/>
          </p:nvSpPr>
          <p:spPr>
            <a:xfrm>
              <a:off x="4139800" y="3800975"/>
              <a:ext cx="67550" cy="373625"/>
            </a:xfrm>
            <a:custGeom>
              <a:avLst/>
              <a:gdLst/>
              <a:ahLst/>
              <a:cxnLst/>
              <a:rect l="l" t="t" r="r" b="b"/>
              <a:pathLst>
                <a:path w="2702" h="14945" fill="none" extrusionOk="0">
                  <a:moveTo>
                    <a:pt x="2702" y="1"/>
                  </a:moveTo>
                  <a:lnTo>
                    <a:pt x="2702" y="1"/>
                  </a:lnTo>
                  <a:lnTo>
                    <a:pt x="971" y="9499"/>
                  </a:lnTo>
                  <a:lnTo>
                    <a:pt x="0" y="14944"/>
                  </a:lnTo>
                  <a:lnTo>
                    <a:pt x="0" y="14944"/>
                  </a:lnTo>
                  <a:lnTo>
                    <a:pt x="270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0"/>
            <p:cNvSpPr/>
            <p:nvPr/>
          </p:nvSpPr>
          <p:spPr>
            <a:xfrm>
              <a:off x="3747200" y="4406750"/>
              <a:ext cx="4250" cy="22200"/>
            </a:xfrm>
            <a:custGeom>
              <a:avLst/>
              <a:gdLst/>
              <a:ahLst/>
              <a:cxnLst/>
              <a:rect l="l" t="t" r="r" b="b"/>
              <a:pathLst>
                <a:path w="170" h="888" extrusionOk="0">
                  <a:moveTo>
                    <a:pt x="169" y="1"/>
                  </a:moveTo>
                  <a:lnTo>
                    <a:pt x="0" y="887"/>
                  </a:lnTo>
                  <a:lnTo>
                    <a:pt x="0" y="887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0"/>
            <p:cNvSpPr/>
            <p:nvPr/>
          </p:nvSpPr>
          <p:spPr>
            <a:xfrm>
              <a:off x="3747200" y="4406750"/>
              <a:ext cx="4250" cy="22200"/>
            </a:xfrm>
            <a:custGeom>
              <a:avLst/>
              <a:gdLst/>
              <a:ahLst/>
              <a:cxnLst/>
              <a:rect l="l" t="t" r="r" b="b"/>
              <a:pathLst>
                <a:path w="170" h="888" fill="none" extrusionOk="0">
                  <a:moveTo>
                    <a:pt x="169" y="1"/>
                  </a:moveTo>
                  <a:lnTo>
                    <a:pt x="0" y="887"/>
                  </a:lnTo>
                  <a:lnTo>
                    <a:pt x="0" y="887"/>
                  </a:lnTo>
                  <a:lnTo>
                    <a:pt x="16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0"/>
            <p:cNvSpPr/>
            <p:nvPr/>
          </p:nvSpPr>
          <p:spPr>
            <a:xfrm>
              <a:off x="3714475" y="3800975"/>
              <a:ext cx="517150" cy="630075"/>
            </a:xfrm>
            <a:custGeom>
              <a:avLst/>
              <a:gdLst/>
              <a:ahLst/>
              <a:cxnLst/>
              <a:rect l="l" t="t" r="r" b="b"/>
              <a:pathLst>
                <a:path w="20686" h="25203" extrusionOk="0">
                  <a:moveTo>
                    <a:pt x="19715" y="1"/>
                  </a:moveTo>
                  <a:lnTo>
                    <a:pt x="17013" y="14944"/>
                  </a:lnTo>
                  <a:lnTo>
                    <a:pt x="17688" y="18533"/>
                  </a:lnTo>
                  <a:lnTo>
                    <a:pt x="20686" y="1816"/>
                  </a:lnTo>
                  <a:lnTo>
                    <a:pt x="20686" y="1"/>
                  </a:lnTo>
                  <a:close/>
                  <a:moveTo>
                    <a:pt x="16380" y="18617"/>
                  </a:moveTo>
                  <a:lnTo>
                    <a:pt x="15324" y="24443"/>
                  </a:lnTo>
                  <a:lnTo>
                    <a:pt x="16633" y="24400"/>
                  </a:lnTo>
                  <a:lnTo>
                    <a:pt x="17013" y="22205"/>
                  </a:lnTo>
                  <a:lnTo>
                    <a:pt x="16380" y="18617"/>
                  </a:lnTo>
                  <a:close/>
                  <a:moveTo>
                    <a:pt x="4518" y="1"/>
                  </a:moveTo>
                  <a:lnTo>
                    <a:pt x="1" y="25203"/>
                  </a:lnTo>
                  <a:lnTo>
                    <a:pt x="1" y="25203"/>
                  </a:lnTo>
                  <a:lnTo>
                    <a:pt x="1309" y="25118"/>
                  </a:lnTo>
                  <a:lnTo>
                    <a:pt x="1478" y="24232"/>
                  </a:lnTo>
                  <a:lnTo>
                    <a:pt x="5826" y="1"/>
                  </a:lnTo>
                  <a:close/>
                </a:path>
              </a:pathLst>
            </a:custGeom>
            <a:solidFill>
              <a:srgbClr val="97AB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0"/>
            <p:cNvSpPr/>
            <p:nvPr/>
          </p:nvSpPr>
          <p:spPr>
            <a:xfrm>
              <a:off x="4097575" y="4266400"/>
              <a:ext cx="42250" cy="145650"/>
            </a:xfrm>
            <a:custGeom>
              <a:avLst/>
              <a:gdLst/>
              <a:ahLst/>
              <a:cxnLst/>
              <a:rect l="l" t="t" r="r" b="b"/>
              <a:pathLst>
                <a:path w="1690" h="5826" fill="none" extrusionOk="0">
                  <a:moveTo>
                    <a:pt x="1056" y="0"/>
                  </a:moveTo>
                  <a:lnTo>
                    <a:pt x="0" y="5826"/>
                  </a:lnTo>
                  <a:lnTo>
                    <a:pt x="1309" y="5783"/>
                  </a:lnTo>
                  <a:lnTo>
                    <a:pt x="1689" y="3588"/>
                  </a:lnTo>
                  <a:lnTo>
                    <a:pt x="105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0"/>
            <p:cNvSpPr/>
            <p:nvPr/>
          </p:nvSpPr>
          <p:spPr>
            <a:xfrm>
              <a:off x="3714475" y="3800975"/>
              <a:ext cx="145675" cy="630075"/>
            </a:xfrm>
            <a:custGeom>
              <a:avLst/>
              <a:gdLst/>
              <a:ahLst/>
              <a:cxnLst/>
              <a:rect l="l" t="t" r="r" b="b"/>
              <a:pathLst>
                <a:path w="5827" h="25203" fill="none" extrusionOk="0">
                  <a:moveTo>
                    <a:pt x="5826" y="1"/>
                  </a:moveTo>
                  <a:lnTo>
                    <a:pt x="4518" y="1"/>
                  </a:lnTo>
                  <a:lnTo>
                    <a:pt x="1" y="25203"/>
                  </a:lnTo>
                  <a:lnTo>
                    <a:pt x="1309" y="25118"/>
                  </a:lnTo>
                  <a:lnTo>
                    <a:pt x="1478" y="24232"/>
                  </a:lnTo>
                  <a:lnTo>
                    <a:pt x="582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0"/>
            <p:cNvSpPr/>
            <p:nvPr/>
          </p:nvSpPr>
          <p:spPr>
            <a:xfrm>
              <a:off x="4139800" y="3800975"/>
              <a:ext cx="91825" cy="463325"/>
            </a:xfrm>
            <a:custGeom>
              <a:avLst/>
              <a:gdLst/>
              <a:ahLst/>
              <a:cxnLst/>
              <a:rect l="l" t="t" r="r" b="b"/>
              <a:pathLst>
                <a:path w="3673" h="18533" fill="none" extrusionOk="0">
                  <a:moveTo>
                    <a:pt x="3673" y="1"/>
                  </a:moveTo>
                  <a:lnTo>
                    <a:pt x="2702" y="1"/>
                  </a:lnTo>
                  <a:lnTo>
                    <a:pt x="0" y="14944"/>
                  </a:lnTo>
                  <a:lnTo>
                    <a:pt x="675" y="18533"/>
                  </a:lnTo>
                  <a:lnTo>
                    <a:pt x="3673" y="1816"/>
                  </a:lnTo>
                  <a:lnTo>
                    <a:pt x="36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0"/>
            <p:cNvSpPr/>
            <p:nvPr/>
          </p:nvSpPr>
          <p:spPr>
            <a:xfrm>
              <a:off x="3680700" y="2965125"/>
              <a:ext cx="549875" cy="812650"/>
            </a:xfrm>
            <a:custGeom>
              <a:avLst/>
              <a:gdLst/>
              <a:ahLst/>
              <a:cxnLst/>
              <a:rect l="l" t="t" r="r" b="b"/>
              <a:pathLst>
                <a:path w="21995" h="32506" extrusionOk="0">
                  <a:moveTo>
                    <a:pt x="14100" y="1267"/>
                  </a:moveTo>
                  <a:lnTo>
                    <a:pt x="14311" y="1310"/>
                  </a:lnTo>
                  <a:lnTo>
                    <a:pt x="14480" y="1394"/>
                  </a:lnTo>
                  <a:lnTo>
                    <a:pt x="14691" y="1478"/>
                  </a:lnTo>
                  <a:lnTo>
                    <a:pt x="14860" y="1563"/>
                  </a:lnTo>
                  <a:lnTo>
                    <a:pt x="14987" y="1732"/>
                  </a:lnTo>
                  <a:lnTo>
                    <a:pt x="15114" y="1901"/>
                  </a:lnTo>
                  <a:lnTo>
                    <a:pt x="15198" y="2069"/>
                  </a:lnTo>
                  <a:lnTo>
                    <a:pt x="15240" y="2280"/>
                  </a:lnTo>
                  <a:lnTo>
                    <a:pt x="20475" y="31197"/>
                  </a:lnTo>
                  <a:lnTo>
                    <a:pt x="6544" y="31197"/>
                  </a:lnTo>
                  <a:lnTo>
                    <a:pt x="1309" y="2027"/>
                  </a:lnTo>
                  <a:lnTo>
                    <a:pt x="1309" y="1901"/>
                  </a:lnTo>
                  <a:lnTo>
                    <a:pt x="1309" y="1774"/>
                  </a:lnTo>
                  <a:lnTo>
                    <a:pt x="1352" y="1605"/>
                  </a:lnTo>
                  <a:lnTo>
                    <a:pt x="1436" y="1478"/>
                  </a:lnTo>
                  <a:lnTo>
                    <a:pt x="1520" y="1394"/>
                  </a:lnTo>
                  <a:lnTo>
                    <a:pt x="1647" y="1352"/>
                  </a:lnTo>
                  <a:lnTo>
                    <a:pt x="1774" y="1310"/>
                  </a:lnTo>
                  <a:lnTo>
                    <a:pt x="1900" y="1267"/>
                  </a:lnTo>
                  <a:close/>
                  <a:moveTo>
                    <a:pt x="1943" y="1"/>
                  </a:moveTo>
                  <a:lnTo>
                    <a:pt x="1520" y="43"/>
                  </a:lnTo>
                  <a:lnTo>
                    <a:pt x="1141" y="170"/>
                  </a:lnTo>
                  <a:lnTo>
                    <a:pt x="761" y="381"/>
                  </a:lnTo>
                  <a:lnTo>
                    <a:pt x="465" y="676"/>
                  </a:lnTo>
                  <a:lnTo>
                    <a:pt x="212" y="1014"/>
                  </a:lnTo>
                  <a:lnTo>
                    <a:pt x="85" y="1436"/>
                  </a:lnTo>
                  <a:lnTo>
                    <a:pt x="1" y="1858"/>
                  </a:lnTo>
                  <a:lnTo>
                    <a:pt x="43" y="2280"/>
                  </a:lnTo>
                  <a:lnTo>
                    <a:pt x="5489" y="32506"/>
                  </a:lnTo>
                  <a:lnTo>
                    <a:pt x="21994" y="32506"/>
                  </a:lnTo>
                  <a:lnTo>
                    <a:pt x="16507" y="2027"/>
                  </a:lnTo>
                  <a:lnTo>
                    <a:pt x="16422" y="1647"/>
                  </a:lnTo>
                  <a:lnTo>
                    <a:pt x="16211" y="1225"/>
                  </a:lnTo>
                  <a:lnTo>
                    <a:pt x="15958" y="887"/>
                  </a:lnTo>
                  <a:lnTo>
                    <a:pt x="15662" y="592"/>
                  </a:lnTo>
                  <a:lnTo>
                    <a:pt x="15325" y="381"/>
                  </a:lnTo>
                  <a:lnTo>
                    <a:pt x="14945" y="170"/>
                  </a:lnTo>
                  <a:lnTo>
                    <a:pt x="14565" y="43"/>
                  </a:lnTo>
                  <a:lnTo>
                    <a:pt x="14100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0"/>
            <p:cNvSpPr/>
            <p:nvPr/>
          </p:nvSpPr>
          <p:spPr>
            <a:xfrm>
              <a:off x="3680700" y="2965125"/>
              <a:ext cx="549875" cy="812650"/>
            </a:xfrm>
            <a:custGeom>
              <a:avLst/>
              <a:gdLst/>
              <a:ahLst/>
              <a:cxnLst/>
              <a:rect l="l" t="t" r="r" b="b"/>
              <a:pathLst>
                <a:path w="21995" h="32506" fill="none" extrusionOk="0">
                  <a:moveTo>
                    <a:pt x="21994" y="32506"/>
                  </a:moveTo>
                  <a:lnTo>
                    <a:pt x="5489" y="32506"/>
                  </a:lnTo>
                  <a:lnTo>
                    <a:pt x="43" y="2280"/>
                  </a:lnTo>
                  <a:lnTo>
                    <a:pt x="43" y="2280"/>
                  </a:lnTo>
                  <a:lnTo>
                    <a:pt x="1" y="1858"/>
                  </a:lnTo>
                  <a:lnTo>
                    <a:pt x="85" y="1436"/>
                  </a:lnTo>
                  <a:lnTo>
                    <a:pt x="212" y="1014"/>
                  </a:lnTo>
                  <a:lnTo>
                    <a:pt x="465" y="676"/>
                  </a:lnTo>
                  <a:lnTo>
                    <a:pt x="465" y="676"/>
                  </a:lnTo>
                  <a:lnTo>
                    <a:pt x="761" y="381"/>
                  </a:lnTo>
                  <a:lnTo>
                    <a:pt x="1141" y="170"/>
                  </a:lnTo>
                  <a:lnTo>
                    <a:pt x="1520" y="43"/>
                  </a:lnTo>
                  <a:lnTo>
                    <a:pt x="1943" y="1"/>
                  </a:lnTo>
                  <a:lnTo>
                    <a:pt x="14100" y="1"/>
                  </a:lnTo>
                  <a:lnTo>
                    <a:pt x="14100" y="1"/>
                  </a:lnTo>
                  <a:lnTo>
                    <a:pt x="14565" y="43"/>
                  </a:lnTo>
                  <a:lnTo>
                    <a:pt x="14945" y="170"/>
                  </a:lnTo>
                  <a:lnTo>
                    <a:pt x="15325" y="381"/>
                  </a:lnTo>
                  <a:lnTo>
                    <a:pt x="15662" y="592"/>
                  </a:lnTo>
                  <a:lnTo>
                    <a:pt x="15958" y="887"/>
                  </a:lnTo>
                  <a:lnTo>
                    <a:pt x="16211" y="1225"/>
                  </a:lnTo>
                  <a:lnTo>
                    <a:pt x="16422" y="1647"/>
                  </a:lnTo>
                  <a:lnTo>
                    <a:pt x="16507" y="2027"/>
                  </a:lnTo>
                  <a:lnTo>
                    <a:pt x="21994" y="325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0"/>
            <p:cNvSpPr/>
            <p:nvPr/>
          </p:nvSpPr>
          <p:spPr>
            <a:xfrm>
              <a:off x="3713425" y="2996800"/>
              <a:ext cx="479150" cy="748275"/>
            </a:xfrm>
            <a:custGeom>
              <a:avLst/>
              <a:gdLst/>
              <a:ahLst/>
              <a:cxnLst/>
              <a:rect l="l" t="t" r="r" b="b"/>
              <a:pathLst>
                <a:path w="19166" h="29931" fill="none" extrusionOk="0">
                  <a:moveTo>
                    <a:pt x="5235" y="29930"/>
                  </a:moveTo>
                  <a:lnTo>
                    <a:pt x="19166" y="29930"/>
                  </a:lnTo>
                  <a:lnTo>
                    <a:pt x="13931" y="1013"/>
                  </a:lnTo>
                  <a:lnTo>
                    <a:pt x="13931" y="1013"/>
                  </a:lnTo>
                  <a:lnTo>
                    <a:pt x="13889" y="802"/>
                  </a:lnTo>
                  <a:lnTo>
                    <a:pt x="13805" y="634"/>
                  </a:lnTo>
                  <a:lnTo>
                    <a:pt x="13678" y="465"/>
                  </a:lnTo>
                  <a:lnTo>
                    <a:pt x="13551" y="296"/>
                  </a:lnTo>
                  <a:lnTo>
                    <a:pt x="13382" y="211"/>
                  </a:lnTo>
                  <a:lnTo>
                    <a:pt x="13171" y="127"/>
                  </a:lnTo>
                  <a:lnTo>
                    <a:pt x="13002" y="43"/>
                  </a:lnTo>
                  <a:lnTo>
                    <a:pt x="12791" y="0"/>
                  </a:lnTo>
                  <a:lnTo>
                    <a:pt x="591" y="0"/>
                  </a:lnTo>
                  <a:lnTo>
                    <a:pt x="591" y="0"/>
                  </a:lnTo>
                  <a:lnTo>
                    <a:pt x="465" y="43"/>
                  </a:lnTo>
                  <a:lnTo>
                    <a:pt x="338" y="85"/>
                  </a:lnTo>
                  <a:lnTo>
                    <a:pt x="211" y="127"/>
                  </a:lnTo>
                  <a:lnTo>
                    <a:pt x="127" y="211"/>
                  </a:lnTo>
                  <a:lnTo>
                    <a:pt x="127" y="211"/>
                  </a:lnTo>
                  <a:lnTo>
                    <a:pt x="43" y="338"/>
                  </a:lnTo>
                  <a:lnTo>
                    <a:pt x="0" y="507"/>
                  </a:lnTo>
                  <a:lnTo>
                    <a:pt x="0" y="634"/>
                  </a:lnTo>
                  <a:lnTo>
                    <a:pt x="0" y="760"/>
                  </a:lnTo>
                  <a:lnTo>
                    <a:pt x="5235" y="299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0"/>
            <p:cNvSpPr/>
            <p:nvPr/>
          </p:nvSpPr>
          <p:spPr>
            <a:xfrm>
              <a:off x="3680700" y="2965125"/>
              <a:ext cx="375750" cy="769400"/>
            </a:xfrm>
            <a:custGeom>
              <a:avLst/>
              <a:gdLst/>
              <a:ahLst/>
              <a:cxnLst/>
              <a:rect l="l" t="t" r="r" b="b"/>
              <a:pathLst>
                <a:path w="15030" h="30776" extrusionOk="0">
                  <a:moveTo>
                    <a:pt x="1900" y="1"/>
                  </a:moveTo>
                  <a:lnTo>
                    <a:pt x="1478" y="43"/>
                  </a:lnTo>
                  <a:lnTo>
                    <a:pt x="1098" y="170"/>
                  </a:lnTo>
                  <a:lnTo>
                    <a:pt x="761" y="381"/>
                  </a:lnTo>
                  <a:lnTo>
                    <a:pt x="465" y="676"/>
                  </a:lnTo>
                  <a:lnTo>
                    <a:pt x="254" y="930"/>
                  </a:lnTo>
                  <a:lnTo>
                    <a:pt x="127" y="1267"/>
                  </a:lnTo>
                  <a:lnTo>
                    <a:pt x="43" y="1563"/>
                  </a:lnTo>
                  <a:lnTo>
                    <a:pt x="1" y="1901"/>
                  </a:lnTo>
                  <a:lnTo>
                    <a:pt x="43" y="2280"/>
                  </a:lnTo>
                  <a:lnTo>
                    <a:pt x="5193" y="30775"/>
                  </a:lnTo>
                  <a:lnTo>
                    <a:pt x="5489" y="30775"/>
                  </a:lnTo>
                  <a:lnTo>
                    <a:pt x="5573" y="30311"/>
                  </a:lnTo>
                  <a:lnTo>
                    <a:pt x="5700" y="29889"/>
                  </a:lnTo>
                  <a:lnTo>
                    <a:pt x="5911" y="29509"/>
                  </a:lnTo>
                  <a:lnTo>
                    <a:pt x="6206" y="29213"/>
                  </a:lnTo>
                  <a:lnTo>
                    <a:pt x="1309" y="2027"/>
                  </a:lnTo>
                  <a:lnTo>
                    <a:pt x="1309" y="1901"/>
                  </a:lnTo>
                  <a:lnTo>
                    <a:pt x="1309" y="1689"/>
                  </a:lnTo>
                  <a:lnTo>
                    <a:pt x="1436" y="1478"/>
                  </a:lnTo>
                  <a:lnTo>
                    <a:pt x="1520" y="1394"/>
                  </a:lnTo>
                  <a:lnTo>
                    <a:pt x="1647" y="1352"/>
                  </a:lnTo>
                  <a:lnTo>
                    <a:pt x="1774" y="1310"/>
                  </a:lnTo>
                  <a:lnTo>
                    <a:pt x="1900" y="1267"/>
                  </a:lnTo>
                  <a:lnTo>
                    <a:pt x="14100" y="1267"/>
                  </a:lnTo>
                  <a:lnTo>
                    <a:pt x="14311" y="1310"/>
                  </a:lnTo>
                  <a:lnTo>
                    <a:pt x="14565" y="1394"/>
                  </a:lnTo>
                  <a:lnTo>
                    <a:pt x="15029" y="212"/>
                  </a:lnTo>
                  <a:lnTo>
                    <a:pt x="14565" y="43"/>
                  </a:lnTo>
                  <a:lnTo>
                    <a:pt x="14100" y="1"/>
                  </a:lnTo>
                  <a:close/>
                </a:path>
              </a:pathLst>
            </a:custGeom>
            <a:solidFill>
              <a:srgbClr val="BDD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0"/>
            <p:cNvSpPr/>
            <p:nvPr/>
          </p:nvSpPr>
          <p:spPr>
            <a:xfrm>
              <a:off x="3680700" y="2965125"/>
              <a:ext cx="375750" cy="769400"/>
            </a:xfrm>
            <a:custGeom>
              <a:avLst/>
              <a:gdLst/>
              <a:ahLst/>
              <a:cxnLst/>
              <a:rect l="l" t="t" r="r" b="b"/>
              <a:pathLst>
                <a:path w="15030" h="30776" fill="none" extrusionOk="0">
                  <a:moveTo>
                    <a:pt x="1900" y="1"/>
                  </a:moveTo>
                  <a:lnTo>
                    <a:pt x="1900" y="1"/>
                  </a:lnTo>
                  <a:lnTo>
                    <a:pt x="1478" y="43"/>
                  </a:lnTo>
                  <a:lnTo>
                    <a:pt x="1098" y="170"/>
                  </a:lnTo>
                  <a:lnTo>
                    <a:pt x="761" y="381"/>
                  </a:lnTo>
                  <a:lnTo>
                    <a:pt x="465" y="676"/>
                  </a:lnTo>
                  <a:lnTo>
                    <a:pt x="465" y="676"/>
                  </a:lnTo>
                  <a:lnTo>
                    <a:pt x="254" y="930"/>
                  </a:lnTo>
                  <a:lnTo>
                    <a:pt x="127" y="1267"/>
                  </a:lnTo>
                  <a:lnTo>
                    <a:pt x="43" y="1563"/>
                  </a:lnTo>
                  <a:lnTo>
                    <a:pt x="1" y="1901"/>
                  </a:lnTo>
                  <a:lnTo>
                    <a:pt x="1" y="1901"/>
                  </a:lnTo>
                  <a:lnTo>
                    <a:pt x="43" y="2280"/>
                  </a:lnTo>
                  <a:lnTo>
                    <a:pt x="5193" y="30775"/>
                  </a:lnTo>
                  <a:lnTo>
                    <a:pt x="5193" y="30775"/>
                  </a:lnTo>
                  <a:lnTo>
                    <a:pt x="5235" y="30775"/>
                  </a:lnTo>
                  <a:lnTo>
                    <a:pt x="5489" y="30775"/>
                  </a:lnTo>
                  <a:lnTo>
                    <a:pt x="5489" y="30775"/>
                  </a:lnTo>
                  <a:lnTo>
                    <a:pt x="5573" y="30311"/>
                  </a:lnTo>
                  <a:lnTo>
                    <a:pt x="5700" y="29889"/>
                  </a:lnTo>
                  <a:lnTo>
                    <a:pt x="5911" y="29509"/>
                  </a:lnTo>
                  <a:lnTo>
                    <a:pt x="6206" y="29213"/>
                  </a:lnTo>
                  <a:lnTo>
                    <a:pt x="1309" y="2027"/>
                  </a:lnTo>
                  <a:lnTo>
                    <a:pt x="1309" y="2027"/>
                  </a:lnTo>
                  <a:lnTo>
                    <a:pt x="1309" y="1901"/>
                  </a:lnTo>
                  <a:lnTo>
                    <a:pt x="1309" y="1901"/>
                  </a:lnTo>
                  <a:lnTo>
                    <a:pt x="1309" y="1689"/>
                  </a:lnTo>
                  <a:lnTo>
                    <a:pt x="1436" y="1478"/>
                  </a:lnTo>
                  <a:lnTo>
                    <a:pt x="1436" y="1478"/>
                  </a:lnTo>
                  <a:lnTo>
                    <a:pt x="1520" y="1394"/>
                  </a:lnTo>
                  <a:lnTo>
                    <a:pt x="1647" y="1352"/>
                  </a:lnTo>
                  <a:lnTo>
                    <a:pt x="1774" y="1310"/>
                  </a:lnTo>
                  <a:lnTo>
                    <a:pt x="1900" y="1267"/>
                  </a:lnTo>
                  <a:lnTo>
                    <a:pt x="1900" y="1267"/>
                  </a:lnTo>
                  <a:lnTo>
                    <a:pt x="1900" y="1267"/>
                  </a:lnTo>
                  <a:lnTo>
                    <a:pt x="14100" y="1267"/>
                  </a:lnTo>
                  <a:lnTo>
                    <a:pt x="14100" y="1267"/>
                  </a:lnTo>
                  <a:lnTo>
                    <a:pt x="14311" y="1310"/>
                  </a:lnTo>
                  <a:lnTo>
                    <a:pt x="14565" y="1394"/>
                  </a:lnTo>
                  <a:lnTo>
                    <a:pt x="14565" y="1394"/>
                  </a:lnTo>
                  <a:lnTo>
                    <a:pt x="15029" y="212"/>
                  </a:lnTo>
                  <a:lnTo>
                    <a:pt x="15029" y="212"/>
                  </a:lnTo>
                  <a:lnTo>
                    <a:pt x="14565" y="43"/>
                  </a:lnTo>
                  <a:lnTo>
                    <a:pt x="14100" y="1"/>
                  </a:lnTo>
                  <a:lnTo>
                    <a:pt x="1943" y="1"/>
                  </a:lnTo>
                  <a:lnTo>
                    <a:pt x="1943" y="1"/>
                  </a:lnTo>
                  <a:lnTo>
                    <a:pt x="190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0"/>
            <p:cNvSpPr/>
            <p:nvPr/>
          </p:nvSpPr>
          <p:spPr>
            <a:xfrm>
              <a:off x="4039525" y="3751375"/>
              <a:ext cx="546700" cy="812650"/>
            </a:xfrm>
            <a:custGeom>
              <a:avLst/>
              <a:gdLst/>
              <a:ahLst/>
              <a:cxnLst/>
              <a:rect l="l" t="t" r="r" b="b"/>
              <a:pathLst>
                <a:path w="21868" h="32506" extrusionOk="0">
                  <a:moveTo>
                    <a:pt x="1943" y="1"/>
                  </a:moveTo>
                  <a:lnTo>
                    <a:pt x="1520" y="43"/>
                  </a:lnTo>
                  <a:lnTo>
                    <a:pt x="1140" y="169"/>
                  </a:lnTo>
                  <a:lnTo>
                    <a:pt x="761" y="380"/>
                  </a:lnTo>
                  <a:lnTo>
                    <a:pt x="465" y="676"/>
                  </a:lnTo>
                  <a:lnTo>
                    <a:pt x="212" y="1014"/>
                  </a:lnTo>
                  <a:lnTo>
                    <a:pt x="85" y="1436"/>
                  </a:lnTo>
                  <a:lnTo>
                    <a:pt x="1" y="1858"/>
                  </a:lnTo>
                  <a:lnTo>
                    <a:pt x="43" y="2280"/>
                  </a:lnTo>
                  <a:lnTo>
                    <a:pt x="5404" y="31957"/>
                  </a:lnTo>
                  <a:lnTo>
                    <a:pt x="5489" y="32168"/>
                  </a:lnTo>
                  <a:lnTo>
                    <a:pt x="5615" y="32337"/>
                  </a:lnTo>
                  <a:lnTo>
                    <a:pt x="5826" y="32463"/>
                  </a:lnTo>
                  <a:lnTo>
                    <a:pt x="6037" y="32506"/>
                  </a:lnTo>
                  <a:lnTo>
                    <a:pt x="6206" y="32506"/>
                  </a:lnTo>
                  <a:lnTo>
                    <a:pt x="6206" y="32463"/>
                  </a:lnTo>
                  <a:lnTo>
                    <a:pt x="6333" y="32463"/>
                  </a:lnTo>
                  <a:lnTo>
                    <a:pt x="6417" y="32379"/>
                  </a:lnTo>
                  <a:lnTo>
                    <a:pt x="6628" y="32210"/>
                  </a:lnTo>
                  <a:lnTo>
                    <a:pt x="6713" y="31999"/>
                  </a:lnTo>
                  <a:lnTo>
                    <a:pt x="6713" y="31872"/>
                  </a:lnTo>
                  <a:lnTo>
                    <a:pt x="6713" y="31746"/>
                  </a:lnTo>
                  <a:lnTo>
                    <a:pt x="1352" y="2069"/>
                  </a:lnTo>
                  <a:lnTo>
                    <a:pt x="1309" y="1900"/>
                  </a:lnTo>
                  <a:lnTo>
                    <a:pt x="1352" y="1774"/>
                  </a:lnTo>
                  <a:lnTo>
                    <a:pt x="1394" y="1605"/>
                  </a:lnTo>
                  <a:lnTo>
                    <a:pt x="1478" y="1478"/>
                  </a:lnTo>
                  <a:lnTo>
                    <a:pt x="1563" y="1394"/>
                  </a:lnTo>
                  <a:lnTo>
                    <a:pt x="1689" y="1351"/>
                  </a:lnTo>
                  <a:lnTo>
                    <a:pt x="1816" y="1309"/>
                  </a:lnTo>
                  <a:lnTo>
                    <a:pt x="14354" y="1309"/>
                  </a:lnTo>
                  <a:lnTo>
                    <a:pt x="14522" y="1394"/>
                  </a:lnTo>
                  <a:lnTo>
                    <a:pt x="14691" y="1478"/>
                  </a:lnTo>
                  <a:lnTo>
                    <a:pt x="14860" y="1605"/>
                  </a:lnTo>
                  <a:lnTo>
                    <a:pt x="15029" y="1731"/>
                  </a:lnTo>
                  <a:lnTo>
                    <a:pt x="15113" y="1900"/>
                  </a:lnTo>
                  <a:lnTo>
                    <a:pt x="15198" y="2069"/>
                  </a:lnTo>
                  <a:lnTo>
                    <a:pt x="15282" y="2280"/>
                  </a:lnTo>
                  <a:lnTo>
                    <a:pt x="20601" y="31957"/>
                  </a:lnTo>
                  <a:lnTo>
                    <a:pt x="20728" y="32210"/>
                  </a:lnTo>
                  <a:lnTo>
                    <a:pt x="20897" y="32379"/>
                  </a:lnTo>
                  <a:lnTo>
                    <a:pt x="21108" y="32463"/>
                  </a:lnTo>
                  <a:lnTo>
                    <a:pt x="21361" y="32463"/>
                  </a:lnTo>
                  <a:lnTo>
                    <a:pt x="21488" y="32421"/>
                  </a:lnTo>
                  <a:lnTo>
                    <a:pt x="21572" y="32379"/>
                  </a:lnTo>
                  <a:lnTo>
                    <a:pt x="21783" y="32210"/>
                  </a:lnTo>
                  <a:lnTo>
                    <a:pt x="21868" y="31999"/>
                  </a:lnTo>
                  <a:lnTo>
                    <a:pt x="21868" y="31872"/>
                  </a:lnTo>
                  <a:lnTo>
                    <a:pt x="21868" y="31746"/>
                  </a:lnTo>
                  <a:lnTo>
                    <a:pt x="16549" y="2069"/>
                  </a:lnTo>
                  <a:lnTo>
                    <a:pt x="16422" y="1647"/>
                  </a:lnTo>
                  <a:lnTo>
                    <a:pt x="16211" y="1225"/>
                  </a:lnTo>
                  <a:lnTo>
                    <a:pt x="16000" y="887"/>
                  </a:lnTo>
                  <a:lnTo>
                    <a:pt x="15704" y="592"/>
                  </a:lnTo>
                  <a:lnTo>
                    <a:pt x="15367" y="380"/>
                  </a:lnTo>
                  <a:lnTo>
                    <a:pt x="14987" y="169"/>
                  </a:lnTo>
                  <a:lnTo>
                    <a:pt x="14565" y="43"/>
                  </a:lnTo>
                  <a:lnTo>
                    <a:pt x="14143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0"/>
            <p:cNvSpPr/>
            <p:nvPr/>
          </p:nvSpPr>
          <p:spPr>
            <a:xfrm>
              <a:off x="4039525" y="3751375"/>
              <a:ext cx="546700" cy="812650"/>
            </a:xfrm>
            <a:custGeom>
              <a:avLst/>
              <a:gdLst/>
              <a:ahLst/>
              <a:cxnLst/>
              <a:rect l="l" t="t" r="r" b="b"/>
              <a:pathLst>
                <a:path w="21868" h="32506" fill="none" extrusionOk="0">
                  <a:moveTo>
                    <a:pt x="6037" y="32506"/>
                  </a:moveTo>
                  <a:lnTo>
                    <a:pt x="6037" y="32506"/>
                  </a:lnTo>
                  <a:lnTo>
                    <a:pt x="5826" y="32463"/>
                  </a:lnTo>
                  <a:lnTo>
                    <a:pt x="5615" y="32337"/>
                  </a:lnTo>
                  <a:lnTo>
                    <a:pt x="5489" y="32168"/>
                  </a:lnTo>
                  <a:lnTo>
                    <a:pt x="5404" y="31957"/>
                  </a:lnTo>
                  <a:lnTo>
                    <a:pt x="43" y="2280"/>
                  </a:lnTo>
                  <a:lnTo>
                    <a:pt x="43" y="2280"/>
                  </a:lnTo>
                  <a:lnTo>
                    <a:pt x="1" y="1858"/>
                  </a:lnTo>
                  <a:lnTo>
                    <a:pt x="85" y="1436"/>
                  </a:lnTo>
                  <a:lnTo>
                    <a:pt x="212" y="1014"/>
                  </a:lnTo>
                  <a:lnTo>
                    <a:pt x="465" y="676"/>
                  </a:lnTo>
                  <a:lnTo>
                    <a:pt x="465" y="676"/>
                  </a:lnTo>
                  <a:lnTo>
                    <a:pt x="761" y="380"/>
                  </a:lnTo>
                  <a:lnTo>
                    <a:pt x="1140" y="169"/>
                  </a:lnTo>
                  <a:lnTo>
                    <a:pt x="1520" y="43"/>
                  </a:lnTo>
                  <a:lnTo>
                    <a:pt x="1943" y="1"/>
                  </a:lnTo>
                  <a:lnTo>
                    <a:pt x="14143" y="1"/>
                  </a:lnTo>
                  <a:lnTo>
                    <a:pt x="14143" y="1"/>
                  </a:lnTo>
                  <a:lnTo>
                    <a:pt x="14565" y="43"/>
                  </a:lnTo>
                  <a:lnTo>
                    <a:pt x="14987" y="169"/>
                  </a:lnTo>
                  <a:lnTo>
                    <a:pt x="15367" y="380"/>
                  </a:lnTo>
                  <a:lnTo>
                    <a:pt x="15704" y="592"/>
                  </a:lnTo>
                  <a:lnTo>
                    <a:pt x="16000" y="887"/>
                  </a:lnTo>
                  <a:lnTo>
                    <a:pt x="16211" y="1225"/>
                  </a:lnTo>
                  <a:lnTo>
                    <a:pt x="16422" y="1647"/>
                  </a:lnTo>
                  <a:lnTo>
                    <a:pt x="16549" y="2069"/>
                  </a:lnTo>
                  <a:lnTo>
                    <a:pt x="21868" y="31746"/>
                  </a:lnTo>
                  <a:lnTo>
                    <a:pt x="21868" y="31746"/>
                  </a:lnTo>
                  <a:lnTo>
                    <a:pt x="21868" y="31872"/>
                  </a:lnTo>
                  <a:lnTo>
                    <a:pt x="21868" y="31999"/>
                  </a:lnTo>
                  <a:lnTo>
                    <a:pt x="21783" y="32210"/>
                  </a:lnTo>
                  <a:lnTo>
                    <a:pt x="21572" y="32379"/>
                  </a:lnTo>
                  <a:lnTo>
                    <a:pt x="21488" y="32421"/>
                  </a:lnTo>
                  <a:lnTo>
                    <a:pt x="21361" y="32463"/>
                  </a:lnTo>
                  <a:lnTo>
                    <a:pt x="21361" y="32463"/>
                  </a:lnTo>
                  <a:lnTo>
                    <a:pt x="21108" y="32463"/>
                  </a:lnTo>
                  <a:lnTo>
                    <a:pt x="20897" y="32379"/>
                  </a:lnTo>
                  <a:lnTo>
                    <a:pt x="20728" y="32210"/>
                  </a:lnTo>
                  <a:lnTo>
                    <a:pt x="20601" y="31957"/>
                  </a:lnTo>
                  <a:lnTo>
                    <a:pt x="15282" y="2280"/>
                  </a:lnTo>
                  <a:lnTo>
                    <a:pt x="15282" y="2280"/>
                  </a:lnTo>
                  <a:lnTo>
                    <a:pt x="15198" y="2069"/>
                  </a:lnTo>
                  <a:lnTo>
                    <a:pt x="15113" y="1900"/>
                  </a:lnTo>
                  <a:lnTo>
                    <a:pt x="15029" y="1731"/>
                  </a:lnTo>
                  <a:lnTo>
                    <a:pt x="14860" y="1605"/>
                  </a:lnTo>
                  <a:lnTo>
                    <a:pt x="14691" y="1478"/>
                  </a:lnTo>
                  <a:lnTo>
                    <a:pt x="14522" y="1394"/>
                  </a:lnTo>
                  <a:lnTo>
                    <a:pt x="14354" y="1309"/>
                  </a:lnTo>
                  <a:lnTo>
                    <a:pt x="14143" y="1309"/>
                  </a:lnTo>
                  <a:lnTo>
                    <a:pt x="1943" y="1309"/>
                  </a:lnTo>
                  <a:lnTo>
                    <a:pt x="1943" y="1309"/>
                  </a:lnTo>
                  <a:lnTo>
                    <a:pt x="1816" y="1309"/>
                  </a:lnTo>
                  <a:lnTo>
                    <a:pt x="1689" y="1351"/>
                  </a:lnTo>
                  <a:lnTo>
                    <a:pt x="1563" y="1394"/>
                  </a:lnTo>
                  <a:lnTo>
                    <a:pt x="1478" y="1478"/>
                  </a:lnTo>
                  <a:lnTo>
                    <a:pt x="1478" y="1478"/>
                  </a:lnTo>
                  <a:lnTo>
                    <a:pt x="1394" y="1605"/>
                  </a:lnTo>
                  <a:lnTo>
                    <a:pt x="1352" y="1774"/>
                  </a:lnTo>
                  <a:lnTo>
                    <a:pt x="1309" y="1900"/>
                  </a:lnTo>
                  <a:lnTo>
                    <a:pt x="1352" y="2069"/>
                  </a:lnTo>
                  <a:lnTo>
                    <a:pt x="6713" y="31746"/>
                  </a:lnTo>
                  <a:lnTo>
                    <a:pt x="6713" y="31746"/>
                  </a:lnTo>
                  <a:lnTo>
                    <a:pt x="6713" y="31872"/>
                  </a:lnTo>
                  <a:lnTo>
                    <a:pt x="6713" y="31999"/>
                  </a:lnTo>
                  <a:lnTo>
                    <a:pt x="6628" y="32210"/>
                  </a:lnTo>
                  <a:lnTo>
                    <a:pt x="6417" y="32379"/>
                  </a:lnTo>
                  <a:lnTo>
                    <a:pt x="6333" y="32463"/>
                  </a:lnTo>
                  <a:lnTo>
                    <a:pt x="6206" y="32463"/>
                  </a:lnTo>
                  <a:lnTo>
                    <a:pt x="6206" y="32506"/>
                  </a:lnTo>
                  <a:lnTo>
                    <a:pt x="6206" y="32506"/>
                  </a:lnTo>
                  <a:lnTo>
                    <a:pt x="6037" y="325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0"/>
            <p:cNvSpPr/>
            <p:nvPr/>
          </p:nvSpPr>
          <p:spPr>
            <a:xfrm>
              <a:off x="4479625" y="4018375"/>
              <a:ext cx="106600" cy="544600"/>
            </a:xfrm>
            <a:custGeom>
              <a:avLst/>
              <a:gdLst/>
              <a:ahLst/>
              <a:cxnLst/>
              <a:rect l="l" t="t" r="r" b="b"/>
              <a:pathLst>
                <a:path w="4264" h="21784" extrusionOk="0">
                  <a:moveTo>
                    <a:pt x="507" y="1"/>
                  </a:moveTo>
                  <a:lnTo>
                    <a:pt x="0" y="4644"/>
                  </a:lnTo>
                  <a:lnTo>
                    <a:pt x="2997" y="21277"/>
                  </a:lnTo>
                  <a:lnTo>
                    <a:pt x="3082" y="21488"/>
                  </a:lnTo>
                  <a:lnTo>
                    <a:pt x="3251" y="21657"/>
                  </a:lnTo>
                  <a:lnTo>
                    <a:pt x="3419" y="21783"/>
                  </a:lnTo>
                  <a:lnTo>
                    <a:pt x="3757" y="21783"/>
                  </a:lnTo>
                  <a:lnTo>
                    <a:pt x="3968" y="21699"/>
                  </a:lnTo>
                  <a:lnTo>
                    <a:pt x="4137" y="21572"/>
                  </a:lnTo>
                  <a:lnTo>
                    <a:pt x="4264" y="21403"/>
                  </a:lnTo>
                  <a:lnTo>
                    <a:pt x="4264" y="21150"/>
                  </a:lnTo>
                  <a:lnTo>
                    <a:pt x="4264" y="21066"/>
                  </a:lnTo>
                  <a:lnTo>
                    <a:pt x="3462" y="16464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BDD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0"/>
            <p:cNvSpPr/>
            <p:nvPr/>
          </p:nvSpPr>
          <p:spPr>
            <a:xfrm>
              <a:off x="4479625" y="4018375"/>
              <a:ext cx="106600" cy="544600"/>
            </a:xfrm>
            <a:custGeom>
              <a:avLst/>
              <a:gdLst/>
              <a:ahLst/>
              <a:cxnLst/>
              <a:rect l="l" t="t" r="r" b="b"/>
              <a:pathLst>
                <a:path w="4264" h="21784" fill="none" extrusionOk="0">
                  <a:moveTo>
                    <a:pt x="507" y="1"/>
                  </a:moveTo>
                  <a:lnTo>
                    <a:pt x="507" y="1"/>
                  </a:lnTo>
                  <a:lnTo>
                    <a:pt x="0" y="4644"/>
                  </a:lnTo>
                  <a:lnTo>
                    <a:pt x="2997" y="21277"/>
                  </a:lnTo>
                  <a:lnTo>
                    <a:pt x="2997" y="21277"/>
                  </a:lnTo>
                  <a:lnTo>
                    <a:pt x="3082" y="21488"/>
                  </a:lnTo>
                  <a:lnTo>
                    <a:pt x="3251" y="21657"/>
                  </a:lnTo>
                  <a:lnTo>
                    <a:pt x="3419" y="21783"/>
                  </a:lnTo>
                  <a:lnTo>
                    <a:pt x="3631" y="21783"/>
                  </a:lnTo>
                  <a:lnTo>
                    <a:pt x="3631" y="21783"/>
                  </a:lnTo>
                  <a:lnTo>
                    <a:pt x="3757" y="21783"/>
                  </a:lnTo>
                  <a:lnTo>
                    <a:pt x="3757" y="21783"/>
                  </a:lnTo>
                  <a:lnTo>
                    <a:pt x="3968" y="21699"/>
                  </a:lnTo>
                  <a:lnTo>
                    <a:pt x="4137" y="21572"/>
                  </a:lnTo>
                  <a:lnTo>
                    <a:pt x="4264" y="21403"/>
                  </a:lnTo>
                  <a:lnTo>
                    <a:pt x="4264" y="21150"/>
                  </a:lnTo>
                  <a:lnTo>
                    <a:pt x="4264" y="21150"/>
                  </a:lnTo>
                  <a:lnTo>
                    <a:pt x="4264" y="21066"/>
                  </a:lnTo>
                  <a:lnTo>
                    <a:pt x="3462" y="16464"/>
                  </a:lnTo>
                  <a:lnTo>
                    <a:pt x="5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0"/>
            <p:cNvSpPr/>
            <p:nvPr/>
          </p:nvSpPr>
          <p:spPr>
            <a:xfrm>
              <a:off x="4039525" y="3800975"/>
              <a:ext cx="167825" cy="763050"/>
            </a:xfrm>
            <a:custGeom>
              <a:avLst/>
              <a:gdLst/>
              <a:ahLst/>
              <a:cxnLst/>
              <a:rect l="l" t="t" r="r" b="b"/>
              <a:pathLst>
                <a:path w="6713" h="30522" extrusionOk="0">
                  <a:moveTo>
                    <a:pt x="1" y="1"/>
                  </a:moveTo>
                  <a:lnTo>
                    <a:pt x="43" y="296"/>
                  </a:lnTo>
                  <a:lnTo>
                    <a:pt x="5404" y="29973"/>
                  </a:lnTo>
                  <a:lnTo>
                    <a:pt x="5489" y="30184"/>
                  </a:lnTo>
                  <a:lnTo>
                    <a:pt x="5615" y="30353"/>
                  </a:lnTo>
                  <a:lnTo>
                    <a:pt x="5826" y="30479"/>
                  </a:lnTo>
                  <a:lnTo>
                    <a:pt x="6037" y="30522"/>
                  </a:lnTo>
                  <a:lnTo>
                    <a:pt x="6206" y="30522"/>
                  </a:lnTo>
                  <a:lnTo>
                    <a:pt x="6206" y="30479"/>
                  </a:lnTo>
                  <a:lnTo>
                    <a:pt x="6417" y="30437"/>
                  </a:lnTo>
                  <a:lnTo>
                    <a:pt x="6586" y="30268"/>
                  </a:lnTo>
                  <a:lnTo>
                    <a:pt x="6671" y="30099"/>
                  </a:lnTo>
                  <a:lnTo>
                    <a:pt x="6713" y="29888"/>
                  </a:lnTo>
                  <a:lnTo>
                    <a:pt x="6713" y="29762"/>
                  </a:lnTo>
                  <a:lnTo>
                    <a:pt x="5953" y="25625"/>
                  </a:lnTo>
                  <a:lnTo>
                    <a:pt x="4686" y="18533"/>
                  </a:lnTo>
                  <a:lnTo>
                    <a:pt x="4011" y="14944"/>
                  </a:lnTo>
                  <a:lnTo>
                    <a:pt x="4011" y="14902"/>
                  </a:lnTo>
                  <a:lnTo>
                    <a:pt x="1352" y="85"/>
                  </a:lnTo>
                  <a:lnTo>
                    <a:pt x="1352" y="1"/>
                  </a:lnTo>
                  <a:close/>
                </a:path>
              </a:pathLst>
            </a:custGeom>
            <a:solidFill>
              <a:srgbClr val="BDD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0"/>
            <p:cNvSpPr/>
            <p:nvPr/>
          </p:nvSpPr>
          <p:spPr>
            <a:xfrm>
              <a:off x="4039525" y="3800975"/>
              <a:ext cx="167825" cy="763050"/>
            </a:xfrm>
            <a:custGeom>
              <a:avLst/>
              <a:gdLst/>
              <a:ahLst/>
              <a:cxnLst/>
              <a:rect l="l" t="t" r="r" b="b"/>
              <a:pathLst>
                <a:path w="6713" h="30522" fill="none" extrusionOk="0">
                  <a:moveTo>
                    <a:pt x="1352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3" y="296"/>
                  </a:lnTo>
                  <a:lnTo>
                    <a:pt x="5404" y="29973"/>
                  </a:lnTo>
                  <a:lnTo>
                    <a:pt x="5404" y="29973"/>
                  </a:lnTo>
                  <a:lnTo>
                    <a:pt x="5489" y="30184"/>
                  </a:lnTo>
                  <a:lnTo>
                    <a:pt x="5615" y="30353"/>
                  </a:lnTo>
                  <a:lnTo>
                    <a:pt x="5826" y="30479"/>
                  </a:lnTo>
                  <a:lnTo>
                    <a:pt x="6037" y="30522"/>
                  </a:lnTo>
                  <a:lnTo>
                    <a:pt x="6037" y="30522"/>
                  </a:lnTo>
                  <a:lnTo>
                    <a:pt x="6037" y="30522"/>
                  </a:lnTo>
                  <a:lnTo>
                    <a:pt x="6037" y="30522"/>
                  </a:lnTo>
                  <a:lnTo>
                    <a:pt x="6122" y="30522"/>
                  </a:lnTo>
                  <a:lnTo>
                    <a:pt x="6122" y="30522"/>
                  </a:lnTo>
                  <a:lnTo>
                    <a:pt x="6206" y="30522"/>
                  </a:lnTo>
                  <a:lnTo>
                    <a:pt x="6206" y="30479"/>
                  </a:lnTo>
                  <a:lnTo>
                    <a:pt x="6206" y="30479"/>
                  </a:lnTo>
                  <a:lnTo>
                    <a:pt x="6417" y="30437"/>
                  </a:lnTo>
                  <a:lnTo>
                    <a:pt x="6586" y="30268"/>
                  </a:lnTo>
                  <a:lnTo>
                    <a:pt x="6671" y="30099"/>
                  </a:lnTo>
                  <a:lnTo>
                    <a:pt x="6713" y="29888"/>
                  </a:lnTo>
                  <a:lnTo>
                    <a:pt x="6713" y="29888"/>
                  </a:lnTo>
                  <a:lnTo>
                    <a:pt x="6713" y="29762"/>
                  </a:lnTo>
                  <a:lnTo>
                    <a:pt x="5953" y="25625"/>
                  </a:lnTo>
                  <a:lnTo>
                    <a:pt x="4686" y="18533"/>
                  </a:lnTo>
                  <a:lnTo>
                    <a:pt x="4011" y="14944"/>
                  </a:lnTo>
                  <a:lnTo>
                    <a:pt x="4011" y="14944"/>
                  </a:lnTo>
                  <a:lnTo>
                    <a:pt x="4011" y="14902"/>
                  </a:lnTo>
                  <a:lnTo>
                    <a:pt x="1352" y="85"/>
                  </a:lnTo>
                  <a:lnTo>
                    <a:pt x="1352" y="85"/>
                  </a:lnTo>
                  <a:lnTo>
                    <a:pt x="135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0"/>
            <p:cNvSpPr/>
            <p:nvPr/>
          </p:nvSpPr>
          <p:spPr>
            <a:xfrm>
              <a:off x="3817900" y="3678550"/>
              <a:ext cx="672300" cy="58075"/>
            </a:xfrm>
            <a:custGeom>
              <a:avLst/>
              <a:gdLst/>
              <a:ahLst/>
              <a:cxnLst/>
              <a:rect l="l" t="t" r="r" b="b"/>
              <a:pathLst>
                <a:path w="26892" h="2323" extrusionOk="0">
                  <a:moveTo>
                    <a:pt x="2365" y="1"/>
                  </a:moveTo>
                  <a:lnTo>
                    <a:pt x="1858" y="43"/>
                  </a:lnTo>
                  <a:lnTo>
                    <a:pt x="1436" y="170"/>
                  </a:lnTo>
                  <a:lnTo>
                    <a:pt x="1056" y="381"/>
                  </a:lnTo>
                  <a:lnTo>
                    <a:pt x="676" y="676"/>
                  </a:lnTo>
                  <a:lnTo>
                    <a:pt x="381" y="1014"/>
                  </a:lnTo>
                  <a:lnTo>
                    <a:pt x="169" y="1436"/>
                  </a:lnTo>
                  <a:lnTo>
                    <a:pt x="43" y="1858"/>
                  </a:lnTo>
                  <a:lnTo>
                    <a:pt x="1" y="2323"/>
                  </a:lnTo>
                  <a:lnTo>
                    <a:pt x="26891" y="2323"/>
                  </a:lnTo>
                  <a:lnTo>
                    <a:pt x="26849" y="1858"/>
                  </a:lnTo>
                  <a:lnTo>
                    <a:pt x="26722" y="1436"/>
                  </a:lnTo>
                  <a:lnTo>
                    <a:pt x="26511" y="1014"/>
                  </a:lnTo>
                  <a:lnTo>
                    <a:pt x="26216" y="676"/>
                  </a:lnTo>
                  <a:lnTo>
                    <a:pt x="25878" y="381"/>
                  </a:lnTo>
                  <a:lnTo>
                    <a:pt x="25456" y="170"/>
                  </a:lnTo>
                  <a:lnTo>
                    <a:pt x="25034" y="43"/>
                  </a:lnTo>
                  <a:lnTo>
                    <a:pt x="24569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0"/>
            <p:cNvSpPr/>
            <p:nvPr/>
          </p:nvSpPr>
          <p:spPr>
            <a:xfrm>
              <a:off x="3817900" y="3678550"/>
              <a:ext cx="672300" cy="58075"/>
            </a:xfrm>
            <a:custGeom>
              <a:avLst/>
              <a:gdLst/>
              <a:ahLst/>
              <a:cxnLst/>
              <a:rect l="l" t="t" r="r" b="b"/>
              <a:pathLst>
                <a:path w="26892" h="2323" fill="none" extrusionOk="0">
                  <a:moveTo>
                    <a:pt x="26891" y="2323"/>
                  </a:moveTo>
                  <a:lnTo>
                    <a:pt x="1" y="2323"/>
                  </a:lnTo>
                  <a:lnTo>
                    <a:pt x="1" y="2323"/>
                  </a:lnTo>
                  <a:lnTo>
                    <a:pt x="43" y="1858"/>
                  </a:lnTo>
                  <a:lnTo>
                    <a:pt x="169" y="1436"/>
                  </a:lnTo>
                  <a:lnTo>
                    <a:pt x="381" y="1014"/>
                  </a:lnTo>
                  <a:lnTo>
                    <a:pt x="676" y="676"/>
                  </a:lnTo>
                  <a:lnTo>
                    <a:pt x="1056" y="381"/>
                  </a:lnTo>
                  <a:lnTo>
                    <a:pt x="1436" y="170"/>
                  </a:lnTo>
                  <a:lnTo>
                    <a:pt x="1858" y="43"/>
                  </a:lnTo>
                  <a:lnTo>
                    <a:pt x="2365" y="1"/>
                  </a:lnTo>
                  <a:lnTo>
                    <a:pt x="24569" y="1"/>
                  </a:lnTo>
                  <a:lnTo>
                    <a:pt x="24569" y="1"/>
                  </a:lnTo>
                  <a:lnTo>
                    <a:pt x="25034" y="43"/>
                  </a:lnTo>
                  <a:lnTo>
                    <a:pt x="25456" y="170"/>
                  </a:lnTo>
                  <a:lnTo>
                    <a:pt x="25878" y="381"/>
                  </a:lnTo>
                  <a:lnTo>
                    <a:pt x="26216" y="676"/>
                  </a:lnTo>
                  <a:lnTo>
                    <a:pt x="26511" y="1014"/>
                  </a:lnTo>
                  <a:lnTo>
                    <a:pt x="26722" y="1436"/>
                  </a:lnTo>
                  <a:lnTo>
                    <a:pt x="26849" y="1858"/>
                  </a:lnTo>
                  <a:lnTo>
                    <a:pt x="26891" y="2323"/>
                  </a:lnTo>
                  <a:lnTo>
                    <a:pt x="26891" y="23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0"/>
            <p:cNvSpPr/>
            <p:nvPr/>
          </p:nvSpPr>
          <p:spPr>
            <a:xfrm>
              <a:off x="3801025" y="3734500"/>
              <a:ext cx="706050" cy="66500"/>
            </a:xfrm>
            <a:custGeom>
              <a:avLst/>
              <a:gdLst/>
              <a:ahLst/>
              <a:cxnLst/>
              <a:rect l="l" t="t" r="r" b="b"/>
              <a:pathLst>
                <a:path w="28242" h="2660" extrusionOk="0">
                  <a:moveTo>
                    <a:pt x="253" y="0"/>
                  </a:moveTo>
                  <a:lnTo>
                    <a:pt x="127" y="127"/>
                  </a:lnTo>
                  <a:lnTo>
                    <a:pt x="42" y="253"/>
                  </a:lnTo>
                  <a:lnTo>
                    <a:pt x="0" y="422"/>
                  </a:lnTo>
                  <a:lnTo>
                    <a:pt x="0" y="2237"/>
                  </a:lnTo>
                  <a:lnTo>
                    <a:pt x="42" y="2406"/>
                  </a:lnTo>
                  <a:lnTo>
                    <a:pt x="127" y="2533"/>
                  </a:lnTo>
                  <a:lnTo>
                    <a:pt x="253" y="2617"/>
                  </a:lnTo>
                  <a:lnTo>
                    <a:pt x="422" y="2660"/>
                  </a:lnTo>
                  <a:lnTo>
                    <a:pt x="27820" y="2660"/>
                  </a:lnTo>
                  <a:lnTo>
                    <a:pt x="27988" y="2617"/>
                  </a:lnTo>
                  <a:lnTo>
                    <a:pt x="28115" y="2533"/>
                  </a:lnTo>
                  <a:lnTo>
                    <a:pt x="28199" y="2406"/>
                  </a:lnTo>
                  <a:lnTo>
                    <a:pt x="28242" y="2237"/>
                  </a:lnTo>
                  <a:lnTo>
                    <a:pt x="28242" y="422"/>
                  </a:lnTo>
                  <a:lnTo>
                    <a:pt x="28199" y="253"/>
                  </a:lnTo>
                  <a:lnTo>
                    <a:pt x="28115" y="127"/>
                  </a:lnTo>
                  <a:lnTo>
                    <a:pt x="27988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0"/>
            <p:cNvSpPr/>
            <p:nvPr/>
          </p:nvSpPr>
          <p:spPr>
            <a:xfrm>
              <a:off x="3801025" y="3734500"/>
              <a:ext cx="706050" cy="66500"/>
            </a:xfrm>
            <a:custGeom>
              <a:avLst/>
              <a:gdLst/>
              <a:ahLst/>
              <a:cxnLst/>
              <a:rect l="l" t="t" r="r" b="b"/>
              <a:pathLst>
                <a:path w="28242" h="2660" fill="none" extrusionOk="0">
                  <a:moveTo>
                    <a:pt x="422" y="0"/>
                  </a:moveTo>
                  <a:lnTo>
                    <a:pt x="27820" y="0"/>
                  </a:lnTo>
                  <a:lnTo>
                    <a:pt x="27820" y="0"/>
                  </a:lnTo>
                  <a:lnTo>
                    <a:pt x="27988" y="0"/>
                  </a:lnTo>
                  <a:lnTo>
                    <a:pt x="28115" y="127"/>
                  </a:lnTo>
                  <a:lnTo>
                    <a:pt x="28199" y="253"/>
                  </a:lnTo>
                  <a:lnTo>
                    <a:pt x="28242" y="422"/>
                  </a:lnTo>
                  <a:lnTo>
                    <a:pt x="28242" y="2237"/>
                  </a:lnTo>
                  <a:lnTo>
                    <a:pt x="28242" y="2237"/>
                  </a:lnTo>
                  <a:lnTo>
                    <a:pt x="28199" y="2406"/>
                  </a:lnTo>
                  <a:lnTo>
                    <a:pt x="28115" y="2533"/>
                  </a:lnTo>
                  <a:lnTo>
                    <a:pt x="27988" y="2617"/>
                  </a:lnTo>
                  <a:lnTo>
                    <a:pt x="27820" y="2660"/>
                  </a:lnTo>
                  <a:lnTo>
                    <a:pt x="422" y="2660"/>
                  </a:lnTo>
                  <a:lnTo>
                    <a:pt x="422" y="2660"/>
                  </a:lnTo>
                  <a:lnTo>
                    <a:pt x="253" y="2617"/>
                  </a:lnTo>
                  <a:lnTo>
                    <a:pt x="127" y="2533"/>
                  </a:lnTo>
                  <a:lnTo>
                    <a:pt x="42" y="2406"/>
                  </a:lnTo>
                  <a:lnTo>
                    <a:pt x="0" y="2237"/>
                  </a:lnTo>
                  <a:lnTo>
                    <a:pt x="0" y="422"/>
                  </a:lnTo>
                  <a:lnTo>
                    <a:pt x="0" y="422"/>
                  </a:lnTo>
                  <a:lnTo>
                    <a:pt x="42" y="253"/>
                  </a:lnTo>
                  <a:lnTo>
                    <a:pt x="127" y="127"/>
                  </a:lnTo>
                  <a:lnTo>
                    <a:pt x="253" y="0"/>
                  </a:lnTo>
                  <a:lnTo>
                    <a:pt x="42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0"/>
            <p:cNvSpPr/>
            <p:nvPr/>
          </p:nvSpPr>
          <p:spPr>
            <a:xfrm>
              <a:off x="3801025" y="3734500"/>
              <a:ext cx="524525" cy="66500"/>
            </a:xfrm>
            <a:custGeom>
              <a:avLst/>
              <a:gdLst/>
              <a:ahLst/>
              <a:cxnLst/>
              <a:rect l="l" t="t" r="r" b="b"/>
              <a:pathLst>
                <a:path w="20981" h="2660" extrusionOk="0">
                  <a:moveTo>
                    <a:pt x="253" y="0"/>
                  </a:moveTo>
                  <a:lnTo>
                    <a:pt x="127" y="127"/>
                  </a:lnTo>
                  <a:lnTo>
                    <a:pt x="42" y="253"/>
                  </a:lnTo>
                  <a:lnTo>
                    <a:pt x="0" y="422"/>
                  </a:lnTo>
                  <a:lnTo>
                    <a:pt x="0" y="2237"/>
                  </a:lnTo>
                  <a:lnTo>
                    <a:pt x="42" y="2406"/>
                  </a:lnTo>
                  <a:lnTo>
                    <a:pt x="127" y="2533"/>
                  </a:lnTo>
                  <a:lnTo>
                    <a:pt x="253" y="2617"/>
                  </a:lnTo>
                  <a:lnTo>
                    <a:pt x="422" y="2660"/>
                  </a:lnTo>
                  <a:lnTo>
                    <a:pt x="17224" y="2660"/>
                  </a:lnTo>
                  <a:lnTo>
                    <a:pt x="17224" y="0"/>
                  </a:lnTo>
                  <a:close/>
                  <a:moveTo>
                    <a:pt x="19799" y="0"/>
                  </a:moveTo>
                  <a:lnTo>
                    <a:pt x="19799" y="2660"/>
                  </a:lnTo>
                  <a:lnTo>
                    <a:pt x="20981" y="2660"/>
                  </a:lnTo>
                  <a:lnTo>
                    <a:pt x="20939" y="1731"/>
                  </a:lnTo>
                  <a:lnTo>
                    <a:pt x="20854" y="971"/>
                  </a:lnTo>
                  <a:lnTo>
                    <a:pt x="20770" y="380"/>
                  </a:lnTo>
                  <a:lnTo>
                    <a:pt x="20643" y="0"/>
                  </a:lnTo>
                  <a:close/>
                </a:path>
              </a:pathLst>
            </a:custGeom>
            <a:solidFill>
              <a:srgbClr val="D3E3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0"/>
            <p:cNvSpPr/>
            <p:nvPr/>
          </p:nvSpPr>
          <p:spPr>
            <a:xfrm>
              <a:off x="3801025" y="3734500"/>
              <a:ext cx="430600" cy="66500"/>
            </a:xfrm>
            <a:custGeom>
              <a:avLst/>
              <a:gdLst/>
              <a:ahLst/>
              <a:cxnLst/>
              <a:rect l="l" t="t" r="r" b="b"/>
              <a:pathLst>
                <a:path w="17224" h="2660" fill="none" extrusionOk="0">
                  <a:moveTo>
                    <a:pt x="17224" y="0"/>
                  </a:moveTo>
                  <a:lnTo>
                    <a:pt x="422" y="0"/>
                  </a:lnTo>
                  <a:lnTo>
                    <a:pt x="422" y="0"/>
                  </a:lnTo>
                  <a:lnTo>
                    <a:pt x="253" y="0"/>
                  </a:lnTo>
                  <a:lnTo>
                    <a:pt x="127" y="127"/>
                  </a:lnTo>
                  <a:lnTo>
                    <a:pt x="42" y="253"/>
                  </a:lnTo>
                  <a:lnTo>
                    <a:pt x="0" y="422"/>
                  </a:lnTo>
                  <a:lnTo>
                    <a:pt x="0" y="2237"/>
                  </a:lnTo>
                  <a:lnTo>
                    <a:pt x="0" y="2237"/>
                  </a:lnTo>
                  <a:lnTo>
                    <a:pt x="42" y="2406"/>
                  </a:lnTo>
                  <a:lnTo>
                    <a:pt x="127" y="2533"/>
                  </a:lnTo>
                  <a:lnTo>
                    <a:pt x="253" y="2617"/>
                  </a:lnTo>
                  <a:lnTo>
                    <a:pt x="422" y="2660"/>
                  </a:lnTo>
                  <a:lnTo>
                    <a:pt x="17224" y="2660"/>
                  </a:lnTo>
                  <a:lnTo>
                    <a:pt x="172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0"/>
            <p:cNvSpPr/>
            <p:nvPr/>
          </p:nvSpPr>
          <p:spPr>
            <a:xfrm>
              <a:off x="4295975" y="3734500"/>
              <a:ext cx="29575" cy="66500"/>
            </a:xfrm>
            <a:custGeom>
              <a:avLst/>
              <a:gdLst/>
              <a:ahLst/>
              <a:cxnLst/>
              <a:rect l="l" t="t" r="r" b="b"/>
              <a:pathLst>
                <a:path w="1183" h="2660" fill="none" extrusionOk="0">
                  <a:moveTo>
                    <a:pt x="845" y="0"/>
                  </a:moveTo>
                  <a:lnTo>
                    <a:pt x="1" y="0"/>
                  </a:lnTo>
                  <a:lnTo>
                    <a:pt x="1" y="2660"/>
                  </a:lnTo>
                  <a:lnTo>
                    <a:pt x="1183" y="2660"/>
                  </a:lnTo>
                  <a:lnTo>
                    <a:pt x="1183" y="2660"/>
                  </a:lnTo>
                  <a:lnTo>
                    <a:pt x="1141" y="1731"/>
                  </a:lnTo>
                  <a:lnTo>
                    <a:pt x="1056" y="971"/>
                  </a:lnTo>
                  <a:lnTo>
                    <a:pt x="972" y="380"/>
                  </a:lnTo>
                  <a:lnTo>
                    <a:pt x="84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0"/>
            <p:cNvSpPr/>
            <p:nvPr/>
          </p:nvSpPr>
          <p:spPr>
            <a:xfrm>
              <a:off x="4578825" y="3124500"/>
              <a:ext cx="198425" cy="84450"/>
            </a:xfrm>
            <a:custGeom>
              <a:avLst/>
              <a:gdLst/>
              <a:ahLst/>
              <a:cxnLst/>
              <a:rect l="l" t="t" r="r" b="b"/>
              <a:pathLst>
                <a:path w="7937" h="3378" extrusionOk="0">
                  <a:moveTo>
                    <a:pt x="4939" y="0"/>
                  </a:moveTo>
                  <a:lnTo>
                    <a:pt x="4348" y="85"/>
                  </a:lnTo>
                  <a:lnTo>
                    <a:pt x="4053" y="127"/>
                  </a:lnTo>
                  <a:lnTo>
                    <a:pt x="3842" y="211"/>
                  </a:lnTo>
                  <a:lnTo>
                    <a:pt x="3631" y="338"/>
                  </a:lnTo>
                  <a:lnTo>
                    <a:pt x="3462" y="465"/>
                  </a:lnTo>
                  <a:lnTo>
                    <a:pt x="3166" y="760"/>
                  </a:lnTo>
                  <a:lnTo>
                    <a:pt x="2829" y="1013"/>
                  </a:lnTo>
                  <a:lnTo>
                    <a:pt x="2449" y="1182"/>
                  </a:lnTo>
                  <a:lnTo>
                    <a:pt x="2027" y="1309"/>
                  </a:lnTo>
                  <a:lnTo>
                    <a:pt x="338" y="929"/>
                  </a:lnTo>
                  <a:lnTo>
                    <a:pt x="0" y="2660"/>
                  </a:lnTo>
                  <a:lnTo>
                    <a:pt x="2533" y="2955"/>
                  </a:lnTo>
                  <a:lnTo>
                    <a:pt x="2744" y="3082"/>
                  </a:lnTo>
                  <a:lnTo>
                    <a:pt x="2955" y="3209"/>
                  </a:lnTo>
                  <a:lnTo>
                    <a:pt x="3209" y="3293"/>
                  </a:lnTo>
                  <a:lnTo>
                    <a:pt x="3462" y="3335"/>
                  </a:lnTo>
                  <a:lnTo>
                    <a:pt x="4306" y="3377"/>
                  </a:lnTo>
                  <a:lnTo>
                    <a:pt x="6459" y="3377"/>
                  </a:lnTo>
                  <a:lnTo>
                    <a:pt x="7135" y="3335"/>
                  </a:lnTo>
                  <a:lnTo>
                    <a:pt x="7641" y="3251"/>
                  </a:lnTo>
                  <a:lnTo>
                    <a:pt x="7810" y="3209"/>
                  </a:lnTo>
                  <a:lnTo>
                    <a:pt x="7894" y="3124"/>
                  </a:lnTo>
                  <a:lnTo>
                    <a:pt x="7937" y="3040"/>
                  </a:lnTo>
                  <a:lnTo>
                    <a:pt x="7937" y="2913"/>
                  </a:lnTo>
                  <a:lnTo>
                    <a:pt x="7894" y="2533"/>
                  </a:lnTo>
                  <a:lnTo>
                    <a:pt x="7768" y="2027"/>
                  </a:lnTo>
                  <a:lnTo>
                    <a:pt x="7599" y="1478"/>
                  </a:lnTo>
                  <a:lnTo>
                    <a:pt x="7261" y="507"/>
                  </a:lnTo>
                  <a:lnTo>
                    <a:pt x="7092" y="85"/>
                  </a:lnTo>
                  <a:lnTo>
                    <a:pt x="6628" y="42"/>
                  </a:lnTo>
                  <a:lnTo>
                    <a:pt x="6164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0"/>
            <p:cNvSpPr/>
            <p:nvPr/>
          </p:nvSpPr>
          <p:spPr>
            <a:xfrm>
              <a:off x="4578825" y="3124500"/>
              <a:ext cx="198425" cy="84450"/>
            </a:xfrm>
            <a:custGeom>
              <a:avLst/>
              <a:gdLst/>
              <a:ahLst/>
              <a:cxnLst/>
              <a:rect l="l" t="t" r="r" b="b"/>
              <a:pathLst>
                <a:path w="7937" h="3378" fill="none" extrusionOk="0">
                  <a:moveTo>
                    <a:pt x="338" y="929"/>
                  </a:moveTo>
                  <a:lnTo>
                    <a:pt x="2027" y="1309"/>
                  </a:lnTo>
                  <a:lnTo>
                    <a:pt x="2027" y="1309"/>
                  </a:lnTo>
                  <a:lnTo>
                    <a:pt x="2449" y="1182"/>
                  </a:lnTo>
                  <a:lnTo>
                    <a:pt x="2829" y="1013"/>
                  </a:lnTo>
                  <a:lnTo>
                    <a:pt x="3166" y="760"/>
                  </a:lnTo>
                  <a:lnTo>
                    <a:pt x="3462" y="465"/>
                  </a:lnTo>
                  <a:lnTo>
                    <a:pt x="3462" y="465"/>
                  </a:lnTo>
                  <a:lnTo>
                    <a:pt x="3631" y="338"/>
                  </a:lnTo>
                  <a:lnTo>
                    <a:pt x="3842" y="211"/>
                  </a:lnTo>
                  <a:lnTo>
                    <a:pt x="4053" y="127"/>
                  </a:lnTo>
                  <a:lnTo>
                    <a:pt x="4348" y="85"/>
                  </a:lnTo>
                  <a:lnTo>
                    <a:pt x="4939" y="0"/>
                  </a:lnTo>
                  <a:lnTo>
                    <a:pt x="5573" y="0"/>
                  </a:lnTo>
                  <a:lnTo>
                    <a:pt x="6164" y="0"/>
                  </a:lnTo>
                  <a:lnTo>
                    <a:pt x="6628" y="42"/>
                  </a:lnTo>
                  <a:lnTo>
                    <a:pt x="7092" y="85"/>
                  </a:lnTo>
                  <a:lnTo>
                    <a:pt x="7092" y="85"/>
                  </a:lnTo>
                  <a:lnTo>
                    <a:pt x="7261" y="507"/>
                  </a:lnTo>
                  <a:lnTo>
                    <a:pt x="7599" y="1478"/>
                  </a:lnTo>
                  <a:lnTo>
                    <a:pt x="7768" y="2027"/>
                  </a:lnTo>
                  <a:lnTo>
                    <a:pt x="7894" y="2533"/>
                  </a:lnTo>
                  <a:lnTo>
                    <a:pt x="7937" y="2913"/>
                  </a:lnTo>
                  <a:lnTo>
                    <a:pt x="7937" y="3040"/>
                  </a:lnTo>
                  <a:lnTo>
                    <a:pt x="7894" y="3124"/>
                  </a:lnTo>
                  <a:lnTo>
                    <a:pt x="7894" y="3124"/>
                  </a:lnTo>
                  <a:lnTo>
                    <a:pt x="7810" y="3209"/>
                  </a:lnTo>
                  <a:lnTo>
                    <a:pt x="7641" y="3251"/>
                  </a:lnTo>
                  <a:lnTo>
                    <a:pt x="7135" y="3335"/>
                  </a:lnTo>
                  <a:lnTo>
                    <a:pt x="6459" y="3377"/>
                  </a:lnTo>
                  <a:lnTo>
                    <a:pt x="5741" y="3377"/>
                  </a:lnTo>
                  <a:lnTo>
                    <a:pt x="4306" y="3377"/>
                  </a:lnTo>
                  <a:lnTo>
                    <a:pt x="3462" y="3335"/>
                  </a:lnTo>
                  <a:lnTo>
                    <a:pt x="3462" y="3335"/>
                  </a:lnTo>
                  <a:lnTo>
                    <a:pt x="3209" y="3293"/>
                  </a:lnTo>
                  <a:lnTo>
                    <a:pt x="2955" y="3209"/>
                  </a:lnTo>
                  <a:lnTo>
                    <a:pt x="2744" y="3082"/>
                  </a:lnTo>
                  <a:lnTo>
                    <a:pt x="2533" y="2955"/>
                  </a:lnTo>
                  <a:lnTo>
                    <a:pt x="0" y="2660"/>
                  </a:lnTo>
                  <a:lnTo>
                    <a:pt x="338" y="9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0"/>
            <p:cNvSpPr/>
            <p:nvPr/>
          </p:nvSpPr>
          <p:spPr>
            <a:xfrm>
              <a:off x="4439500" y="2879650"/>
              <a:ext cx="195275" cy="326125"/>
            </a:xfrm>
            <a:custGeom>
              <a:avLst/>
              <a:gdLst/>
              <a:ahLst/>
              <a:cxnLst/>
              <a:rect l="l" t="t" r="r" b="b"/>
              <a:pathLst>
                <a:path w="7811" h="13045" extrusionOk="0">
                  <a:moveTo>
                    <a:pt x="2027" y="1"/>
                  </a:moveTo>
                  <a:lnTo>
                    <a:pt x="1943" y="127"/>
                  </a:lnTo>
                  <a:lnTo>
                    <a:pt x="1647" y="549"/>
                  </a:lnTo>
                  <a:lnTo>
                    <a:pt x="1225" y="1225"/>
                  </a:lnTo>
                  <a:lnTo>
                    <a:pt x="1014" y="1647"/>
                  </a:lnTo>
                  <a:lnTo>
                    <a:pt x="803" y="2111"/>
                  </a:lnTo>
                  <a:lnTo>
                    <a:pt x="592" y="2618"/>
                  </a:lnTo>
                  <a:lnTo>
                    <a:pt x="381" y="3167"/>
                  </a:lnTo>
                  <a:lnTo>
                    <a:pt x="212" y="3758"/>
                  </a:lnTo>
                  <a:lnTo>
                    <a:pt x="128" y="4391"/>
                  </a:lnTo>
                  <a:lnTo>
                    <a:pt x="43" y="5024"/>
                  </a:lnTo>
                  <a:lnTo>
                    <a:pt x="1" y="5742"/>
                  </a:lnTo>
                  <a:lnTo>
                    <a:pt x="43" y="6459"/>
                  </a:lnTo>
                  <a:lnTo>
                    <a:pt x="170" y="7177"/>
                  </a:lnTo>
                  <a:lnTo>
                    <a:pt x="339" y="7810"/>
                  </a:lnTo>
                  <a:lnTo>
                    <a:pt x="550" y="8443"/>
                  </a:lnTo>
                  <a:lnTo>
                    <a:pt x="972" y="9330"/>
                  </a:lnTo>
                  <a:lnTo>
                    <a:pt x="1436" y="10132"/>
                  </a:lnTo>
                  <a:lnTo>
                    <a:pt x="1943" y="10807"/>
                  </a:lnTo>
                  <a:lnTo>
                    <a:pt x="2449" y="11398"/>
                  </a:lnTo>
                  <a:lnTo>
                    <a:pt x="3040" y="11905"/>
                  </a:lnTo>
                  <a:lnTo>
                    <a:pt x="3589" y="12285"/>
                  </a:lnTo>
                  <a:lnTo>
                    <a:pt x="4180" y="12580"/>
                  </a:lnTo>
                  <a:lnTo>
                    <a:pt x="4771" y="12791"/>
                  </a:lnTo>
                  <a:lnTo>
                    <a:pt x="5320" y="12918"/>
                  </a:lnTo>
                  <a:lnTo>
                    <a:pt x="5911" y="13003"/>
                  </a:lnTo>
                  <a:lnTo>
                    <a:pt x="6502" y="13045"/>
                  </a:lnTo>
                  <a:lnTo>
                    <a:pt x="7135" y="13003"/>
                  </a:lnTo>
                  <a:lnTo>
                    <a:pt x="7811" y="10681"/>
                  </a:lnTo>
                  <a:lnTo>
                    <a:pt x="7473" y="10427"/>
                  </a:lnTo>
                  <a:lnTo>
                    <a:pt x="7177" y="10132"/>
                  </a:lnTo>
                  <a:lnTo>
                    <a:pt x="6882" y="9836"/>
                  </a:lnTo>
                  <a:lnTo>
                    <a:pt x="6586" y="9541"/>
                  </a:lnTo>
                  <a:lnTo>
                    <a:pt x="6375" y="9245"/>
                  </a:lnTo>
                  <a:lnTo>
                    <a:pt x="6164" y="8823"/>
                  </a:lnTo>
                  <a:lnTo>
                    <a:pt x="5700" y="7726"/>
                  </a:lnTo>
                  <a:lnTo>
                    <a:pt x="4560" y="4897"/>
                  </a:lnTo>
                  <a:lnTo>
                    <a:pt x="3927" y="3420"/>
                  </a:lnTo>
                  <a:lnTo>
                    <a:pt x="3294" y="1985"/>
                  </a:lnTo>
                  <a:lnTo>
                    <a:pt x="2956" y="1394"/>
                  </a:lnTo>
                  <a:lnTo>
                    <a:pt x="2660" y="845"/>
                  </a:lnTo>
                  <a:lnTo>
                    <a:pt x="2365" y="38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0"/>
            <p:cNvSpPr/>
            <p:nvPr/>
          </p:nvSpPr>
          <p:spPr>
            <a:xfrm>
              <a:off x="4439500" y="2879650"/>
              <a:ext cx="195275" cy="326125"/>
            </a:xfrm>
            <a:custGeom>
              <a:avLst/>
              <a:gdLst/>
              <a:ahLst/>
              <a:cxnLst/>
              <a:rect l="l" t="t" r="r" b="b"/>
              <a:pathLst>
                <a:path w="7811" h="13045" fill="none" extrusionOk="0">
                  <a:moveTo>
                    <a:pt x="7811" y="10681"/>
                  </a:moveTo>
                  <a:lnTo>
                    <a:pt x="7811" y="10681"/>
                  </a:lnTo>
                  <a:lnTo>
                    <a:pt x="7473" y="10427"/>
                  </a:lnTo>
                  <a:lnTo>
                    <a:pt x="7177" y="10132"/>
                  </a:lnTo>
                  <a:lnTo>
                    <a:pt x="6882" y="9836"/>
                  </a:lnTo>
                  <a:lnTo>
                    <a:pt x="6586" y="9541"/>
                  </a:lnTo>
                  <a:lnTo>
                    <a:pt x="6586" y="9541"/>
                  </a:lnTo>
                  <a:lnTo>
                    <a:pt x="6375" y="9245"/>
                  </a:lnTo>
                  <a:lnTo>
                    <a:pt x="6164" y="8823"/>
                  </a:lnTo>
                  <a:lnTo>
                    <a:pt x="5700" y="7726"/>
                  </a:lnTo>
                  <a:lnTo>
                    <a:pt x="4560" y="4897"/>
                  </a:lnTo>
                  <a:lnTo>
                    <a:pt x="3927" y="3420"/>
                  </a:lnTo>
                  <a:lnTo>
                    <a:pt x="3294" y="1985"/>
                  </a:lnTo>
                  <a:lnTo>
                    <a:pt x="2956" y="1394"/>
                  </a:lnTo>
                  <a:lnTo>
                    <a:pt x="2660" y="845"/>
                  </a:lnTo>
                  <a:lnTo>
                    <a:pt x="2365" y="380"/>
                  </a:lnTo>
                  <a:lnTo>
                    <a:pt x="2027" y="1"/>
                  </a:lnTo>
                  <a:lnTo>
                    <a:pt x="2027" y="1"/>
                  </a:lnTo>
                  <a:lnTo>
                    <a:pt x="1943" y="127"/>
                  </a:lnTo>
                  <a:lnTo>
                    <a:pt x="1647" y="549"/>
                  </a:lnTo>
                  <a:lnTo>
                    <a:pt x="1225" y="1225"/>
                  </a:lnTo>
                  <a:lnTo>
                    <a:pt x="1014" y="1647"/>
                  </a:lnTo>
                  <a:lnTo>
                    <a:pt x="803" y="2111"/>
                  </a:lnTo>
                  <a:lnTo>
                    <a:pt x="592" y="2618"/>
                  </a:lnTo>
                  <a:lnTo>
                    <a:pt x="381" y="3167"/>
                  </a:lnTo>
                  <a:lnTo>
                    <a:pt x="212" y="3758"/>
                  </a:lnTo>
                  <a:lnTo>
                    <a:pt x="128" y="4391"/>
                  </a:lnTo>
                  <a:lnTo>
                    <a:pt x="43" y="5024"/>
                  </a:lnTo>
                  <a:lnTo>
                    <a:pt x="1" y="5742"/>
                  </a:lnTo>
                  <a:lnTo>
                    <a:pt x="43" y="6459"/>
                  </a:lnTo>
                  <a:lnTo>
                    <a:pt x="170" y="7177"/>
                  </a:lnTo>
                  <a:lnTo>
                    <a:pt x="170" y="7177"/>
                  </a:lnTo>
                  <a:lnTo>
                    <a:pt x="339" y="7810"/>
                  </a:lnTo>
                  <a:lnTo>
                    <a:pt x="550" y="8443"/>
                  </a:lnTo>
                  <a:lnTo>
                    <a:pt x="550" y="8443"/>
                  </a:lnTo>
                  <a:lnTo>
                    <a:pt x="972" y="9330"/>
                  </a:lnTo>
                  <a:lnTo>
                    <a:pt x="1436" y="10132"/>
                  </a:lnTo>
                  <a:lnTo>
                    <a:pt x="1943" y="10807"/>
                  </a:lnTo>
                  <a:lnTo>
                    <a:pt x="2449" y="11398"/>
                  </a:lnTo>
                  <a:lnTo>
                    <a:pt x="3040" y="11905"/>
                  </a:lnTo>
                  <a:lnTo>
                    <a:pt x="3589" y="12285"/>
                  </a:lnTo>
                  <a:lnTo>
                    <a:pt x="4180" y="12580"/>
                  </a:lnTo>
                  <a:lnTo>
                    <a:pt x="4771" y="12791"/>
                  </a:lnTo>
                  <a:lnTo>
                    <a:pt x="4771" y="12791"/>
                  </a:lnTo>
                  <a:lnTo>
                    <a:pt x="5320" y="12918"/>
                  </a:lnTo>
                  <a:lnTo>
                    <a:pt x="5911" y="13003"/>
                  </a:lnTo>
                  <a:lnTo>
                    <a:pt x="6502" y="13045"/>
                  </a:lnTo>
                  <a:lnTo>
                    <a:pt x="7135" y="13003"/>
                  </a:lnTo>
                  <a:lnTo>
                    <a:pt x="7811" y="106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0"/>
            <p:cNvSpPr/>
            <p:nvPr/>
          </p:nvSpPr>
          <p:spPr>
            <a:xfrm>
              <a:off x="4465900" y="3118150"/>
              <a:ext cx="10575" cy="16925"/>
            </a:xfrm>
            <a:custGeom>
              <a:avLst/>
              <a:gdLst/>
              <a:ahLst/>
              <a:cxnLst/>
              <a:rect l="l" t="t" r="r" b="b"/>
              <a:pathLst>
                <a:path w="423" h="677" extrusionOk="0">
                  <a:moveTo>
                    <a:pt x="0" y="1"/>
                  </a:moveTo>
                  <a:lnTo>
                    <a:pt x="0" y="43"/>
                  </a:lnTo>
                  <a:lnTo>
                    <a:pt x="380" y="676"/>
                  </a:lnTo>
                  <a:lnTo>
                    <a:pt x="422" y="6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0"/>
            <p:cNvSpPr/>
            <p:nvPr/>
          </p:nvSpPr>
          <p:spPr>
            <a:xfrm>
              <a:off x="4508100" y="3170925"/>
              <a:ext cx="21150" cy="15850"/>
            </a:xfrm>
            <a:custGeom>
              <a:avLst/>
              <a:gdLst/>
              <a:ahLst/>
              <a:cxnLst/>
              <a:rect l="l" t="t" r="r" b="b"/>
              <a:pathLst>
                <a:path w="846" h="63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423" y="338"/>
                  </a:lnTo>
                  <a:lnTo>
                    <a:pt x="845" y="634"/>
                  </a:lnTo>
                  <a:lnTo>
                    <a:pt x="845" y="634"/>
                  </a:lnTo>
                  <a:lnTo>
                    <a:pt x="845" y="634"/>
                  </a:lnTo>
                  <a:lnTo>
                    <a:pt x="423" y="338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0"/>
            <p:cNvSpPr/>
            <p:nvPr/>
          </p:nvSpPr>
          <p:spPr>
            <a:xfrm>
              <a:off x="4465900" y="3118150"/>
              <a:ext cx="10575" cy="16925"/>
            </a:xfrm>
            <a:custGeom>
              <a:avLst/>
              <a:gdLst/>
              <a:ahLst/>
              <a:cxnLst/>
              <a:rect l="l" t="t" r="r" b="b"/>
              <a:pathLst>
                <a:path w="423" h="67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380" y="676"/>
                  </a:lnTo>
                  <a:lnTo>
                    <a:pt x="380" y="676"/>
                  </a:lnTo>
                  <a:lnTo>
                    <a:pt x="422" y="676"/>
                  </a:lnTo>
                  <a:lnTo>
                    <a:pt x="422" y="67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0"/>
            <p:cNvSpPr/>
            <p:nvPr/>
          </p:nvSpPr>
          <p:spPr>
            <a:xfrm>
              <a:off x="4465900" y="2972525"/>
              <a:ext cx="96050" cy="214250"/>
            </a:xfrm>
            <a:custGeom>
              <a:avLst/>
              <a:gdLst/>
              <a:ahLst/>
              <a:cxnLst/>
              <a:rect l="l" t="t" r="r" b="b"/>
              <a:pathLst>
                <a:path w="3842" h="8570" extrusionOk="0">
                  <a:moveTo>
                    <a:pt x="507" y="0"/>
                  </a:moveTo>
                  <a:lnTo>
                    <a:pt x="211" y="2913"/>
                  </a:lnTo>
                  <a:lnTo>
                    <a:pt x="0" y="5826"/>
                  </a:lnTo>
                  <a:lnTo>
                    <a:pt x="422" y="6501"/>
                  </a:lnTo>
                  <a:lnTo>
                    <a:pt x="1182" y="6586"/>
                  </a:lnTo>
                  <a:lnTo>
                    <a:pt x="1351" y="7008"/>
                  </a:lnTo>
                  <a:lnTo>
                    <a:pt x="1689" y="7937"/>
                  </a:lnTo>
                  <a:lnTo>
                    <a:pt x="2111" y="8274"/>
                  </a:lnTo>
                  <a:lnTo>
                    <a:pt x="2533" y="8570"/>
                  </a:lnTo>
                  <a:lnTo>
                    <a:pt x="3800" y="8570"/>
                  </a:lnTo>
                  <a:lnTo>
                    <a:pt x="3842" y="7894"/>
                  </a:lnTo>
                  <a:lnTo>
                    <a:pt x="3800" y="7219"/>
                  </a:lnTo>
                  <a:lnTo>
                    <a:pt x="3715" y="6501"/>
                  </a:lnTo>
                  <a:lnTo>
                    <a:pt x="3546" y="5826"/>
                  </a:lnTo>
                  <a:lnTo>
                    <a:pt x="3293" y="5108"/>
                  </a:lnTo>
                  <a:lnTo>
                    <a:pt x="3040" y="4433"/>
                  </a:lnTo>
                  <a:lnTo>
                    <a:pt x="2744" y="3757"/>
                  </a:lnTo>
                  <a:lnTo>
                    <a:pt x="2407" y="3124"/>
                  </a:lnTo>
                  <a:lnTo>
                    <a:pt x="1773" y="1942"/>
                  </a:lnTo>
                  <a:lnTo>
                    <a:pt x="1182" y="1014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749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0"/>
            <p:cNvSpPr/>
            <p:nvPr/>
          </p:nvSpPr>
          <p:spPr>
            <a:xfrm>
              <a:off x="4465900" y="2972525"/>
              <a:ext cx="96050" cy="214250"/>
            </a:xfrm>
            <a:custGeom>
              <a:avLst/>
              <a:gdLst/>
              <a:ahLst/>
              <a:cxnLst/>
              <a:rect l="l" t="t" r="r" b="b"/>
              <a:pathLst>
                <a:path w="3842" h="8570" fill="none" extrusionOk="0">
                  <a:moveTo>
                    <a:pt x="507" y="0"/>
                  </a:moveTo>
                  <a:lnTo>
                    <a:pt x="507" y="0"/>
                  </a:lnTo>
                  <a:lnTo>
                    <a:pt x="211" y="2913"/>
                  </a:lnTo>
                  <a:lnTo>
                    <a:pt x="0" y="5826"/>
                  </a:lnTo>
                  <a:lnTo>
                    <a:pt x="0" y="5826"/>
                  </a:lnTo>
                  <a:lnTo>
                    <a:pt x="422" y="6501"/>
                  </a:lnTo>
                  <a:lnTo>
                    <a:pt x="422" y="6501"/>
                  </a:lnTo>
                  <a:lnTo>
                    <a:pt x="1182" y="6586"/>
                  </a:lnTo>
                  <a:lnTo>
                    <a:pt x="1182" y="6586"/>
                  </a:lnTo>
                  <a:lnTo>
                    <a:pt x="1351" y="7008"/>
                  </a:lnTo>
                  <a:lnTo>
                    <a:pt x="1689" y="7937"/>
                  </a:lnTo>
                  <a:lnTo>
                    <a:pt x="1689" y="7937"/>
                  </a:lnTo>
                  <a:lnTo>
                    <a:pt x="2111" y="8274"/>
                  </a:lnTo>
                  <a:lnTo>
                    <a:pt x="2533" y="8570"/>
                  </a:lnTo>
                  <a:lnTo>
                    <a:pt x="3800" y="8570"/>
                  </a:lnTo>
                  <a:lnTo>
                    <a:pt x="3800" y="8570"/>
                  </a:lnTo>
                  <a:lnTo>
                    <a:pt x="3842" y="7894"/>
                  </a:lnTo>
                  <a:lnTo>
                    <a:pt x="3800" y="7219"/>
                  </a:lnTo>
                  <a:lnTo>
                    <a:pt x="3715" y="6501"/>
                  </a:lnTo>
                  <a:lnTo>
                    <a:pt x="3546" y="5826"/>
                  </a:lnTo>
                  <a:lnTo>
                    <a:pt x="3293" y="5108"/>
                  </a:lnTo>
                  <a:lnTo>
                    <a:pt x="3040" y="4433"/>
                  </a:lnTo>
                  <a:lnTo>
                    <a:pt x="2744" y="3757"/>
                  </a:lnTo>
                  <a:lnTo>
                    <a:pt x="2407" y="3124"/>
                  </a:lnTo>
                  <a:lnTo>
                    <a:pt x="1773" y="1942"/>
                  </a:lnTo>
                  <a:lnTo>
                    <a:pt x="1182" y="1014"/>
                  </a:lnTo>
                  <a:lnTo>
                    <a:pt x="50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0"/>
            <p:cNvSpPr/>
            <p:nvPr/>
          </p:nvSpPr>
          <p:spPr>
            <a:xfrm>
              <a:off x="3889675" y="3270125"/>
              <a:ext cx="615300" cy="445400"/>
            </a:xfrm>
            <a:custGeom>
              <a:avLst/>
              <a:gdLst/>
              <a:ahLst/>
              <a:cxnLst/>
              <a:rect l="l" t="t" r="r" b="b"/>
              <a:pathLst>
                <a:path w="24612" h="17816" extrusionOk="0">
                  <a:moveTo>
                    <a:pt x="2786" y="1"/>
                  </a:moveTo>
                  <a:lnTo>
                    <a:pt x="2153" y="1985"/>
                  </a:lnTo>
                  <a:lnTo>
                    <a:pt x="1604" y="4096"/>
                  </a:lnTo>
                  <a:lnTo>
                    <a:pt x="971" y="6586"/>
                  </a:lnTo>
                  <a:lnTo>
                    <a:pt x="676" y="7895"/>
                  </a:lnTo>
                  <a:lnTo>
                    <a:pt x="422" y="9204"/>
                  </a:lnTo>
                  <a:lnTo>
                    <a:pt x="211" y="10470"/>
                  </a:lnTo>
                  <a:lnTo>
                    <a:pt x="85" y="11652"/>
                  </a:lnTo>
                  <a:lnTo>
                    <a:pt x="0" y="12750"/>
                  </a:lnTo>
                  <a:lnTo>
                    <a:pt x="0" y="13256"/>
                  </a:lnTo>
                  <a:lnTo>
                    <a:pt x="42" y="13678"/>
                  </a:lnTo>
                  <a:lnTo>
                    <a:pt x="85" y="14100"/>
                  </a:lnTo>
                  <a:lnTo>
                    <a:pt x="169" y="14480"/>
                  </a:lnTo>
                  <a:lnTo>
                    <a:pt x="296" y="14776"/>
                  </a:lnTo>
                  <a:lnTo>
                    <a:pt x="465" y="15029"/>
                  </a:lnTo>
                  <a:lnTo>
                    <a:pt x="676" y="15325"/>
                  </a:lnTo>
                  <a:lnTo>
                    <a:pt x="929" y="15578"/>
                  </a:lnTo>
                  <a:lnTo>
                    <a:pt x="1224" y="15831"/>
                  </a:lnTo>
                  <a:lnTo>
                    <a:pt x="1562" y="16042"/>
                  </a:lnTo>
                  <a:lnTo>
                    <a:pt x="1942" y="16253"/>
                  </a:lnTo>
                  <a:lnTo>
                    <a:pt x="2364" y="16464"/>
                  </a:lnTo>
                  <a:lnTo>
                    <a:pt x="3251" y="16802"/>
                  </a:lnTo>
                  <a:lnTo>
                    <a:pt x="4264" y="17098"/>
                  </a:lnTo>
                  <a:lnTo>
                    <a:pt x="5361" y="17309"/>
                  </a:lnTo>
                  <a:lnTo>
                    <a:pt x="6543" y="17478"/>
                  </a:lnTo>
                  <a:lnTo>
                    <a:pt x="7768" y="17646"/>
                  </a:lnTo>
                  <a:lnTo>
                    <a:pt x="9076" y="17731"/>
                  </a:lnTo>
                  <a:lnTo>
                    <a:pt x="10427" y="17773"/>
                  </a:lnTo>
                  <a:lnTo>
                    <a:pt x="11820" y="17815"/>
                  </a:lnTo>
                  <a:lnTo>
                    <a:pt x="13171" y="17815"/>
                  </a:lnTo>
                  <a:lnTo>
                    <a:pt x="15957" y="17773"/>
                  </a:lnTo>
                  <a:lnTo>
                    <a:pt x="18575" y="17689"/>
                  </a:lnTo>
                  <a:lnTo>
                    <a:pt x="21994" y="17604"/>
                  </a:lnTo>
                  <a:lnTo>
                    <a:pt x="23429" y="17562"/>
                  </a:lnTo>
                  <a:lnTo>
                    <a:pt x="24611" y="17604"/>
                  </a:lnTo>
                  <a:lnTo>
                    <a:pt x="24611" y="9204"/>
                  </a:lnTo>
                  <a:lnTo>
                    <a:pt x="23092" y="8824"/>
                  </a:lnTo>
                  <a:lnTo>
                    <a:pt x="22923" y="2154"/>
                  </a:lnTo>
                  <a:lnTo>
                    <a:pt x="278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0"/>
            <p:cNvSpPr/>
            <p:nvPr/>
          </p:nvSpPr>
          <p:spPr>
            <a:xfrm>
              <a:off x="3889675" y="3270125"/>
              <a:ext cx="615300" cy="445400"/>
            </a:xfrm>
            <a:custGeom>
              <a:avLst/>
              <a:gdLst/>
              <a:ahLst/>
              <a:cxnLst/>
              <a:rect l="l" t="t" r="r" b="b"/>
              <a:pathLst>
                <a:path w="24612" h="17816" fill="none" extrusionOk="0">
                  <a:moveTo>
                    <a:pt x="2786" y="1"/>
                  </a:moveTo>
                  <a:lnTo>
                    <a:pt x="22923" y="2154"/>
                  </a:lnTo>
                  <a:lnTo>
                    <a:pt x="23092" y="8824"/>
                  </a:lnTo>
                  <a:lnTo>
                    <a:pt x="23092" y="8824"/>
                  </a:lnTo>
                  <a:lnTo>
                    <a:pt x="24611" y="9204"/>
                  </a:lnTo>
                  <a:lnTo>
                    <a:pt x="24611" y="17604"/>
                  </a:lnTo>
                  <a:lnTo>
                    <a:pt x="24611" y="17604"/>
                  </a:lnTo>
                  <a:lnTo>
                    <a:pt x="23429" y="17562"/>
                  </a:lnTo>
                  <a:lnTo>
                    <a:pt x="21994" y="17604"/>
                  </a:lnTo>
                  <a:lnTo>
                    <a:pt x="18575" y="17689"/>
                  </a:lnTo>
                  <a:lnTo>
                    <a:pt x="18575" y="17689"/>
                  </a:lnTo>
                  <a:lnTo>
                    <a:pt x="15957" y="17773"/>
                  </a:lnTo>
                  <a:lnTo>
                    <a:pt x="13171" y="17815"/>
                  </a:lnTo>
                  <a:lnTo>
                    <a:pt x="11820" y="17815"/>
                  </a:lnTo>
                  <a:lnTo>
                    <a:pt x="10427" y="17773"/>
                  </a:lnTo>
                  <a:lnTo>
                    <a:pt x="9076" y="17731"/>
                  </a:lnTo>
                  <a:lnTo>
                    <a:pt x="7768" y="17646"/>
                  </a:lnTo>
                  <a:lnTo>
                    <a:pt x="6543" y="17478"/>
                  </a:lnTo>
                  <a:lnTo>
                    <a:pt x="5361" y="17309"/>
                  </a:lnTo>
                  <a:lnTo>
                    <a:pt x="4264" y="17098"/>
                  </a:lnTo>
                  <a:lnTo>
                    <a:pt x="3251" y="16802"/>
                  </a:lnTo>
                  <a:lnTo>
                    <a:pt x="2364" y="16464"/>
                  </a:lnTo>
                  <a:lnTo>
                    <a:pt x="1942" y="16253"/>
                  </a:lnTo>
                  <a:lnTo>
                    <a:pt x="1562" y="16042"/>
                  </a:lnTo>
                  <a:lnTo>
                    <a:pt x="1224" y="15831"/>
                  </a:lnTo>
                  <a:lnTo>
                    <a:pt x="929" y="15578"/>
                  </a:lnTo>
                  <a:lnTo>
                    <a:pt x="676" y="15325"/>
                  </a:lnTo>
                  <a:lnTo>
                    <a:pt x="465" y="15029"/>
                  </a:lnTo>
                  <a:lnTo>
                    <a:pt x="465" y="15029"/>
                  </a:lnTo>
                  <a:lnTo>
                    <a:pt x="296" y="14776"/>
                  </a:lnTo>
                  <a:lnTo>
                    <a:pt x="169" y="14480"/>
                  </a:lnTo>
                  <a:lnTo>
                    <a:pt x="85" y="14100"/>
                  </a:lnTo>
                  <a:lnTo>
                    <a:pt x="42" y="13678"/>
                  </a:lnTo>
                  <a:lnTo>
                    <a:pt x="0" y="13256"/>
                  </a:lnTo>
                  <a:lnTo>
                    <a:pt x="0" y="12750"/>
                  </a:lnTo>
                  <a:lnTo>
                    <a:pt x="85" y="11652"/>
                  </a:lnTo>
                  <a:lnTo>
                    <a:pt x="211" y="10470"/>
                  </a:lnTo>
                  <a:lnTo>
                    <a:pt x="422" y="9204"/>
                  </a:lnTo>
                  <a:lnTo>
                    <a:pt x="676" y="7895"/>
                  </a:lnTo>
                  <a:lnTo>
                    <a:pt x="971" y="6586"/>
                  </a:lnTo>
                  <a:lnTo>
                    <a:pt x="1604" y="4096"/>
                  </a:lnTo>
                  <a:lnTo>
                    <a:pt x="2153" y="1985"/>
                  </a:lnTo>
                  <a:lnTo>
                    <a:pt x="278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0"/>
            <p:cNvSpPr/>
            <p:nvPr/>
          </p:nvSpPr>
          <p:spPr>
            <a:xfrm>
              <a:off x="4610475" y="4268500"/>
              <a:ext cx="118225" cy="171000"/>
            </a:xfrm>
            <a:custGeom>
              <a:avLst/>
              <a:gdLst/>
              <a:ahLst/>
              <a:cxnLst/>
              <a:rect l="l" t="t" r="r" b="b"/>
              <a:pathLst>
                <a:path w="4729" h="6840" extrusionOk="0">
                  <a:moveTo>
                    <a:pt x="1858" y="1"/>
                  </a:moveTo>
                  <a:lnTo>
                    <a:pt x="1" y="6628"/>
                  </a:lnTo>
                  <a:lnTo>
                    <a:pt x="2914" y="6839"/>
                  </a:lnTo>
                  <a:lnTo>
                    <a:pt x="4729" y="212"/>
                  </a:lnTo>
                  <a:lnTo>
                    <a:pt x="1858" y="1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0"/>
            <p:cNvSpPr/>
            <p:nvPr/>
          </p:nvSpPr>
          <p:spPr>
            <a:xfrm>
              <a:off x="4610475" y="4268500"/>
              <a:ext cx="118225" cy="171000"/>
            </a:xfrm>
            <a:custGeom>
              <a:avLst/>
              <a:gdLst/>
              <a:ahLst/>
              <a:cxnLst/>
              <a:rect l="l" t="t" r="r" b="b"/>
              <a:pathLst>
                <a:path w="4729" h="6840" fill="none" extrusionOk="0">
                  <a:moveTo>
                    <a:pt x="1" y="6628"/>
                  </a:moveTo>
                  <a:lnTo>
                    <a:pt x="2914" y="6839"/>
                  </a:lnTo>
                  <a:lnTo>
                    <a:pt x="4729" y="212"/>
                  </a:lnTo>
                  <a:lnTo>
                    <a:pt x="1858" y="1"/>
                  </a:lnTo>
                  <a:lnTo>
                    <a:pt x="1" y="66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0"/>
            <p:cNvSpPr/>
            <p:nvPr/>
          </p:nvSpPr>
          <p:spPr>
            <a:xfrm>
              <a:off x="4691750" y="4414150"/>
              <a:ext cx="39075" cy="38000"/>
            </a:xfrm>
            <a:custGeom>
              <a:avLst/>
              <a:gdLst/>
              <a:ahLst/>
              <a:cxnLst/>
              <a:rect l="l" t="t" r="r" b="b"/>
              <a:pathLst>
                <a:path w="1563" h="1520" extrusionOk="0">
                  <a:moveTo>
                    <a:pt x="845" y="127"/>
                  </a:moveTo>
                  <a:lnTo>
                    <a:pt x="929" y="211"/>
                  </a:lnTo>
                  <a:lnTo>
                    <a:pt x="929" y="296"/>
                  </a:lnTo>
                  <a:lnTo>
                    <a:pt x="845" y="464"/>
                  </a:lnTo>
                  <a:lnTo>
                    <a:pt x="718" y="676"/>
                  </a:lnTo>
                  <a:lnTo>
                    <a:pt x="507" y="844"/>
                  </a:lnTo>
                  <a:lnTo>
                    <a:pt x="296" y="971"/>
                  </a:lnTo>
                  <a:lnTo>
                    <a:pt x="211" y="971"/>
                  </a:lnTo>
                  <a:lnTo>
                    <a:pt x="380" y="507"/>
                  </a:lnTo>
                  <a:lnTo>
                    <a:pt x="507" y="296"/>
                  </a:lnTo>
                  <a:lnTo>
                    <a:pt x="633" y="169"/>
                  </a:lnTo>
                  <a:lnTo>
                    <a:pt x="718" y="127"/>
                  </a:lnTo>
                  <a:close/>
                  <a:moveTo>
                    <a:pt x="1182" y="971"/>
                  </a:moveTo>
                  <a:lnTo>
                    <a:pt x="1309" y="1013"/>
                  </a:lnTo>
                  <a:lnTo>
                    <a:pt x="1351" y="1055"/>
                  </a:lnTo>
                  <a:lnTo>
                    <a:pt x="1393" y="1098"/>
                  </a:lnTo>
                  <a:lnTo>
                    <a:pt x="1436" y="1140"/>
                  </a:lnTo>
                  <a:lnTo>
                    <a:pt x="1393" y="1267"/>
                  </a:lnTo>
                  <a:lnTo>
                    <a:pt x="1309" y="1393"/>
                  </a:lnTo>
                  <a:lnTo>
                    <a:pt x="929" y="1393"/>
                  </a:lnTo>
                  <a:lnTo>
                    <a:pt x="633" y="1309"/>
                  </a:lnTo>
                  <a:lnTo>
                    <a:pt x="296" y="1140"/>
                  </a:lnTo>
                  <a:lnTo>
                    <a:pt x="591" y="1055"/>
                  </a:lnTo>
                  <a:lnTo>
                    <a:pt x="929" y="1013"/>
                  </a:lnTo>
                  <a:lnTo>
                    <a:pt x="1182" y="971"/>
                  </a:lnTo>
                  <a:close/>
                  <a:moveTo>
                    <a:pt x="718" y="0"/>
                  </a:moveTo>
                  <a:lnTo>
                    <a:pt x="591" y="42"/>
                  </a:lnTo>
                  <a:lnTo>
                    <a:pt x="465" y="127"/>
                  </a:lnTo>
                  <a:lnTo>
                    <a:pt x="338" y="296"/>
                  </a:lnTo>
                  <a:lnTo>
                    <a:pt x="211" y="633"/>
                  </a:lnTo>
                  <a:lnTo>
                    <a:pt x="127" y="929"/>
                  </a:lnTo>
                  <a:lnTo>
                    <a:pt x="85" y="1098"/>
                  </a:lnTo>
                  <a:lnTo>
                    <a:pt x="42" y="1098"/>
                  </a:lnTo>
                  <a:lnTo>
                    <a:pt x="0" y="1140"/>
                  </a:lnTo>
                  <a:lnTo>
                    <a:pt x="85" y="1140"/>
                  </a:lnTo>
                  <a:lnTo>
                    <a:pt x="85" y="1182"/>
                  </a:lnTo>
                  <a:lnTo>
                    <a:pt x="465" y="1351"/>
                  </a:lnTo>
                  <a:lnTo>
                    <a:pt x="802" y="1478"/>
                  </a:lnTo>
                  <a:lnTo>
                    <a:pt x="929" y="1520"/>
                  </a:lnTo>
                  <a:lnTo>
                    <a:pt x="1224" y="1520"/>
                  </a:lnTo>
                  <a:lnTo>
                    <a:pt x="1393" y="1478"/>
                  </a:lnTo>
                  <a:lnTo>
                    <a:pt x="1436" y="1435"/>
                  </a:lnTo>
                  <a:lnTo>
                    <a:pt x="1520" y="1351"/>
                  </a:lnTo>
                  <a:lnTo>
                    <a:pt x="1562" y="1224"/>
                  </a:lnTo>
                  <a:lnTo>
                    <a:pt x="1562" y="1140"/>
                  </a:lnTo>
                  <a:lnTo>
                    <a:pt x="1520" y="1013"/>
                  </a:lnTo>
                  <a:lnTo>
                    <a:pt x="1478" y="929"/>
                  </a:lnTo>
                  <a:lnTo>
                    <a:pt x="1267" y="844"/>
                  </a:lnTo>
                  <a:lnTo>
                    <a:pt x="845" y="844"/>
                  </a:lnTo>
                  <a:lnTo>
                    <a:pt x="633" y="887"/>
                  </a:lnTo>
                  <a:lnTo>
                    <a:pt x="633" y="887"/>
                  </a:lnTo>
                  <a:lnTo>
                    <a:pt x="760" y="760"/>
                  </a:lnTo>
                  <a:lnTo>
                    <a:pt x="887" y="633"/>
                  </a:lnTo>
                  <a:lnTo>
                    <a:pt x="971" y="464"/>
                  </a:lnTo>
                  <a:lnTo>
                    <a:pt x="1056" y="296"/>
                  </a:lnTo>
                  <a:lnTo>
                    <a:pt x="1056" y="211"/>
                  </a:lnTo>
                  <a:lnTo>
                    <a:pt x="1013" y="127"/>
                  </a:lnTo>
                  <a:lnTo>
                    <a:pt x="929" y="85"/>
                  </a:lnTo>
                  <a:lnTo>
                    <a:pt x="887" y="42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0"/>
            <p:cNvSpPr/>
            <p:nvPr/>
          </p:nvSpPr>
          <p:spPr>
            <a:xfrm>
              <a:off x="4631600" y="4330775"/>
              <a:ext cx="7400" cy="29575"/>
            </a:xfrm>
            <a:custGeom>
              <a:avLst/>
              <a:gdLst/>
              <a:ahLst/>
              <a:cxnLst/>
              <a:rect l="l" t="t" r="r" b="b"/>
              <a:pathLst>
                <a:path w="296" h="1183" extrusionOk="0">
                  <a:moveTo>
                    <a:pt x="296" y="0"/>
                  </a:moveTo>
                  <a:lnTo>
                    <a:pt x="0" y="1182"/>
                  </a:lnTo>
                  <a:lnTo>
                    <a:pt x="0" y="1182"/>
                  </a:lnTo>
                  <a:lnTo>
                    <a:pt x="296" y="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0"/>
            <p:cNvSpPr/>
            <p:nvPr/>
          </p:nvSpPr>
          <p:spPr>
            <a:xfrm>
              <a:off x="4631600" y="4330775"/>
              <a:ext cx="7400" cy="29575"/>
            </a:xfrm>
            <a:custGeom>
              <a:avLst/>
              <a:gdLst/>
              <a:ahLst/>
              <a:cxnLst/>
              <a:rect l="l" t="t" r="r" b="b"/>
              <a:pathLst>
                <a:path w="296" h="1183" fill="none" extrusionOk="0">
                  <a:moveTo>
                    <a:pt x="296" y="0"/>
                  </a:moveTo>
                  <a:lnTo>
                    <a:pt x="0" y="1182"/>
                  </a:lnTo>
                  <a:lnTo>
                    <a:pt x="0" y="1182"/>
                  </a:lnTo>
                  <a:lnTo>
                    <a:pt x="296" y="0"/>
                  </a:lnTo>
                  <a:lnTo>
                    <a:pt x="2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0"/>
            <p:cNvSpPr/>
            <p:nvPr/>
          </p:nvSpPr>
          <p:spPr>
            <a:xfrm>
              <a:off x="4631600" y="4330775"/>
              <a:ext cx="76000" cy="38000"/>
            </a:xfrm>
            <a:custGeom>
              <a:avLst/>
              <a:gdLst/>
              <a:ahLst/>
              <a:cxnLst/>
              <a:rect l="l" t="t" r="r" b="b"/>
              <a:pathLst>
                <a:path w="3040" h="1520" extrusionOk="0">
                  <a:moveTo>
                    <a:pt x="296" y="0"/>
                  </a:moveTo>
                  <a:lnTo>
                    <a:pt x="0" y="1182"/>
                  </a:lnTo>
                  <a:lnTo>
                    <a:pt x="2871" y="1520"/>
                  </a:lnTo>
                  <a:lnTo>
                    <a:pt x="3039" y="76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BC8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0"/>
            <p:cNvSpPr/>
            <p:nvPr/>
          </p:nvSpPr>
          <p:spPr>
            <a:xfrm>
              <a:off x="4631600" y="4330775"/>
              <a:ext cx="76000" cy="38000"/>
            </a:xfrm>
            <a:custGeom>
              <a:avLst/>
              <a:gdLst/>
              <a:ahLst/>
              <a:cxnLst/>
              <a:rect l="l" t="t" r="r" b="b"/>
              <a:pathLst>
                <a:path w="3040" h="1520" fill="none" extrusionOk="0">
                  <a:moveTo>
                    <a:pt x="296" y="0"/>
                  </a:moveTo>
                  <a:lnTo>
                    <a:pt x="0" y="1182"/>
                  </a:lnTo>
                  <a:lnTo>
                    <a:pt x="2871" y="1520"/>
                  </a:lnTo>
                  <a:lnTo>
                    <a:pt x="3039" y="760"/>
                  </a:lnTo>
                  <a:lnTo>
                    <a:pt x="2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0"/>
            <p:cNvSpPr/>
            <p:nvPr/>
          </p:nvSpPr>
          <p:spPr>
            <a:xfrm>
              <a:off x="4127125" y="3404175"/>
              <a:ext cx="871750" cy="953000"/>
            </a:xfrm>
            <a:custGeom>
              <a:avLst/>
              <a:gdLst/>
              <a:ahLst/>
              <a:cxnLst/>
              <a:rect l="l" t="t" r="r" b="b"/>
              <a:pathLst>
                <a:path w="34870" h="38120" extrusionOk="0">
                  <a:moveTo>
                    <a:pt x="6881" y="0"/>
                  </a:moveTo>
                  <a:lnTo>
                    <a:pt x="0" y="6417"/>
                  </a:lnTo>
                  <a:lnTo>
                    <a:pt x="13003" y="9836"/>
                  </a:lnTo>
                  <a:lnTo>
                    <a:pt x="21952" y="12242"/>
                  </a:lnTo>
                  <a:lnTo>
                    <a:pt x="24949" y="13044"/>
                  </a:lnTo>
                  <a:lnTo>
                    <a:pt x="25794" y="13298"/>
                  </a:lnTo>
                  <a:lnTo>
                    <a:pt x="26089" y="13382"/>
                  </a:lnTo>
                  <a:lnTo>
                    <a:pt x="26173" y="13635"/>
                  </a:lnTo>
                  <a:lnTo>
                    <a:pt x="26216" y="13973"/>
                  </a:lnTo>
                  <a:lnTo>
                    <a:pt x="26216" y="14395"/>
                  </a:lnTo>
                  <a:lnTo>
                    <a:pt x="26131" y="14902"/>
                  </a:lnTo>
                  <a:lnTo>
                    <a:pt x="25920" y="16210"/>
                  </a:lnTo>
                  <a:lnTo>
                    <a:pt x="25582" y="17772"/>
                  </a:lnTo>
                  <a:lnTo>
                    <a:pt x="25160" y="19587"/>
                  </a:lnTo>
                  <a:lnTo>
                    <a:pt x="24654" y="21529"/>
                  </a:lnTo>
                  <a:lnTo>
                    <a:pt x="23430" y="25666"/>
                  </a:lnTo>
                  <a:lnTo>
                    <a:pt x="22163" y="29719"/>
                  </a:lnTo>
                  <a:lnTo>
                    <a:pt x="21066" y="33223"/>
                  </a:lnTo>
                  <a:lnTo>
                    <a:pt x="19926" y="36600"/>
                  </a:lnTo>
                  <a:lnTo>
                    <a:pt x="25076" y="38120"/>
                  </a:lnTo>
                  <a:lnTo>
                    <a:pt x="26638" y="34447"/>
                  </a:lnTo>
                  <a:lnTo>
                    <a:pt x="28242" y="30563"/>
                  </a:lnTo>
                  <a:lnTo>
                    <a:pt x="30057" y="26046"/>
                  </a:lnTo>
                  <a:lnTo>
                    <a:pt x="31872" y="21403"/>
                  </a:lnTo>
                  <a:lnTo>
                    <a:pt x="32717" y="19165"/>
                  </a:lnTo>
                  <a:lnTo>
                    <a:pt x="33477" y="17055"/>
                  </a:lnTo>
                  <a:lnTo>
                    <a:pt x="34068" y="15155"/>
                  </a:lnTo>
                  <a:lnTo>
                    <a:pt x="34532" y="13551"/>
                  </a:lnTo>
                  <a:lnTo>
                    <a:pt x="34701" y="12875"/>
                  </a:lnTo>
                  <a:lnTo>
                    <a:pt x="34827" y="12284"/>
                  </a:lnTo>
                  <a:lnTo>
                    <a:pt x="34870" y="11820"/>
                  </a:lnTo>
                  <a:lnTo>
                    <a:pt x="34870" y="11440"/>
                  </a:lnTo>
                  <a:lnTo>
                    <a:pt x="34827" y="11102"/>
                  </a:lnTo>
                  <a:lnTo>
                    <a:pt x="34743" y="10765"/>
                  </a:lnTo>
                  <a:lnTo>
                    <a:pt x="34616" y="10427"/>
                  </a:lnTo>
                  <a:lnTo>
                    <a:pt x="34448" y="10089"/>
                  </a:lnTo>
                  <a:lnTo>
                    <a:pt x="34279" y="9794"/>
                  </a:lnTo>
                  <a:lnTo>
                    <a:pt x="34068" y="9456"/>
                  </a:lnTo>
                  <a:lnTo>
                    <a:pt x="33814" y="9161"/>
                  </a:lnTo>
                  <a:lnTo>
                    <a:pt x="33519" y="8865"/>
                  </a:lnTo>
                  <a:lnTo>
                    <a:pt x="32843" y="8274"/>
                  </a:lnTo>
                  <a:lnTo>
                    <a:pt x="32083" y="7683"/>
                  </a:lnTo>
                  <a:lnTo>
                    <a:pt x="31239" y="7134"/>
                  </a:lnTo>
                  <a:lnTo>
                    <a:pt x="30268" y="6585"/>
                  </a:lnTo>
                  <a:lnTo>
                    <a:pt x="29255" y="6079"/>
                  </a:lnTo>
                  <a:lnTo>
                    <a:pt x="28158" y="5572"/>
                  </a:lnTo>
                  <a:lnTo>
                    <a:pt x="26976" y="5108"/>
                  </a:lnTo>
                  <a:lnTo>
                    <a:pt x="25794" y="4644"/>
                  </a:lnTo>
                  <a:lnTo>
                    <a:pt x="24527" y="4179"/>
                  </a:lnTo>
                  <a:lnTo>
                    <a:pt x="23261" y="3757"/>
                  </a:lnTo>
                  <a:lnTo>
                    <a:pt x="20686" y="2997"/>
                  </a:lnTo>
                  <a:lnTo>
                    <a:pt x="18110" y="2322"/>
                  </a:lnTo>
                  <a:lnTo>
                    <a:pt x="15620" y="1731"/>
                  </a:lnTo>
                  <a:lnTo>
                    <a:pt x="13256" y="1182"/>
                  </a:lnTo>
                  <a:lnTo>
                    <a:pt x="11187" y="760"/>
                  </a:lnTo>
                  <a:lnTo>
                    <a:pt x="8063" y="211"/>
                  </a:lnTo>
                  <a:lnTo>
                    <a:pt x="688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0"/>
            <p:cNvSpPr/>
            <p:nvPr/>
          </p:nvSpPr>
          <p:spPr>
            <a:xfrm>
              <a:off x="4127125" y="3404175"/>
              <a:ext cx="871750" cy="953000"/>
            </a:xfrm>
            <a:custGeom>
              <a:avLst/>
              <a:gdLst/>
              <a:ahLst/>
              <a:cxnLst/>
              <a:rect l="l" t="t" r="r" b="b"/>
              <a:pathLst>
                <a:path w="34870" h="38120" fill="none" extrusionOk="0">
                  <a:moveTo>
                    <a:pt x="25076" y="38120"/>
                  </a:moveTo>
                  <a:lnTo>
                    <a:pt x="19926" y="36600"/>
                  </a:lnTo>
                  <a:lnTo>
                    <a:pt x="19926" y="36600"/>
                  </a:lnTo>
                  <a:lnTo>
                    <a:pt x="21066" y="33223"/>
                  </a:lnTo>
                  <a:lnTo>
                    <a:pt x="22163" y="29719"/>
                  </a:lnTo>
                  <a:lnTo>
                    <a:pt x="23430" y="25666"/>
                  </a:lnTo>
                  <a:lnTo>
                    <a:pt x="24654" y="21529"/>
                  </a:lnTo>
                  <a:lnTo>
                    <a:pt x="25160" y="19587"/>
                  </a:lnTo>
                  <a:lnTo>
                    <a:pt x="25582" y="17772"/>
                  </a:lnTo>
                  <a:lnTo>
                    <a:pt x="25920" y="16210"/>
                  </a:lnTo>
                  <a:lnTo>
                    <a:pt x="26131" y="14902"/>
                  </a:lnTo>
                  <a:lnTo>
                    <a:pt x="26216" y="14395"/>
                  </a:lnTo>
                  <a:lnTo>
                    <a:pt x="26216" y="13973"/>
                  </a:lnTo>
                  <a:lnTo>
                    <a:pt x="26173" y="13635"/>
                  </a:lnTo>
                  <a:lnTo>
                    <a:pt x="26089" y="13382"/>
                  </a:lnTo>
                  <a:lnTo>
                    <a:pt x="26089" y="13382"/>
                  </a:lnTo>
                  <a:lnTo>
                    <a:pt x="25794" y="13298"/>
                  </a:lnTo>
                  <a:lnTo>
                    <a:pt x="24949" y="13044"/>
                  </a:lnTo>
                  <a:lnTo>
                    <a:pt x="21952" y="12242"/>
                  </a:lnTo>
                  <a:lnTo>
                    <a:pt x="13003" y="9836"/>
                  </a:lnTo>
                  <a:lnTo>
                    <a:pt x="0" y="6417"/>
                  </a:lnTo>
                  <a:lnTo>
                    <a:pt x="6881" y="0"/>
                  </a:lnTo>
                  <a:lnTo>
                    <a:pt x="6881" y="0"/>
                  </a:lnTo>
                  <a:lnTo>
                    <a:pt x="8063" y="211"/>
                  </a:lnTo>
                  <a:lnTo>
                    <a:pt x="11187" y="760"/>
                  </a:lnTo>
                  <a:lnTo>
                    <a:pt x="13256" y="1182"/>
                  </a:lnTo>
                  <a:lnTo>
                    <a:pt x="15620" y="1731"/>
                  </a:lnTo>
                  <a:lnTo>
                    <a:pt x="18110" y="2322"/>
                  </a:lnTo>
                  <a:lnTo>
                    <a:pt x="20686" y="2997"/>
                  </a:lnTo>
                  <a:lnTo>
                    <a:pt x="23261" y="3757"/>
                  </a:lnTo>
                  <a:lnTo>
                    <a:pt x="24527" y="4179"/>
                  </a:lnTo>
                  <a:lnTo>
                    <a:pt x="25794" y="4644"/>
                  </a:lnTo>
                  <a:lnTo>
                    <a:pt x="26976" y="5108"/>
                  </a:lnTo>
                  <a:lnTo>
                    <a:pt x="28158" y="5572"/>
                  </a:lnTo>
                  <a:lnTo>
                    <a:pt x="29255" y="6079"/>
                  </a:lnTo>
                  <a:lnTo>
                    <a:pt x="30268" y="6585"/>
                  </a:lnTo>
                  <a:lnTo>
                    <a:pt x="31239" y="7134"/>
                  </a:lnTo>
                  <a:lnTo>
                    <a:pt x="32083" y="7683"/>
                  </a:lnTo>
                  <a:lnTo>
                    <a:pt x="32843" y="8274"/>
                  </a:lnTo>
                  <a:lnTo>
                    <a:pt x="33519" y="8865"/>
                  </a:lnTo>
                  <a:lnTo>
                    <a:pt x="33814" y="9161"/>
                  </a:lnTo>
                  <a:lnTo>
                    <a:pt x="34068" y="9456"/>
                  </a:lnTo>
                  <a:lnTo>
                    <a:pt x="34279" y="9794"/>
                  </a:lnTo>
                  <a:lnTo>
                    <a:pt x="34448" y="10089"/>
                  </a:lnTo>
                  <a:lnTo>
                    <a:pt x="34616" y="10427"/>
                  </a:lnTo>
                  <a:lnTo>
                    <a:pt x="34743" y="10765"/>
                  </a:lnTo>
                  <a:lnTo>
                    <a:pt x="34827" y="11102"/>
                  </a:lnTo>
                  <a:lnTo>
                    <a:pt x="34870" y="11440"/>
                  </a:lnTo>
                  <a:lnTo>
                    <a:pt x="34870" y="11440"/>
                  </a:lnTo>
                  <a:lnTo>
                    <a:pt x="34870" y="11820"/>
                  </a:lnTo>
                  <a:lnTo>
                    <a:pt x="34827" y="12284"/>
                  </a:lnTo>
                  <a:lnTo>
                    <a:pt x="34701" y="12875"/>
                  </a:lnTo>
                  <a:lnTo>
                    <a:pt x="34532" y="13551"/>
                  </a:lnTo>
                  <a:lnTo>
                    <a:pt x="34068" y="15155"/>
                  </a:lnTo>
                  <a:lnTo>
                    <a:pt x="33477" y="17055"/>
                  </a:lnTo>
                  <a:lnTo>
                    <a:pt x="32717" y="19165"/>
                  </a:lnTo>
                  <a:lnTo>
                    <a:pt x="31872" y="21403"/>
                  </a:lnTo>
                  <a:lnTo>
                    <a:pt x="30057" y="26046"/>
                  </a:lnTo>
                  <a:lnTo>
                    <a:pt x="28242" y="30563"/>
                  </a:lnTo>
                  <a:lnTo>
                    <a:pt x="26638" y="34447"/>
                  </a:lnTo>
                  <a:lnTo>
                    <a:pt x="25076" y="381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0"/>
            <p:cNvSpPr/>
            <p:nvPr/>
          </p:nvSpPr>
          <p:spPr>
            <a:xfrm>
              <a:off x="4609425" y="4256900"/>
              <a:ext cx="181550" cy="108725"/>
            </a:xfrm>
            <a:custGeom>
              <a:avLst/>
              <a:gdLst/>
              <a:ahLst/>
              <a:cxnLst/>
              <a:rect l="l" t="t" r="r" b="b"/>
              <a:pathLst>
                <a:path w="7262" h="4349" extrusionOk="0">
                  <a:moveTo>
                    <a:pt x="465" y="0"/>
                  </a:moveTo>
                  <a:lnTo>
                    <a:pt x="0" y="2617"/>
                  </a:lnTo>
                  <a:lnTo>
                    <a:pt x="6164" y="4348"/>
                  </a:lnTo>
                  <a:lnTo>
                    <a:pt x="7261" y="177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0"/>
            <p:cNvSpPr/>
            <p:nvPr/>
          </p:nvSpPr>
          <p:spPr>
            <a:xfrm>
              <a:off x="4609425" y="4256900"/>
              <a:ext cx="181550" cy="108725"/>
            </a:xfrm>
            <a:custGeom>
              <a:avLst/>
              <a:gdLst/>
              <a:ahLst/>
              <a:cxnLst/>
              <a:rect l="l" t="t" r="r" b="b"/>
              <a:pathLst>
                <a:path w="7262" h="4349" fill="none" extrusionOk="0">
                  <a:moveTo>
                    <a:pt x="0" y="2617"/>
                  </a:moveTo>
                  <a:lnTo>
                    <a:pt x="6164" y="4348"/>
                  </a:lnTo>
                  <a:lnTo>
                    <a:pt x="7261" y="1773"/>
                  </a:lnTo>
                  <a:lnTo>
                    <a:pt x="465" y="0"/>
                  </a:lnTo>
                  <a:lnTo>
                    <a:pt x="0" y="26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0"/>
            <p:cNvSpPr/>
            <p:nvPr/>
          </p:nvSpPr>
          <p:spPr>
            <a:xfrm>
              <a:off x="4609425" y="4256900"/>
              <a:ext cx="181550" cy="108725"/>
            </a:xfrm>
            <a:custGeom>
              <a:avLst/>
              <a:gdLst/>
              <a:ahLst/>
              <a:cxnLst/>
              <a:rect l="l" t="t" r="r" b="b"/>
              <a:pathLst>
                <a:path w="7262" h="4349" extrusionOk="0">
                  <a:moveTo>
                    <a:pt x="465" y="0"/>
                  </a:moveTo>
                  <a:lnTo>
                    <a:pt x="0" y="2617"/>
                  </a:lnTo>
                  <a:lnTo>
                    <a:pt x="6164" y="4348"/>
                  </a:lnTo>
                  <a:lnTo>
                    <a:pt x="7261" y="1773"/>
                  </a:lnTo>
                  <a:lnTo>
                    <a:pt x="6755" y="1647"/>
                  </a:lnTo>
                  <a:lnTo>
                    <a:pt x="1394" y="2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A7C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0"/>
            <p:cNvSpPr/>
            <p:nvPr/>
          </p:nvSpPr>
          <p:spPr>
            <a:xfrm>
              <a:off x="4609425" y="4256900"/>
              <a:ext cx="181550" cy="108725"/>
            </a:xfrm>
            <a:custGeom>
              <a:avLst/>
              <a:gdLst/>
              <a:ahLst/>
              <a:cxnLst/>
              <a:rect l="l" t="t" r="r" b="b"/>
              <a:pathLst>
                <a:path w="7262" h="4349" fill="none" extrusionOk="0">
                  <a:moveTo>
                    <a:pt x="465" y="0"/>
                  </a:moveTo>
                  <a:lnTo>
                    <a:pt x="0" y="2617"/>
                  </a:lnTo>
                  <a:lnTo>
                    <a:pt x="6164" y="4348"/>
                  </a:lnTo>
                  <a:lnTo>
                    <a:pt x="7261" y="1773"/>
                  </a:lnTo>
                  <a:lnTo>
                    <a:pt x="6755" y="1647"/>
                  </a:lnTo>
                  <a:lnTo>
                    <a:pt x="1394" y="253"/>
                  </a:lnTo>
                  <a:lnTo>
                    <a:pt x="4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0"/>
            <p:cNvSpPr/>
            <p:nvPr/>
          </p:nvSpPr>
          <p:spPr>
            <a:xfrm>
              <a:off x="4584100" y="4409925"/>
              <a:ext cx="204750" cy="122450"/>
            </a:xfrm>
            <a:custGeom>
              <a:avLst/>
              <a:gdLst/>
              <a:ahLst/>
              <a:cxnLst/>
              <a:rect l="l" t="t" r="r" b="b"/>
              <a:pathLst>
                <a:path w="8190" h="4898" extrusionOk="0">
                  <a:moveTo>
                    <a:pt x="1013" y="0"/>
                  </a:moveTo>
                  <a:lnTo>
                    <a:pt x="971" y="42"/>
                  </a:lnTo>
                  <a:lnTo>
                    <a:pt x="887" y="85"/>
                  </a:lnTo>
                  <a:lnTo>
                    <a:pt x="845" y="169"/>
                  </a:lnTo>
                  <a:lnTo>
                    <a:pt x="0" y="2618"/>
                  </a:lnTo>
                  <a:lnTo>
                    <a:pt x="0" y="2786"/>
                  </a:lnTo>
                  <a:lnTo>
                    <a:pt x="43" y="2998"/>
                  </a:lnTo>
                  <a:lnTo>
                    <a:pt x="169" y="3124"/>
                  </a:lnTo>
                  <a:lnTo>
                    <a:pt x="338" y="3251"/>
                  </a:lnTo>
                  <a:lnTo>
                    <a:pt x="1773" y="3589"/>
                  </a:lnTo>
                  <a:lnTo>
                    <a:pt x="3378" y="3968"/>
                  </a:lnTo>
                  <a:lnTo>
                    <a:pt x="4306" y="4264"/>
                  </a:lnTo>
                  <a:lnTo>
                    <a:pt x="5235" y="4517"/>
                  </a:lnTo>
                  <a:lnTo>
                    <a:pt x="6164" y="4728"/>
                  </a:lnTo>
                  <a:lnTo>
                    <a:pt x="7092" y="4897"/>
                  </a:lnTo>
                  <a:lnTo>
                    <a:pt x="7515" y="4897"/>
                  </a:lnTo>
                  <a:lnTo>
                    <a:pt x="7683" y="4855"/>
                  </a:lnTo>
                  <a:lnTo>
                    <a:pt x="7810" y="4771"/>
                  </a:lnTo>
                  <a:lnTo>
                    <a:pt x="7937" y="4728"/>
                  </a:lnTo>
                  <a:lnTo>
                    <a:pt x="8021" y="4602"/>
                  </a:lnTo>
                  <a:lnTo>
                    <a:pt x="8148" y="4391"/>
                  </a:lnTo>
                  <a:lnTo>
                    <a:pt x="8190" y="4180"/>
                  </a:lnTo>
                  <a:lnTo>
                    <a:pt x="8190" y="3968"/>
                  </a:lnTo>
                  <a:lnTo>
                    <a:pt x="8063" y="3757"/>
                  </a:lnTo>
                  <a:lnTo>
                    <a:pt x="8021" y="3715"/>
                  </a:lnTo>
                  <a:lnTo>
                    <a:pt x="7937" y="3673"/>
                  </a:lnTo>
                  <a:lnTo>
                    <a:pt x="7472" y="3462"/>
                  </a:lnTo>
                  <a:lnTo>
                    <a:pt x="7008" y="3209"/>
                  </a:lnTo>
                  <a:lnTo>
                    <a:pt x="6586" y="2913"/>
                  </a:lnTo>
                  <a:lnTo>
                    <a:pt x="6164" y="2618"/>
                  </a:lnTo>
                  <a:lnTo>
                    <a:pt x="5742" y="2322"/>
                  </a:lnTo>
                  <a:lnTo>
                    <a:pt x="5362" y="1942"/>
                  </a:lnTo>
                  <a:lnTo>
                    <a:pt x="5024" y="1604"/>
                  </a:lnTo>
                  <a:lnTo>
                    <a:pt x="4686" y="1182"/>
                  </a:lnTo>
                  <a:lnTo>
                    <a:pt x="4517" y="1013"/>
                  </a:lnTo>
                  <a:lnTo>
                    <a:pt x="4264" y="887"/>
                  </a:lnTo>
                  <a:lnTo>
                    <a:pt x="1098" y="42"/>
                  </a:lnTo>
                  <a:lnTo>
                    <a:pt x="10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0"/>
            <p:cNvSpPr/>
            <p:nvPr/>
          </p:nvSpPr>
          <p:spPr>
            <a:xfrm>
              <a:off x="4327650" y="4317050"/>
              <a:ext cx="82325" cy="181550"/>
            </a:xfrm>
            <a:custGeom>
              <a:avLst/>
              <a:gdLst/>
              <a:ahLst/>
              <a:cxnLst/>
              <a:rect l="l" t="t" r="r" b="b"/>
              <a:pathLst>
                <a:path w="3293" h="7262" extrusionOk="0">
                  <a:moveTo>
                    <a:pt x="3293" y="0"/>
                  </a:moveTo>
                  <a:lnTo>
                    <a:pt x="380" y="380"/>
                  </a:lnTo>
                  <a:lnTo>
                    <a:pt x="0" y="7261"/>
                  </a:lnTo>
                  <a:lnTo>
                    <a:pt x="0" y="7261"/>
                  </a:lnTo>
                  <a:lnTo>
                    <a:pt x="2871" y="6839"/>
                  </a:lnTo>
                  <a:lnTo>
                    <a:pt x="3293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0"/>
            <p:cNvSpPr/>
            <p:nvPr/>
          </p:nvSpPr>
          <p:spPr>
            <a:xfrm>
              <a:off x="4327650" y="4317050"/>
              <a:ext cx="82325" cy="181550"/>
            </a:xfrm>
            <a:custGeom>
              <a:avLst/>
              <a:gdLst/>
              <a:ahLst/>
              <a:cxnLst/>
              <a:rect l="l" t="t" r="r" b="b"/>
              <a:pathLst>
                <a:path w="3293" h="7262" fill="none" extrusionOk="0">
                  <a:moveTo>
                    <a:pt x="0" y="7261"/>
                  </a:moveTo>
                  <a:lnTo>
                    <a:pt x="2871" y="6839"/>
                  </a:lnTo>
                  <a:lnTo>
                    <a:pt x="3293" y="0"/>
                  </a:lnTo>
                  <a:lnTo>
                    <a:pt x="380" y="380"/>
                  </a:lnTo>
                  <a:lnTo>
                    <a:pt x="0" y="72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0"/>
            <p:cNvSpPr/>
            <p:nvPr/>
          </p:nvSpPr>
          <p:spPr>
            <a:xfrm>
              <a:off x="4331875" y="4390925"/>
              <a:ext cx="2125" cy="30625"/>
            </a:xfrm>
            <a:custGeom>
              <a:avLst/>
              <a:gdLst/>
              <a:ahLst/>
              <a:cxnLst/>
              <a:rect l="l" t="t" r="r" b="b"/>
              <a:pathLst>
                <a:path w="85" h="1225" extrusionOk="0">
                  <a:moveTo>
                    <a:pt x="85" y="0"/>
                  </a:moveTo>
                  <a:lnTo>
                    <a:pt x="0" y="1225"/>
                  </a:lnTo>
                  <a:lnTo>
                    <a:pt x="0" y="1225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0"/>
            <p:cNvSpPr/>
            <p:nvPr/>
          </p:nvSpPr>
          <p:spPr>
            <a:xfrm>
              <a:off x="4331875" y="4390925"/>
              <a:ext cx="2125" cy="30625"/>
            </a:xfrm>
            <a:custGeom>
              <a:avLst/>
              <a:gdLst/>
              <a:ahLst/>
              <a:cxnLst/>
              <a:rect l="l" t="t" r="r" b="b"/>
              <a:pathLst>
                <a:path w="85" h="1225" fill="none" extrusionOk="0">
                  <a:moveTo>
                    <a:pt x="85" y="0"/>
                  </a:moveTo>
                  <a:lnTo>
                    <a:pt x="0" y="1225"/>
                  </a:lnTo>
                  <a:lnTo>
                    <a:pt x="0" y="1225"/>
                  </a:lnTo>
                  <a:lnTo>
                    <a:pt x="85" y="0"/>
                  </a:lnTo>
                  <a:lnTo>
                    <a:pt x="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0"/>
            <p:cNvSpPr/>
            <p:nvPr/>
          </p:nvSpPr>
          <p:spPr>
            <a:xfrm>
              <a:off x="4331875" y="4390925"/>
              <a:ext cx="72825" cy="30625"/>
            </a:xfrm>
            <a:custGeom>
              <a:avLst/>
              <a:gdLst/>
              <a:ahLst/>
              <a:cxnLst/>
              <a:rect l="l" t="t" r="r" b="b"/>
              <a:pathLst>
                <a:path w="2913" h="1225" extrusionOk="0">
                  <a:moveTo>
                    <a:pt x="85" y="0"/>
                  </a:moveTo>
                  <a:lnTo>
                    <a:pt x="0" y="1225"/>
                  </a:lnTo>
                  <a:lnTo>
                    <a:pt x="2871" y="971"/>
                  </a:lnTo>
                  <a:lnTo>
                    <a:pt x="2913" y="211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BC8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0"/>
            <p:cNvSpPr/>
            <p:nvPr/>
          </p:nvSpPr>
          <p:spPr>
            <a:xfrm>
              <a:off x="4331875" y="4390925"/>
              <a:ext cx="72825" cy="30625"/>
            </a:xfrm>
            <a:custGeom>
              <a:avLst/>
              <a:gdLst/>
              <a:ahLst/>
              <a:cxnLst/>
              <a:rect l="l" t="t" r="r" b="b"/>
              <a:pathLst>
                <a:path w="2913" h="1225" fill="none" extrusionOk="0">
                  <a:moveTo>
                    <a:pt x="85" y="0"/>
                  </a:moveTo>
                  <a:lnTo>
                    <a:pt x="0" y="1225"/>
                  </a:lnTo>
                  <a:lnTo>
                    <a:pt x="2871" y="971"/>
                  </a:lnTo>
                  <a:lnTo>
                    <a:pt x="2913" y="211"/>
                  </a:lnTo>
                  <a:lnTo>
                    <a:pt x="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0"/>
            <p:cNvSpPr/>
            <p:nvPr/>
          </p:nvSpPr>
          <p:spPr>
            <a:xfrm>
              <a:off x="3894950" y="3482250"/>
              <a:ext cx="623750" cy="910800"/>
            </a:xfrm>
            <a:custGeom>
              <a:avLst/>
              <a:gdLst/>
              <a:ahLst/>
              <a:cxnLst/>
              <a:rect l="l" t="t" r="r" b="b"/>
              <a:pathLst>
                <a:path w="24950" h="36432" extrusionOk="0">
                  <a:moveTo>
                    <a:pt x="8148" y="1"/>
                  </a:moveTo>
                  <a:lnTo>
                    <a:pt x="7768" y="170"/>
                  </a:lnTo>
                  <a:lnTo>
                    <a:pt x="6712" y="676"/>
                  </a:lnTo>
                  <a:lnTo>
                    <a:pt x="5277" y="1436"/>
                  </a:lnTo>
                  <a:lnTo>
                    <a:pt x="4475" y="1858"/>
                  </a:lnTo>
                  <a:lnTo>
                    <a:pt x="3673" y="2365"/>
                  </a:lnTo>
                  <a:lnTo>
                    <a:pt x="2871" y="2871"/>
                  </a:lnTo>
                  <a:lnTo>
                    <a:pt x="2111" y="3420"/>
                  </a:lnTo>
                  <a:lnTo>
                    <a:pt x="1393" y="3969"/>
                  </a:lnTo>
                  <a:lnTo>
                    <a:pt x="845" y="4518"/>
                  </a:lnTo>
                  <a:lnTo>
                    <a:pt x="591" y="4771"/>
                  </a:lnTo>
                  <a:lnTo>
                    <a:pt x="380" y="5067"/>
                  </a:lnTo>
                  <a:lnTo>
                    <a:pt x="211" y="5320"/>
                  </a:lnTo>
                  <a:lnTo>
                    <a:pt x="85" y="5573"/>
                  </a:lnTo>
                  <a:lnTo>
                    <a:pt x="42" y="5826"/>
                  </a:lnTo>
                  <a:lnTo>
                    <a:pt x="0" y="6080"/>
                  </a:lnTo>
                  <a:lnTo>
                    <a:pt x="42" y="6333"/>
                  </a:lnTo>
                  <a:lnTo>
                    <a:pt x="127" y="6544"/>
                  </a:lnTo>
                  <a:lnTo>
                    <a:pt x="380" y="6966"/>
                  </a:lnTo>
                  <a:lnTo>
                    <a:pt x="633" y="7304"/>
                  </a:lnTo>
                  <a:lnTo>
                    <a:pt x="971" y="7642"/>
                  </a:lnTo>
                  <a:lnTo>
                    <a:pt x="1309" y="7895"/>
                  </a:lnTo>
                  <a:lnTo>
                    <a:pt x="1689" y="8190"/>
                  </a:lnTo>
                  <a:lnTo>
                    <a:pt x="2111" y="8402"/>
                  </a:lnTo>
                  <a:lnTo>
                    <a:pt x="2575" y="8613"/>
                  </a:lnTo>
                  <a:lnTo>
                    <a:pt x="3040" y="8781"/>
                  </a:lnTo>
                  <a:lnTo>
                    <a:pt x="3504" y="8908"/>
                  </a:lnTo>
                  <a:lnTo>
                    <a:pt x="4011" y="9035"/>
                  </a:lnTo>
                  <a:lnTo>
                    <a:pt x="5108" y="9246"/>
                  </a:lnTo>
                  <a:lnTo>
                    <a:pt x="6248" y="9372"/>
                  </a:lnTo>
                  <a:lnTo>
                    <a:pt x="7472" y="9415"/>
                  </a:lnTo>
                  <a:lnTo>
                    <a:pt x="8696" y="9457"/>
                  </a:lnTo>
                  <a:lnTo>
                    <a:pt x="9921" y="9499"/>
                  </a:lnTo>
                  <a:lnTo>
                    <a:pt x="12369" y="9499"/>
                  </a:lnTo>
                  <a:lnTo>
                    <a:pt x="13551" y="9541"/>
                  </a:lnTo>
                  <a:lnTo>
                    <a:pt x="14691" y="9584"/>
                  </a:lnTo>
                  <a:lnTo>
                    <a:pt x="15746" y="9710"/>
                  </a:lnTo>
                  <a:lnTo>
                    <a:pt x="16717" y="9879"/>
                  </a:lnTo>
                  <a:lnTo>
                    <a:pt x="16802" y="9879"/>
                  </a:lnTo>
                  <a:lnTo>
                    <a:pt x="16844" y="9963"/>
                  </a:lnTo>
                  <a:lnTo>
                    <a:pt x="16928" y="10217"/>
                  </a:lnTo>
                  <a:lnTo>
                    <a:pt x="17013" y="10554"/>
                  </a:lnTo>
                  <a:lnTo>
                    <a:pt x="17097" y="11061"/>
                  </a:lnTo>
                  <a:lnTo>
                    <a:pt x="17224" y="12370"/>
                  </a:lnTo>
                  <a:lnTo>
                    <a:pt x="17266" y="14058"/>
                  </a:lnTo>
                  <a:lnTo>
                    <a:pt x="17308" y="16042"/>
                  </a:lnTo>
                  <a:lnTo>
                    <a:pt x="17350" y="18280"/>
                  </a:lnTo>
                  <a:lnTo>
                    <a:pt x="17266" y="23050"/>
                  </a:lnTo>
                  <a:lnTo>
                    <a:pt x="17182" y="27820"/>
                  </a:lnTo>
                  <a:lnTo>
                    <a:pt x="17055" y="31999"/>
                  </a:lnTo>
                  <a:lnTo>
                    <a:pt x="16928" y="36052"/>
                  </a:lnTo>
                  <a:lnTo>
                    <a:pt x="22247" y="36432"/>
                  </a:lnTo>
                  <a:lnTo>
                    <a:pt x="22627" y="32970"/>
                  </a:lnTo>
                  <a:lnTo>
                    <a:pt x="23049" y="29213"/>
                  </a:lnTo>
                  <a:lnTo>
                    <a:pt x="23556" y="24654"/>
                  </a:lnTo>
                  <a:lnTo>
                    <a:pt x="24063" y="19631"/>
                  </a:lnTo>
                  <a:lnTo>
                    <a:pt x="24485" y="14607"/>
                  </a:lnTo>
                  <a:lnTo>
                    <a:pt x="24654" y="12201"/>
                  </a:lnTo>
                  <a:lnTo>
                    <a:pt x="24822" y="9921"/>
                  </a:lnTo>
                  <a:lnTo>
                    <a:pt x="24907" y="7811"/>
                  </a:lnTo>
                  <a:lnTo>
                    <a:pt x="24949" y="5995"/>
                  </a:lnTo>
                  <a:lnTo>
                    <a:pt x="24907" y="5320"/>
                  </a:lnTo>
                  <a:lnTo>
                    <a:pt x="24822" y="4687"/>
                  </a:lnTo>
                  <a:lnTo>
                    <a:pt x="24654" y="4053"/>
                  </a:lnTo>
                  <a:lnTo>
                    <a:pt x="24569" y="3758"/>
                  </a:lnTo>
                  <a:lnTo>
                    <a:pt x="24400" y="3505"/>
                  </a:lnTo>
                  <a:lnTo>
                    <a:pt x="24231" y="3209"/>
                  </a:lnTo>
                  <a:lnTo>
                    <a:pt x="24020" y="2956"/>
                  </a:lnTo>
                  <a:lnTo>
                    <a:pt x="23809" y="2703"/>
                  </a:lnTo>
                  <a:lnTo>
                    <a:pt x="23514" y="2492"/>
                  </a:lnTo>
                  <a:lnTo>
                    <a:pt x="23218" y="2238"/>
                  </a:lnTo>
                  <a:lnTo>
                    <a:pt x="22881" y="2027"/>
                  </a:lnTo>
                  <a:lnTo>
                    <a:pt x="22501" y="1816"/>
                  </a:lnTo>
                  <a:lnTo>
                    <a:pt x="22078" y="1605"/>
                  </a:lnTo>
                  <a:lnTo>
                    <a:pt x="21614" y="1436"/>
                  </a:lnTo>
                  <a:lnTo>
                    <a:pt x="21108" y="1225"/>
                  </a:lnTo>
                  <a:lnTo>
                    <a:pt x="19968" y="930"/>
                  </a:lnTo>
                  <a:lnTo>
                    <a:pt x="18575" y="634"/>
                  </a:lnTo>
                  <a:lnTo>
                    <a:pt x="17013" y="423"/>
                  </a:lnTo>
                  <a:lnTo>
                    <a:pt x="15197" y="212"/>
                  </a:lnTo>
                  <a:lnTo>
                    <a:pt x="13129" y="85"/>
                  </a:lnTo>
                  <a:lnTo>
                    <a:pt x="1076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0"/>
            <p:cNvSpPr/>
            <p:nvPr/>
          </p:nvSpPr>
          <p:spPr>
            <a:xfrm>
              <a:off x="3894950" y="3482250"/>
              <a:ext cx="623750" cy="910800"/>
            </a:xfrm>
            <a:custGeom>
              <a:avLst/>
              <a:gdLst/>
              <a:ahLst/>
              <a:cxnLst/>
              <a:rect l="l" t="t" r="r" b="b"/>
              <a:pathLst>
                <a:path w="24950" h="36432" fill="none" extrusionOk="0">
                  <a:moveTo>
                    <a:pt x="8148" y="1"/>
                  </a:moveTo>
                  <a:lnTo>
                    <a:pt x="8148" y="1"/>
                  </a:lnTo>
                  <a:lnTo>
                    <a:pt x="7768" y="170"/>
                  </a:lnTo>
                  <a:lnTo>
                    <a:pt x="6712" y="676"/>
                  </a:lnTo>
                  <a:lnTo>
                    <a:pt x="5277" y="1436"/>
                  </a:lnTo>
                  <a:lnTo>
                    <a:pt x="4475" y="1858"/>
                  </a:lnTo>
                  <a:lnTo>
                    <a:pt x="3673" y="2365"/>
                  </a:lnTo>
                  <a:lnTo>
                    <a:pt x="2871" y="2871"/>
                  </a:lnTo>
                  <a:lnTo>
                    <a:pt x="2111" y="3420"/>
                  </a:lnTo>
                  <a:lnTo>
                    <a:pt x="1393" y="3969"/>
                  </a:lnTo>
                  <a:lnTo>
                    <a:pt x="845" y="4518"/>
                  </a:lnTo>
                  <a:lnTo>
                    <a:pt x="591" y="4771"/>
                  </a:lnTo>
                  <a:lnTo>
                    <a:pt x="380" y="5067"/>
                  </a:lnTo>
                  <a:lnTo>
                    <a:pt x="211" y="5320"/>
                  </a:lnTo>
                  <a:lnTo>
                    <a:pt x="85" y="5573"/>
                  </a:lnTo>
                  <a:lnTo>
                    <a:pt x="42" y="5826"/>
                  </a:lnTo>
                  <a:lnTo>
                    <a:pt x="0" y="6080"/>
                  </a:lnTo>
                  <a:lnTo>
                    <a:pt x="42" y="6333"/>
                  </a:lnTo>
                  <a:lnTo>
                    <a:pt x="127" y="6544"/>
                  </a:lnTo>
                  <a:lnTo>
                    <a:pt x="127" y="6544"/>
                  </a:lnTo>
                  <a:lnTo>
                    <a:pt x="380" y="6966"/>
                  </a:lnTo>
                  <a:lnTo>
                    <a:pt x="633" y="7304"/>
                  </a:lnTo>
                  <a:lnTo>
                    <a:pt x="971" y="7642"/>
                  </a:lnTo>
                  <a:lnTo>
                    <a:pt x="1309" y="7895"/>
                  </a:lnTo>
                  <a:lnTo>
                    <a:pt x="1689" y="8190"/>
                  </a:lnTo>
                  <a:lnTo>
                    <a:pt x="2111" y="8402"/>
                  </a:lnTo>
                  <a:lnTo>
                    <a:pt x="2575" y="8613"/>
                  </a:lnTo>
                  <a:lnTo>
                    <a:pt x="3040" y="8781"/>
                  </a:lnTo>
                  <a:lnTo>
                    <a:pt x="3504" y="8908"/>
                  </a:lnTo>
                  <a:lnTo>
                    <a:pt x="4011" y="9035"/>
                  </a:lnTo>
                  <a:lnTo>
                    <a:pt x="5108" y="9246"/>
                  </a:lnTo>
                  <a:lnTo>
                    <a:pt x="6248" y="9372"/>
                  </a:lnTo>
                  <a:lnTo>
                    <a:pt x="7472" y="9415"/>
                  </a:lnTo>
                  <a:lnTo>
                    <a:pt x="8696" y="9457"/>
                  </a:lnTo>
                  <a:lnTo>
                    <a:pt x="9921" y="9499"/>
                  </a:lnTo>
                  <a:lnTo>
                    <a:pt x="12369" y="9499"/>
                  </a:lnTo>
                  <a:lnTo>
                    <a:pt x="13551" y="9541"/>
                  </a:lnTo>
                  <a:lnTo>
                    <a:pt x="14691" y="9584"/>
                  </a:lnTo>
                  <a:lnTo>
                    <a:pt x="15746" y="9710"/>
                  </a:lnTo>
                  <a:lnTo>
                    <a:pt x="16717" y="9879"/>
                  </a:lnTo>
                  <a:lnTo>
                    <a:pt x="16717" y="9879"/>
                  </a:lnTo>
                  <a:lnTo>
                    <a:pt x="16802" y="9879"/>
                  </a:lnTo>
                  <a:lnTo>
                    <a:pt x="16844" y="9963"/>
                  </a:lnTo>
                  <a:lnTo>
                    <a:pt x="16928" y="10217"/>
                  </a:lnTo>
                  <a:lnTo>
                    <a:pt x="17013" y="10554"/>
                  </a:lnTo>
                  <a:lnTo>
                    <a:pt x="17097" y="11061"/>
                  </a:lnTo>
                  <a:lnTo>
                    <a:pt x="17224" y="12370"/>
                  </a:lnTo>
                  <a:lnTo>
                    <a:pt x="17266" y="14058"/>
                  </a:lnTo>
                  <a:lnTo>
                    <a:pt x="17308" y="16042"/>
                  </a:lnTo>
                  <a:lnTo>
                    <a:pt x="17350" y="18280"/>
                  </a:lnTo>
                  <a:lnTo>
                    <a:pt x="17266" y="23050"/>
                  </a:lnTo>
                  <a:lnTo>
                    <a:pt x="17182" y="27820"/>
                  </a:lnTo>
                  <a:lnTo>
                    <a:pt x="17055" y="31999"/>
                  </a:lnTo>
                  <a:lnTo>
                    <a:pt x="16928" y="36052"/>
                  </a:lnTo>
                  <a:lnTo>
                    <a:pt x="22247" y="36432"/>
                  </a:lnTo>
                  <a:lnTo>
                    <a:pt x="22247" y="36432"/>
                  </a:lnTo>
                  <a:lnTo>
                    <a:pt x="22627" y="32970"/>
                  </a:lnTo>
                  <a:lnTo>
                    <a:pt x="23049" y="29213"/>
                  </a:lnTo>
                  <a:lnTo>
                    <a:pt x="23556" y="24654"/>
                  </a:lnTo>
                  <a:lnTo>
                    <a:pt x="24063" y="19631"/>
                  </a:lnTo>
                  <a:lnTo>
                    <a:pt x="24485" y="14607"/>
                  </a:lnTo>
                  <a:lnTo>
                    <a:pt x="24654" y="12201"/>
                  </a:lnTo>
                  <a:lnTo>
                    <a:pt x="24822" y="9921"/>
                  </a:lnTo>
                  <a:lnTo>
                    <a:pt x="24907" y="7811"/>
                  </a:lnTo>
                  <a:lnTo>
                    <a:pt x="24949" y="5995"/>
                  </a:lnTo>
                  <a:lnTo>
                    <a:pt x="24949" y="5995"/>
                  </a:lnTo>
                  <a:lnTo>
                    <a:pt x="24907" y="5320"/>
                  </a:lnTo>
                  <a:lnTo>
                    <a:pt x="24822" y="4687"/>
                  </a:lnTo>
                  <a:lnTo>
                    <a:pt x="24654" y="4053"/>
                  </a:lnTo>
                  <a:lnTo>
                    <a:pt x="24569" y="3758"/>
                  </a:lnTo>
                  <a:lnTo>
                    <a:pt x="24400" y="3505"/>
                  </a:lnTo>
                  <a:lnTo>
                    <a:pt x="24231" y="3209"/>
                  </a:lnTo>
                  <a:lnTo>
                    <a:pt x="24020" y="2956"/>
                  </a:lnTo>
                  <a:lnTo>
                    <a:pt x="23809" y="2703"/>
                  </a:lnTo>
                  <a:lnTo>
                    <a:pt x="23514" y="2492"/>
                  </a:lnTo>
                  <a:lnTo>
                    <a:pt x="23218" y="2238"/>
                  </a:lnTo>
                  <a:lnTo>
                    <a:pt x="22881" y="2027"/>
                  </a:lnTo>
                  <a:lnTo>
                    <a:pt x="22501" y="1816"/>
                  </a:lnTo>
                  <a:lnTo>
                    <a:pt x="22078" y="1605"/>
                  </a:lnTo>
                  <a:lnTo>
                    <a:pt x="21614" y="1436"/>
                  </a:lnTo>
                  <a:lnTo>
                    <a:pt x="21108" y="1225"/>
                  </a:lnTo>
                  <a:lnTo>
                    <a:pt x="19968" y="930"/>
                  </a:lnTo>
                  <a:lnTo>
                    <a:pt x="18575" y="634"/>
                  </a:lnTo>
                  <a:lnTo>
                    <a:pt x="17013" y="423"/>
                  </a:lnTo>
                  <a:lnTo>
                    <a:pt x="15197" y="212"/>
                  </a:lnTo>
                  <a:lnTo>
                    <a:pt x="13129" y="85"/>
                  </a:lnTo>
                  <a:lnTo>
                    <a:pt x="10765" y="1"/>
                  </a:lnTo>
                  <a:lnTo>
                    <a:pt x="814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0"/>
            <p:cNvSpPr/>
            <p:nvPr/>
          </p:nvSpPr>
          <p:spPr>
            <a:xfrm>
              <a:off x="4300200" y="4323375"/>
              <a:ext cx="175225" cy="76025"/>
            </a:xfrm>
            <a:custGeom>
              <a:avLst/>
              <a:gdLst/>
              <a:ahLst/>
              <a:cxnLst/>
              <a:rect l="l" t="t" r="r" b="b"/>
              <a:pathLst>
                <a:path w="7009" h="3041" extrusionOk="0">
                  <a:moveTo>
                    <a:pt x="1" y="1"/>
                  </a:moveTo>
                  <a:lnTo>
                    <a:pt x="85" y="2618"/>
                  </a:lnTo>
                  <a:lnTo>
                    <a:pt x="6459" y="3040"/>
                  </a:lnTo>
                  <a:lnTo>
                    <a:pt x="7008" y="2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0"/>
            <p:cNvSpPr/>
            <p:nvPr/>
          </p:nvSpPr>
          <p:spPr>
            <a:xfrm>
              <a:off x="4300200" y="4323375"/>
              <a:ext cx="175225" cy="76025"/>
            </a:xfrm>
            <a:custGeom>
              <a:avLst/>
              <a:gdLst/>
              <a:ahLst/>
              <a:cxnLst/>
              <a:rect l="l" t="t" r="r" b="b"/>
              <a:pathLst>
                <a:path w="7009" h="3041" fill="none" extrusionOk="0">
                  <a:moveTo>
                    <a:pt x="85" y="2618"/>
                  </a:moveTo>
                  <a:lnTo>
                    <a:pt x="6459" y="3040"/>
                  </a:lnTo>
                  <a:lnTo>
                    <a:pt x="7008" y="296"/>
                  </a:lnTo>
                  <a:lnTo>
                    <a:pt x="1" y="1"/>
                  </a:lnTo>
                  <a:lnTo>
                    <a:pt x="85" y="26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0"/>
            <p:cNvSpPr/>
            <p:nvPr/>
          </p:nvSpPr>
          <p:spPr>
            <a:xfrm>
              <a:off x="4300200" y="4323375"/>
              <a:ext cx="175225" cy="76025"/>
            </a:xfrm>
            <a:custGeom>
              <a:avLst/>
              <a:gdLst/>
              <a:ahLst/>
              <a:cxnLst/>
              <a:rect l="l" t="t" r="r" b="b"/>
              <a:pathLst>
                <a:path w="7009" h="3041" extrusionOk="0">
                  <a:moveTo>
                    <a:pt x="1" y="1"/>
                  </a:moveTo>
                  <a:lnTo>
                    <a:pt x="85" y="2618"/>
                  </a:lnTo>
                  <a:lnTo>
                    <a:pt x="6459" y="3040"/>
                  </a:lnTo>
                  <a:lnTo>
                    <a:pt x="7008" y="296"/>
                  </a:lnTo>
                  <a:lnTo>
                    <a:pt x="6333" y="296"/>
                  </a:lnTo>
                  <a:lnTo>
                    <a:pt x="803" y="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7C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0"/>
            <p:cNvSpPr/>
            <p:nvPr/>
          </p:nvSpPr>
          <p:spPr>
            <a:xfrm>
              <a:off x="4300200" y="4323375"/>
              <a:ext cx="175225" cy="76025"/>
            </a:xfrm>
            <a:custGeom>
              <a:avLst/>
              <a:gdLst/>
              <a:ahLst/>
              <a:cxnLst/>
              <a:rect l="l" t="t" r="r" b="b"/>
              <a:pathLst>
                <a:path w="7009" h="3041" fill="none" extrusionOk="0">
                  <a:moveTo>
                    <a:pt x="1" y="1"/>
                  </a:moveTo>
                  <a:lnTo>
                    <a:pt x="85" y="2618"/>
                  </a:lnTo>
                  <a:lnTo>
                    <a:pt x="6459" y="3040"/>
                  </a:lnTo>
                  <a:lnTo>
                    <a:pt x="7008" y="296"/>
                  </a:lnTo>
                  <a:lnTo>
                    <a:pt x="6333" y="296"/>
                  </a:lnTo>
                  <a:lnTo>
                    <a:pt x="803" y="4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0"/>
            <p:cNvSpPr/>
            <p:nvPr/>
          </p:nvSpPr>
          <p:spPr>
            <a:xfrm>
              <a:off x="4405750" y="4458475"/>
              <a:ext cx="40125" cy="34850"/>
            </a:xfrm>
            <a:custGeom>
              <a:avLst/>
              <a:gdLst/>
              <a:ahLst/>
              <a:cxnLst/>
              <a:rect l="l" t="t" r="r" b="b"/>
              <a:pathLst>
                <a:path w="1605" h="1394" extrusionOk="0">
                  <a:moveTo>
                    <a:pt x="760" y="127"/>
                  </a:moveTo>
                  <a:lnTo>
                    <a:pt x="802" y="169"/>
                  </a:lnTo>
                  <a:lnTo>
                    <a:pt x="844" y="211"/>
                  </a:lnTo>
                  <a:lnTo>
                    <a:pt x="760" y="465"/>
                  </a:lnTo>
                  <a:lnTo>
                    <a:pt x="676" y="676"/>
                  </a:lnTo>
                  <a:lnTo>
                    <a:pt x="507" y="844"/>
                  </a:lnTo>
                  <a:lnTo>
                    <a:pt x="338" y="1013"/>
                  </a:lnTo>
                  <a:lnTo>
                    <a:pt x="338" y="1056"/>
                  </a:lnTo>
                  <a:lnTo>
                    <a:pt x="296" y="1056"/>
                  </a:lnTo>
                  <a:lnTo>
                    <a:pt x="296" y="844"/>
                  </a:lnTo>
                  <a:lnTo>
                    <a:pt x="338" y="591"/>
                  </a:lnTo>
                  <a:lnTo>
                    <a:pt x="422" y="380"/>
                  </a:lnTo>
                  <a:lnTo>
                    <a:pt x="549" y="169"/>
                  </a:lnTo>
                  <a:lnTo>
                    <a:pt x="591" y="127"/>
                  </a:lnTo>
                  <a:close/>
                  <a:moveTo>
                    <a:pt x="1435" y="844"/>
                  </a:moveTo>
                  <a:lnTo>
                    <a:pt x="1478" y="887"/>
                  </a:lnTo>
                  <a:lnTo>
                    <a:pt x="1478" y="971"/>
                  </a:lnTo>
                  <a:lnTo>
                    <a:pt x="1478" y="1098"/>
                  </a:lnTo>
                  <a:lnTo>
                    <a:pt x="1435" y="1182"/>
                  </a:lnTo>
                  <a:lnTo>
                    <a:pt x="1267" y="1267"/>
                  </a:lnTo>
                  <a:lnTo>
                    <a:pt x="760" y="1267"/>
                  </a:lnTo>
                  <a:lnTo>
                    <a:pt x="380" y="1182"/>
                  </a:lnTo>
                  <a:lnTo>
                    <a:pt x="676" y="1056"/>
                  </a:lnTo>
                  <a:lnTo>
                    <a:pt x="971" y="929"/>
                  </a:lnTo>
                  <a:lnTo>
                    <a:pt x="1224" y="844"/>
                  </a:lnTo>
                  <a:close/>
                  <a:moveTo>
                    <a:pt x="549" y="0"/>
                  </a:moveTo>
                  <a:lnTo>
                    <a:pt x="380" y="42"/>
                  </a:lnTo>
                  <a:lnTo>
                    <a:pt x="253" y="169"/>
                  </a:lnTo>
                  <a:lnTo>
                    <a:pt x="211" y="338"/>
                  </a:lnTo>
                  <a:lnTo>
                    <a:pt x="85" y="718"/>
                  </a:lnTo>
                  <a:lnTo>
                    <a:pt x="42" y="1013"/>
                  </a:lnTo>
                  <a:lnTo>
                    <a:pt x="0" y="1182"/>
                  </a:lnTo>
                  <a:lnTo>
                    <a:pt x="42" y="1224"/>
                  </a:lnTo>
                  <a:lnTo>
                    <a:pt x="169" y="1224"/>
                  </a:lnTo>
                  <a:lnTo>
                    <a:pt x="169" y="1267"/>
                  </a:lnTo>
                  <a:lnTo>
                    <a:pt x="211" y="1267"/>
                  </a:lnTo>
                  <a:lnTo>
                    <a:pt x="549" y="1351"/>
                  </a:lnTo>
                  <a:lnTo>
                    <a:pt x="971" y="1393"/>
                  </a:lnTo>
                  <a:lnTo>
                    <a:pt x="1224" y="1393"/>
                  </a:lnTo>
                  <a:lnTo>
                    <a:pt x="1393" y="1351"/>
                  </a:lnTo>
                  <a:lnTo>
                    <a:pt x="1520" y="1309"/>
                  </a:lnTo>
                  <a:lnTo>
                    <a:pt x="1562" y="1224"/>
                  </a:lnTo>
                  <a:lnTo>
                    <a:pt x="1604" y="1140"/>
                  </a:lnTo>
                  <a:lnTo>
                    <a:pt x="1604" y="1013"/>
                  </a:lnTo>
                  <a:lnTo>
                    <a:pt x="1604" y="929"/>
                  </a:lnTo>
                  <a:lnTo>
                    <a:pt x="1562" y="802"/>
                  </a:lnTo>
                  <a:lnTo>
                    <a:pt x="1478" y="718"/>
                  </a:lnTo>
                  <a:lnTo>
                    <a:pt x="1055" y="718"/>
                  </a:lnTo>
                  <a:lnTo>
                    <a:pt x="844" y="760"/>
                  </a:lnTo>
                  <a:lnTo>
                    <a:pt x="676" y="844"/>
                  </a:lnTo>
                  <a:lnTo>
                    <a:pt x="676" y="844"/>
                  </a:lnTo>
                  <a:lnTo>
                    <a:pt x="760" y="718"/>
                  </a:lnTo>
                  <a:lnTo>
                    <a:pt x="844" y="549"/>
                  </a:lnTo>
                  <a:lnTo>
                    <a:pt x="929" y="380"/>
                  </a:lnTo>
                  <a:lnTo>
                    <a:pt x="929" y="211"/>
                  </a:lnTo>
                  <a:lnTo>
                    <a:pt x="929" y="127"/>
                  </a:lnTo>
                  <a:lnTo>
                    <a:pt x="844" y="42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0"/>
            <p:cNvSpPr/>
            <p:nvPr/>
          </p:nvSpPr>
          <p:spPr>
            <a:xfrm>
              <a:off x="4309700" y="4474300"/>
              <a:ext cx="209000" cy="88675"/>
            </a:xfrm>
            <a:custGeom>
              <a:avLst/>
              <a:gdLst/>
              <a:ahLst/>
              <a:cxnLst/>
              <a:rect l="l" t="t" r="r" b="b"/>
              <a:pathLst>
                <a:path w="8360" h="3547" extrusionOk="0">
                  <a:moveTo>
                    <a:pt x="465" y="0"/>
                  </a:moveTo>
                  <a:lnTo>
                    <a:pt x="381" y="43"/>
                  </a:lnTo>
                  <a:lnTo>
                    <a:pt x="338" y="127"/>
                  </a:lnTo>
                  <a:lnTo>
                    <a:pt x="338" y="211"/>
                  </a:lnTo>
                  <a:lnTo>
                    <a:pt x="1" y="2787"/>
                  </a:lnTo>
                  <a:lnTo>
                    <a:pt x="43" y="2955"/>
                  </a:lnTo>
                  <a:lnTo>
                    <a:pt x="127" y="3124"/>
                  </a:lnTo>
                  <a:lnTo>
                    <a:pt x="296" y="3251"/>
                  </a:lnTo>
                  <a:lnTo>
                    <a:pt x="465" y="3293"/>
                  </a:lnTo>
                  <a:lnTo>
                    <a:pt x="1942" y="3335"/>
                  </a:lnTo>
                  <a:lnTo>
                    <a:pt x="3589" y="3420"/>
                  </a:lnTo>
                  <a:lnTo>
                    <a:pt x="4560" y="3504"/>
                  </a:lnTo>
                  <a:lnTo>
                    <a:pt x="5531" y="3546"/>
                  </a:lnTo>
                  <a:lnTo>
                    <a:pt x="7430" y="3546"/>
                  </a:lnTo>
                  <a:lnTo>
                    <a:pt x="7641" y="3504"/>
                  </a:lnTo>
                  <a:lnTo>
                    <a:pt x="7810" y="3462"/>
                  </a:lnTo>
                  <a:lnTo>
                    <a:pt x="7979" y="3378"/>
                  </a:lnTo>
                  <a:lnTo>
                    <a:pt x="8106" y="3293"/>
                  </a:lnTo>
                  <a:lnTo>
                    <a:pt x="8190" y="3166"/>
                  </a:lnTo>
                  <a:lnTo>
                    <a:pt x="8275" y="3082"/>
                  </a:lnTo>
                  <a:lnTo>
                    <a:pt x="8359" y="2829"/>
                  </a:lnTo>
                  <a:lnTo>
                    <a:pt x="8359" y="2575"/>
                  </a:lnTo>
                  <a:lnTo>
                    <a:pt x="8275" y="2364"/>
                  </a:lnTo>
                  <a:lnTo>
                    <a:pt x="8148" y="2238"/>
                  </a:lnTo>
                  <a:lnTo>
                    <a:pt x="8064" y="2196"/>
                  </a:lnTo>
                  <a:lnTo>
                    <a:pt x="7979" y="2153"/>
                  </a:lnTo>
                  <a:lnTo>
                    <a:pt x="7473" y="2069"/>
                  </a:lnTo>
                  <a:lnTo>
                    <a:pt x="6966" y="1900"/>
                  </a:lnTo>
                  <a:lnTo>
                    <a:pt x="6502" y="1731"/>
                  </a:lnTo>
                  <a:lnTo>
                    <a:pt x="6037" y="1520"/>
                  </a:lnTo>
                  <a:lnTo>
                    <a:pt x="5573" y="1267"/>
                  </a:lnTo>
                  <a:lnTo>
                    <a:pt x="5109" y="1014"/>
                  </a:lnTo>
                  <a:lnTo>
                    <a:pt x="4686" y="718"/>
                  </a:lnTo>
                  <a:lnTo>
                    <a:pt x="4306" y="423"/>
                  </a:lnTo>
                  <a:lnTo>
                    <a:pt x="4053" y="254"/>
                  </a:lnTo>
                  <a:lnTo>
                    <a:pt x="3800" y="21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0"/>
            <p:cNvSpPr/>
            <p:nvPr/>
          </p:nvSpPr>
          <p:spPr>
            <a:xfrm>
              <a:off x="3954050" y="2780450"/>
              <a:ext cx="536150" cy="607900"/>
            </a:xfrm>
            <a:custGeom>
              <a:avLst/>
              <a:gdLst/>
              <a:ahLst/>
              <a:cxnLst/>
              <a:rect l="l" t="t" r="r" b="b"/>
              <a:pathLst>
                <a:path w="21446" h="24316" extrusionOk="0">
                  <a:moveTo>
                    <a:pt x="10723" y="0"/>
                  </a:moveTo>
                  <a:lnTo>
                    <a:pt x="10174" y="43"/>
                  </a:lnTo>
                  <a:lnTo>
                    <a:pt x="9667" y="127"/>
                  </a:lnTo>
                  <a:lnTo>
                    <a:pt x="8781" y="296"/>
                  </a:lnTo>
                  <a:lnTo>
                    <a:pt x="8105" y="465"/>
                  </a:lnTo>
                  <a:lnTo>
                    <a:pt x="7683" y="634"/>
                  </a:lnTo>
                  <a:lnTo>
                    <a:pt x="7557" y="676"/>
                  </a:lnTo>
                  <a:lnTo>
                    <a:pt x="6966" y="1647"/>
                  </a:lnTo>
                  <a:lnTo>
                    <a:pt x="6375" y="2660"/>
                  </a:lnTo>
                  <a:lnTo>
                    <a:pt x="5868" y="3673"/>
                  </a:lnTo>
                  <a:lnTo>
                    <a:pt x="5362" y="4728"/>
                  </a:lnTo>
                  <a:lnTo>
                    <a:pt x="4813" y="5868"/>
                  </a:lnTo>
                  <a:lnTo>
                    <a:pt x="4306" y="7050"/>
                  </a:lnTo>
                  <a:lnTo>
                    <a:pt x="3673" y="8697"/>
                  </a:lnTo>
                  <a:lnTo>
                    <a:pt x="3040" y="10301"/>
                  </a:lnTo>
                  <a:lnTo>
                    <a:pt x="2491" y="11947"/>
                  </a:lnTo>
                  <a:lnTo>
                    <a:pt x="1900" y="13551"/>
                  </a:lnTo>
                  <a:lnTo>
                    <a:pt x="1393" y="15198"/>
                  </a:lnTo>
                  <a:lnTo>
                    <a:pt x="887" y="16886"/>
                  </a:lnTo>
                  <a:lnTo>
                    <a:pt x="422" y="18532"/>
                  </a:lnTo>
                  <a:lnTo>
                    <a:pt x="0" y="20221"/>
                  </a:lnTo>
                  <a:lnTo>
                    <a:pt x="1225" y="20939"/>
                  </a:lnTo>
                  <a:lnTo>
                    <a:pt x="2407" y="21614"/>
                  </a:lnTo>
                  <a:lnTo>
                    <a:pt x="3546" y="22163"/>
                  </a:lnTo>
                  <a:lnTo>
                    <a:pt x="4686" y="22669"/>
                  </a:lnTo>
                  <a:lnTo>
                    <a:pt x="5741" y="23092"/>
                  </a:lnTo>
                  <a:lnTo>
                    <a:pt x="6797" y="23429"/>
                  </a:lnTo>
                  <a:lnTo>
                    <a:pt x="7810" y="23725"/>
                  </a:lnTo>
                  <a:lnTo>
                    <a:pt x="8781" y="23936"/>
                  </a:lnTo>
                  <a:lnTo>
                    <a:pt x="9710" y="24105"/>
                  </a:lnTo>
                  <a:lnTo>
                    <a:pt x="10596" y="24231"/>
                  </a:lnTo>
                  <a:lnTo>
                    <a:pt x="11440" y="24316"/>
                  </a:lnTo>
                  <a:lnTo>
                    <a:pt x="13045" y="24316"/>
                  </a:lnTo>
                  <a:lnTo>
                    <a:pt x="13762" y="24274"/>
                  </a:lnTo>
                  <a:lnTo>
                    <a:pt x="14480" y="24189"/>
                  </a:lnTo>
                  <a:lnTo>
                    <a:pt x="15155" y="24063"/>
                  </a:lnTo>
                  <a:lnTo>
                    <a:pt x="15789" y="23936"/>
                  </a:lnTo>
                  <a:lnTo>
                    <a:pt x="16337" y="23767"/>
                  </a:lnTo>
                  <a:lnTo>
                    <a:pt x="16886" y="23598"/>
                  </a:lnTo>
                  <a:lnTo>
                    <a:pt x="17393" y="23429"/>
                  </a:lnTo>
                  <a:lnTo>
                    <a:pt x="18321" y="23049"/>
                  </a:lnTo>
                  <a:lnTo>
                    <a:pt x="19039" y="22669"/>
                  </a:lnTo>
                  <a:lnTo>
                    <a:pt x="19630" y="22290"/>
                  </a:lnTo>
                  <a:lnTo>
                    <a:pt x="20010" y="21994"/>
                  </a:lnTo>
                  <a:lnTo>
                    <a:pt x="20348" y="21741"/>
                  </a:lnTo>
                  <a:lnTo>
                    <a:pt x="20348" y="20728"/>
                  </a:lnTo>
                  <a:lnTo>
                    <a:pt x="20348" y="19714"/>
                  </a:lnTo>
                  <a:lnTo>
                    <a:pt x="20348" y="17182"/>
                  </a:lnTo>
                  <a:lnTo>
                    <a:pt x="20432" y="14775"/>
                  </a:lnTo>
                  <a:lnTo>
                    <a:pt x="20559" y="12074"/>
                  </a:lnTo>
                  <a:lnTo>
                    <a:pt x="20812" y="9372"/>
                  </a:lnTo>
                  <a:lnTo>
                    <a:pt x="21108" y="6670"/>
                  </a:lnTo>
                  <a:lnTo>
                    <a:pt x="21445" y="3969"/>
                  </a:lnTo>
                  <a:lnTo>
                    <a:pt x="20685" y="3462"/>
                  </a:lnTo>
                  <a:lnTo>
                    <a:pt x="19926" y="2998"/>
                  </a:lnTo>
                  <a:lnTo>
                    <a:pt x="19123" y="2533"/>
                  </a:lnTo>
                  <a:lnTo>
                    <a:pt x="18279" y="2111"/>
                  </a:lnTo>
                  <a:lnTo>
                    <a:pt x="17477" y="1689"/>
                  </a:lnTo>
                  <a:lnTo>
                    <a:pt x="16633" y="1351"/>
                  </a:lnTo>
                  <a:lnTo>
                    <a:pt x="15746" y="1014"/>
                  </a:lnTo>
                  <a:lnTo>
                    <a:pt x="14902" y="676"/>
                  </a:lnTo>
                  <a:lnTo>
                    <a:pt x="14100" y="423"/>
                  </a:lnTo>
                  <a:lnTo>
                    <a:pt x="13382" y="254"/>
                  </a:lnTo>
                  <a:lnTo>
                    <a:pt x="12665" y="127"/>
                  </a:lnTo>
                  <a:lnTo>
                    <a:pt x="11989" y="43"/>
                  </a:lnTo>
                  <a:lnTo>
                    <a:pt x="1131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0"/>
            <p:cNvSpPr/>
            <p:nvPr/>
          </p:nvSpPr>
          <p:spPr>
            <a:xfrm>
              <a:off x="3954050" y="2780450"/>
              <a:ext cx="536150" cy="607900"/>
            </a:xfrm>
            <a:custGeom>
              <a:avLst/>
              <a:gdLst/>
              <a:ahLst/>
              <a:cxnLst/>
              <a:rect l="l" t="t" r="r" b="b"/>
              <a:pathLst>
                <a:path w="21446" h="24316" fill="none" extrusionOk="0">
                  <a:moveTo>
                    <a:pt x="20432" y="14775"/>
                  </a:moveTo>
                  <a:lnTo>
                    <a:pt x="20432" y="14775"/>
                  </a:lnTo>
                  <a:lnTo>
                    <a:pt x="20348" y="17182"/>
                  </a:lnTo>
                  <a:lnTo>
                    <a:pt x="20348" y="19714"/>
                  </a:lnTo>
                  <a:lnTo>
                    <a:pt x="20348" y="19714"/>
                  </a:lnTo>
                  <a:lnTo>
                    <a:pt x="20348" y="20728"/>
                  </a:lnTo>
                  <a:lnTo>
                    <a:pt x="20348" y="21741"/>
                  </a:lnTo>
                  <a:lnTo>
                    <a:pt x="20348" y="21741"/>
                  </a:lnTo>
                  <a:lnTo>
                    <a:pt x="20010" y="21994"/>
                  </a:lnTo>
                  <a:lnTo>
                    <a:pt x="19630" y="22290"/>
                  </a:lnTo>
                  <a:lnTo>
                    <a:pt x="19039" y="22669"/>
                  </a:lnTo>
                  <a:lnTo>
                    <a:pt x="18321" y="23049"/>
                  </a:lnTo>
                  <a:lnTo>
                    <a:pt x="17393" y="23429"/>
                  </a:lnTo>
                  <a:lnTo>
                    <a:pt x="16886" y="23598"/>
                  </a:lnTo>
                  <a:lnTo>
                    <a:pt x="16337" y="23767"/>
                  </a:lnTo>
                  <a:lnTo>
                    <a:pt x="15789" y="23936"/>
                  </a:lnTo>
                  <a:lnTo>
                    <a:pt x="15155" y="24063"/>
                  </a:lnTo>
                  <a:lnTo>
                    <a:pt x="14480" y="24189"/>
                  </a:lnTo>
                  <a:lnTo>
                    <a:pt x="13762" y="24274"/>
                  </a:lnTo>
                  <a:lnTo>
                    <a:pt x="13045" y="24316"/>
                  </a:lnTo>
                  <a:lnTo>
                    <a:pt x="12242" y="24316"/>
                  </a:lnTo>
                  <a:lnTo>
                    <a:pt x="11440" y="24316"/>
                  </a:lnTo>
                  <a:lnTo>
                    <a:pt x="10596" y="24231"/>
                  </a:lnTo>
                  <a:lnTo>
                    <a:pt x="9710" y="24105"/>
                  </a:lnTo>
                  <a:lnTo>
                    <a:pt x="8781" y="23936"/>
                  </a:lnTo>
                  <a:lnTo>
                    <a:pt x="7810" y="23725"/>
                  </a:lnTo>
                  <a:lnTo>
                    <a:pt x="6797" y="23429"/>
                  </a:lnTo>
                  <a:lnTo>
                    <a:pt x="5741" y="23092"/>
                  </a:lnTo>
                  <a:lnTo>
                    <a:pt x="4686" y="22669"/>
                  </a:lnTo>
                  <a:lnTo>
                    <a:pt x="3546" y="22163"/>
                  </a:lnTo>
                  <a:lnTo>
                    <a:pt x="2407" y="21614"/>
                  </a:lnTo>
                  <a:lnTo>
                    <a:pt x="1225" y="20939"/>
                  </a:lnTo>
                  <a:lnTo>
                    <a:pt x="0" y="20221"/>
                  </a:lnTo>
                  <a:lnTo>
                    <a:pt x="0" y="20221"/>
                  </a:lnTo>
                  <a:lnTo>
                    <a:pt x="422" y="18532"/>
                  </a:lnTo>
                  <a:lnTo>
                    <a:pt x="887" y="16886"/>
                  </a:lnTo>
                  <a:lnTo>
                    <a:pt x="1393" y="15198"/>
                  </a:lnTo>
                  <a:lnTo>
                    <a:pt x="1900" y="13551"/>
                  </a:lnTo>
                  <a:lnTo>
                    <a:pt x="2491" y="11947"/>
                  </a:lnTo>
                  <a:lnTo>
                    <a:pt x="3040" y="10301"/>
                  </a:lnTo>
                  <a:lnTo>
                    <a:pt x="3673" y="8697"/>
                  </a:lnTo>
                  <a:lnTo>
                    <a:pt x="4306" y="7050"/>
                  </a:lnTo>
                  <a:lnTo>
                    <a:pt x="4306" y="7050"/>
                  </a:lnTo>
                  <a:lnTo>
                    <a:pt x="4813" y="5868"/>
                  </a:lnTo>
                  <a:lnTo>
                    <a:pt x="5362" y="4728"/>
                  </a:lnTo>
                  <a:lnTo>
                    <a:pt x="5362" y="4728"/>
                  </a:lnTo>
                  <a:lnTo>
                    <a:pt x="5868" y="3673"/>
                  </a:lnTo>
                  <a:lnTo>
                    <a:pt x="6375" y="2660"/>
                  </a:lnTo>
                  <a:lnTo>
                    <a:pt x="6966" y="1647"/>
                  </a:lnTo>
                  <a:lnTo>
                    <a:pt x="7557" y="676"/>
                  </a:lnTo>
                  <a:lnTo>
                    <a:pt x="7557" y="676"/>
                  </a:lnTo>
                  <a:lnTo>
                    <a:pt x="7683" y="634"/>
                  </a:lnTo>
                  <a:lnTo>
                    <a:pt x="8105" y="465"/>
                  </a:lnTo>
                  <a:lnTo>
                    <a:pt x="8781" y="296"/>
                  </a:lnTo>
                  <a:lnTo>
                    <a:pt x="9667" y="127"/>
                  </a:lnTo>
                  <a:lnTo>
                    <a:pt x="10174" y="43"/>
                  </a:lnTo>
                  <a:lnTo>
                    <a:pt x="10723" y="0"/>
                  </a:lnTo>
                  <a:lnTo>
                    <a:pt x="11314" y="0"/>
                  </a:lnTo>
                  <a:lnTo>
                    <a:pt x="11989" y="43"/>
                  </a:lnTo>
                  <a:lnTo>
                    <a:pt x="12665" y="127"/>
                  </a:lnTo>
                  <a:lnTo>
                    <a:pt x="13382" y="254"/>
                  </a:lnTo>
                  <a:lnTo>
                    <a:pt x="14100" y="423"/>
                  </a:lnTo>
                  <a:lnTo>
                    <a:pt x="14902" y="676"/>
                  </a:lnTo>
                  <a:lnTo>
                    <a:pt x="14902" y="676"/>
                  </a:lnTo>
                  <a:lnTo>
                    <a:pt x="15746" y="1014"/>
                  </a:lnTo>
                  <a:lnTo>
                    <a:pt x="16633" y="1351"/>
                  </a:lnTo>
                  <a:lnTo>
                    <a:pt x="17477" y="1689"/>
                  </a:lnTo>
                  <a:lnTo>
                    <a:pt x="18279" y="2111"/>
                  </a:lnTo>
                  <a:lnTo>
                    <a:pt x="19123" y="2533"/>
                  </a:lnTo>
                  <a:lnTo>
                    <a:pt x="19926" y="2998"/>
                  </a:lnTo>
                  <a:lnTo>
                    <a:pt x="20685" y="3462"/>
                  </a:lnTo>
                  <a:lnTo>
                    <a:pt x="21445" y="3969"/>
                  </a:lnTo>
                  <a:lnTo>
                    <a:pt x="21445" y="3969"/>
                  </a:lnTo>
                  <a:lnTo>
                    <a:pt x="21108" y="6670"/>
                  </a:lnTo>
                  <a:lnTo>
                    <a:pt x="20812" y="9372"/>
                  </a:lnTo>
                  <a:lnTo>
                    <a:pt x="20559" y="12074"/>
                  </a:lnTo>
                  <a:lnTo>
                    <a:pt x="20432" y="147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0"/>
            <p:cNvSpPr/>
            <p:nvPr/>
          </p:nvSpPr>
          <p:spPr>
            <a:xfrm>
              <a:off x="4222100" y="2766725"/>
              <a:ext cx="191050" cy="128775"/>
            </a:xfrm>
            <a:custGeom>
              <a:avLst/>
              <a:gdLst/>
              <a:ahLst/>
              <a:cxnLst/>
              <a:rect l="l" t="t" r="r" b="b"/>
              <a:pathLst>
                <a:path w="7642" h="5151" extrusionOk="0">
                  <a:moveTo>
                    <a:pt x="1563" y="1"/>
                  </a:moveTo>
                  <a:lnTo>
                    <a:pt x="1183" y="43"/>
                  </a:lnTo>
                  <a:lnTo>
                    <a:pt x="887" y="127"/>
                  </a:lnTo>
                  <a:lnTo>
                    <a:pt x="634" y="296"/>
                  </a:lnTo>
                  <a:lnTo>
                    <a:pt x="465" y="465"/>
                  </a:lnTo>
                  <a:lnTo>
                    <a:pt x="296" y="718"/>
                  </a:lnTo>
                  <a:lnTo>
                    <a:pt x="170" y="972"/>
                  </a:lnTo>
                  <a:lnTo>
                    <a:pt x="85" y="1225"/>
                  </a:lnTo>
                  <a:lnTo>
                    <a:pt x="43" y="1478"/>
                  </a:lnTo>
                  <a:lnTo>
                    <a:pt x="1" y="1942"/>
                  </a:lnTo>
                  <a:lnTo>
                    <a:pt x="1" y="2322"/>
                  </a:lnTo>
                  <a:lnTo>
                    <a:pt x="1" y="2449"/>
                  </a:lnTo>
                  <a:lnTo>
                    <a:pt x="1436" y="1942"/>
                  </a:lnTo>
                  <a:lnTo>
                    <a:pt x="4180" y="5151"/>
                  </a:lnTo>
                  <a:lnTo>
                    <a:pt x="6249" y="3462"/>
                  </a:lnTo>
                  <a:lnTo>
                    <a:pt x="7642" y="4138"/>
                  </a:lnTo>
                  <a:lnTo>
                    <a:pt x="7557" y="3673"/>
                  </a:lnTo>
                  <a:lnTo>
                    <a:pt x="7431" y="3251"/>
                  </a:lnTo>
                  <a:lnTo>
                    <a:pt x="7262" y="2871"/>
                  </a:lnTo>
                  <a:lnTo>
                    <a:pt x="7051" y="2533"/>
                  </a:lnTo>
                  <a:lnTo>
                    <a:pt x="6840" y="2196"/>
                  </a:lnTo>
                  <a:lnTo>
                    <a:pt x="6586" y="1942"/>
                  </a:lnTo>
                  <a:lnTo>
                    <a:pt x="6291" y="1689"/>
                  </a:lnTo>
                  <a:lnTo>
                    <a:pt x="5995" y="1478"/>
                  </a:lnTo>
                  <a:lnTo>
                    <a:pt x="5615" y="1267"/>
                  </a:lnTo>
                  <a:lnTo>
                    <a:pt x="5278" y="1098"/>
                  </a:lnTo>
                  <a:lnTo>
                    <a:pt x="4433" y="760"/>
                  </a:lnTo>
                  <a:lnTo>
                    <a:pt x="3505" y="465"/>
                  </a:lnTo>
                  <a:lnTo>
                    <a:pt x="2491" y="127"/>
                  </a:lnTo>
                  <a:lnTo>
                    <a:pt x="198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0"/>
            <p:cNvSpPr/>
            <p:nvPr/>
          </p:nvSpPr>
          <p:spPr>
            <a:xfrm>
              <a:off x="4222100" y="2766725"/>
              <a:ext cx="191050" cy="128775"/>
            </a:xfrm>
            <a:custGeom>
              <a:avLst/>
              <a:gdLst/>
              <a:ahLst/>
              <a:cxnLst/>
              <a:rect l="l" t="t" r="r" b="b"/>
              <a:pathLst>
                <a:path w="7642" h="5151" fill="none" extrusionOk="0">
                  <a:moveTo>
                    <a:pt x="1" y="2449"/>
                  </a:moveTo>
                  <a:lnTo>
                    <a:pt x="1" y="2449"/>
                  </a:lnTo>
                  <a:lnTo>
                    <a:pt x="1" y="2322"/>
                  </a:lnTo>
                  <a:lnTo>
                    <a:pt x="1" y="1942"/>
                  </a:lnTo>
                  <a:lnTo>
                    <a:pt x="43" y="1478"/>
                  </a:lnTo>
                  <a:lnTo>
                    <a:pt x="85" y="1225"/>
                  </a:lnTo>
                  <a:lnTo>
                    <a:pt x="170" y="972"/>
                  </a:lnTo>
                  <a:lnTo>
                    <a:pt x="296" y="718"/>
                  </a:lnTo>
                  <a:lnTo>
                    <a:pt x="465" y="465"/>
                  </a:lnTo>
                  <a:lnTo>
                    <a:pt x="634" y="296"/>
                  </a:lnTo>
                  <a:lnTo>
                    <a:pt x="887" y="127"/>
                  </a:lnTo>
                  <a:lnTo>
                    <a:pt x="1183" y="43"/>
                  </a:lnTo>
                  <a:lnTo>
                    <a:pt x="1563" y="1"/>
                  </a:lnTo>
                  <a:lnTo>
                    <a:pt x="1985" y="1"/>
                  </a:lnTo>
                  <a:lnTo>
                    <a:pt x="2491" y="127"/>
                  </a:lnTo>
                  <a:lnTo>
                    <a:pt x="2491" y="127"/>
                  </a:lnTo>
                  <a:lnTo>
                    <a:pt x="3505" y="465"/>
                  </a:lnTo>
                  <a:lnTo>
                    <a:pt x="4433" y="760"/>
                  </a:lnTo>
                  <a:lnTo>
                    <a:pt x="5278" y="1098"/>
                  </a:lnTo>
                  <a:lnTo>
                    <a:pt x="5615" y="1267"/>
                  </a:lnTo>
                  <a:lnTo>
                    <a:pt x="5995" y="1478"/>
                  </a:lnTo>
                  <a:lnTo>
                    <a:pt x="6291" y="1689"/>
                  </a:lnTo>
                  <a:lnTo>
                    <a:pt x="6586" y="1942"/>
                  </a:lnTo>
                  <a:lnTo>
                    <a:pt x="6840" y="2196"/>
                  </a:lnTo>
                  <a:lnTo>
                    <a:pt x="7051" y="2533"/>
                  </a:lnTo>
                  <a:lnTo>
                    <a:pt x="7262" y="2871"/>
                  </a:lnTo>
                  <a:lnTo>
                    <a:pt x="7431" y="3251"/>
                  </a:lnTo>
                  <a:lnTo>
                    <a:pt x="7557" y="3673"/>
                  </a:lnTo>
                  <a:lnTo>
                    <a:pt x="7642" y="4138"/>
                  </a:lnTo>
                  <a:lnTo>
                    <a:pt x="6249" y="3462"/>
                  </a:lnTo>
                  <a:lnTo>
                    <a:pt x="4180" y="5151"/>
                  </a:lnTo>
                  <a:lnTo>
                    <a:pt x="1436" y="1942"/>
                  </a:lnTo>
                  <a:lnTo>
                    <a:pt x="1" y="24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0"/>
            <p:cNvSpPr/>
            <p:nvPr/>
          </p:nvSpPr>
          <p:spPr>
            <a:xfrm>
              <a:off x="4222100" y="2766725"/>
              <a:ext cx="191050" cy="128775"/>
            </a:xfrm>
            <a:custGeom>
              <a:avLst/>
              <a:gdLst/>
              <a:ahLst/>
              <a:cxnLst/>
              <a:rect l="l" t="t" r="r" b="b"/>
              <a:pathLst>
                <a:path w="7642" h="5151" extrusionOk="0">
                  <a:moveTo>
                    <a:pt x="1352" y="1"/>
                  </a:moveTo>
                  <a:lnTo>
                    <a:pt x="1098" y="43"/>
                  </a:lnTo>
                  <a:lnTo>
                    <a:pt x="929" y="127"/>
                  </a:lnTo>
                  <a:lnTo>
                    <a:pt x="761" y="212"/>
                  </a:lnTo>
                  <a:lnTo>
                    <a:pt x="592" y="338"/>
                  </a:lnTo>
                  <a:lnTo>
                    <a:pt x="465" y="465"/>
                  </a:lnTo>
                  <a:lnTo>
                    <a:pt x="254" y="803"/>
                  </a:lnTo>
                  <a:lnTo>
                    <a:pt x="127" y="1140"/>
                  </a:lnTo>
                  <a:lnTo>
                    <a:pt x="43" y="1478"/>
                  </a:lnTo>
                  <a:lnTo>
                    <a:pt x="1" y="1816"/>
                  </a:lnTo>
                  <a:lnTo>
                    <a:pt x="1" y="2111"/>
                  </a:lnTo>
                  <a:lnTo>
                    <a:pt x="1" y="2449"/>
                  </a:lnTo>
                  <a:lnTo>
                    <a:pt x="1436" y="1942"/>
                  </a:lnTo>
                  <a:lnTo>
                    <a:pt x="4180" y="5151"/>
                  </a:lnTo>
                  <a:lnTo>
                    <a:pt x="6249" y="3462"/>
                  </a:lnTo>
                  <a:lnTo>
                    <a:pt x="7642" y="4138"/>
                  </a:lnTo>
                  <a:lnTo>
                    <a:pt x="7557" y="3673"/>
                  </a:lnTo>
                  <a:lnTo>
                    <a:pt x="7431" y="3251"/>
                  </a:lnTo>
                  <a:lnTo>
                    <a:pt x="7262" y="2871"/>
                  </a:lnTo>
                  <a:lnTo>
                    <a:pt x="7093" y="2533"/>
                  </a:lnTo>
                  <a:lnTo>
                    <a:pt x="6882" y="2238"/>
                  </a:lnTo>
                  <a:lnTo>
                    <a:pt x="6628" y="1985"/>
                  </a:lnTo>
                  <a:lnTo>
                    <a:pt x="6333" y="1731"/>
                  </a:lnTo>
                  <a:lnTo>
                    <a:pt x="6037" y="1520"/>
                  </a:lnTo>
                  <a:lnTo>
                    <a:pt x="6037" y="1647"/>
                  </a:lnTo>
                  <a:lnTo>
                    <a:pt x="5995" y="1942"/>
                  </a:lnTo>
                  <a:lnTo>
                    <a:pt x="5995" y="2238"/>
                  </a:lnTo>
                  <a:lnTo>
                    <a:pt x="6037" y="2491"/>
                  </a:lnTo>
                  <a:lnTo>
                    <a:pt x="6080" y="2787"/>
                  </a:lnTo>
                  <a:lnTo>
                    <a:pt x="4222" y="4729"/>
                  </a:lnTo>
                  <a:lnTo>
                    <a:pt x="1774" y="1014"/>
                  </a:lnTo>
                  <a:lnTo>
                    <a:pt x="2111" y="592"/>
                  </a:lnTo>
                  <a:lnTo>
                    <a:pt x="2407" y="127"/>
                  </a:lnTo>
                  <a:lnTo>
                    <a:pt x="1985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0"/>
            <p:cNvSpPr/>
            <p:nvPr/>
          </p:nvSpPr>
          <p:spPr>
            <a:xfrm>
              <a:off x="4222100" y="2766725"/>
              <a:ext cx="191050" cy="128775"/>
            </a:xfrm>
            <a:custGeom>
              <a:avLst/>
              <a:gdLst/>
              <a:ahLst/>
              <a:cxnLst/>
              <a:rect l="l" t="t" r="r" b="b"/>
              <a:pathLst>
                <a:path w="7642" h="5151" fill="none" extrusionOk="0">
                  <a:moveTo>
                    <a:pt x="1605" y="1"/>
                  </a:moveTo>
                  <a:lnTo>
                    <a:pt x="1605" y="1"/>
                  </a:lnTo>
                  <a:lnTo>
                    <a:pt x="1352" y="1"/>
                  </a:lnTo>
                  <a:lnTo>
                    <a:pt x="1098" y="43"/>
                  </a:lnTo>
                  <a:lnTo>
                    <a:pt x="929" y="127"/>
                  </a:lnTo>
                  <a:lnTo>
                    <a:pt x="761" y="212"/>
                  </a:lnTo>
                  <a:lnTo>
                    <a:pt x="592" y="338"/>
                  </a:lnTo>
                  <a:lnTo>
                    <a:pt x="465" y="465"/>
                  </a:lnTo>
                  <a:lnTo>
                    <a:pt x="254" y="803"/>
                  </a:lnTo>
                  <a:lnTo>
                    <a:pt x="127" y="1140"/>
                  </a:lnTo>
                  <a:lnTo>
                    <a:pt x="43" y="1478"/>
                  </a:lnTo>
                  <a:lnTo>
                    <a:pt x="1" y="1816"/>
                  </a:lnTo>
                  <a:lnTo>
                    <a:pt x="1" y="2111"/>
                  </a:lnTo>
                  <a:lnTo>
                    <a:pt x="1" y="2111"/>
                  </a:lnTo>
                  <a:lnTo>
                    <a:pt x="1" y="2449"/>
                  </a:lnTo>
                  <a:lnTo>
                    <a:pt x="1436" y="1942"/>
                  </a:lnTo>
                  <a:lnTo>
                    <a:pt x="4180" y="5151"/>
                  </a:lnTo>
                  <a:lnTo>
                    <a:pt x="6249" y="3462"/>
                  </a:lnTo>
                  <a:lnTo>
                    <a:pt x="7642" y="4138"/>
                  </a:lnTo>
                  <a:lnTo>
                    <a:pt x="7642" y="4138"/>
                  </a:lnTo>
                  <a:lnTo>
                    <a:pt x="7557" y="3673"/>
                  </a:lnTo>
                  <a:lnTo>
                    <a:pt x="7431" y="3251"/>
                  </a:lnTo>
                  <a:lnTo>
                    <a:pt x="7262" y="2871"/>
                  </a:lnTo>
                  <a:lnTo>
                    <a:pt x="7093" y="2533"/>
                  </a:lnTo>
                  <a:lnTo>
                    <a:pt x="6882" y="2238"/>
                  </a:lnTo>
                  <a:lnTo>
                    <a:pt x="6628" y="1985"/>
                  </a:lnTo>
                  <a:lnTo>
                    <a:pt x="6333" y="1731"/>
                  </a:lnTo>
                  <a:lnTo>
                    <a:pt x="6037" y="1520"/>
                  </a:lnTo>
                  <a:lnTo>
                    <a:pt x="6037" y="1520"/>
                  </a:lnTo>
                  <a:lnTo>
                    <a:pt x="6037" y="1647"/>
                  </a:lnTo>
                  <a:lnTo>
                    <a:pt x="6037" y="1647"/>
                  </a:lnTo>
                  <a:lnTo>
                    <a:pt x="5995" y="1942"/>
                  </a:lnTo>
                  <a:lnTo>
                    <a:pt x="5995" y="2238"/>
                  </a:lnTo>
                  <a:lnTo>
                    <a:pt x="6037" y="2491"/>
                  </a:lnTo>
                  <a:lnTo>
                    <a:pt x="6080" y="2787"/>
                  </a:lnTo>
                  <a:lnTo>
                    <a:pt x="4222" y="4729"/>
                  </a:lnTo>
                  <a:lnTo>
                    <a:pt x="1774" y="1014"/>
                  </a:lnTo>
                  <a:lnTo>
                    <a:pt x="1774" y="1014"/>
                  </a:lnTo>
                  <a:lnTo>
                    <a:pt x="2111" y="592"/>
                  </a:lnTo>
                  <a:lnTo>
                    <a:pt x="2407" y="127"/>
                  </a:lnTo>
                  <a:lnTo>
                    <a:pt x="2407" y="127"/>
                  </a:lnTo>
                  <a:lnTo>
                    <a:pt x="1985" y="1"/>
                  </a:lnTo>
                  <a:lnTo>
                    <a:pt x="16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0"/>
            <p:cNvSpPr/>
            <p:nvPr/>
          </p:nvSpPr>
          <p:spPr>
            <a:xfrm>
              <a:off x="4266425" y="2641150"/>
              <a:ext cx="122450" cy="243800"/>
            </a:xfrm>
            <a:custGeom>
              <a:avLst/>
              <a:gdLst/>
              <a:ahLst/>
              <a:cxnLst/>
              <a:rect l="l" t="t" r="r" b="b"/>
              <a:pathLst>
                <a:path w="4898" h="9752" extrusionOk="0">
                  <a:moveTo>
                    <a:pt x="2238" y="0"/>
                  </a:moveTo>
                  <a:lnTo>
                    <a:pt x="1900" y="1646"/>
                  </a:lnTo>
                  <a:lnTo>
                    <a:pt x="1689" y="2448"/>
                  </a:lnTo>
                  <a:lnTo>
                    <a:pt x="1478" y="3251"/>
                  </a:lnTo>
                  <a:lnTo>
                    <a:pt x="1183" y="4010"/>
                  </a:lnTo>
                  <a:lnTo>
                    <a:pt x="845" y="4728"/>
                  </a:lnTo>
                  <a:lnTo>
                    <a:pt x="465" y="5404"/>
                  </a:lnTo>
                  <a:lnTo>
                    <a:pt x="1" y="6037"/>
                  </a:lnTo>
                  <a:lnTo>
                    <a:pt x="2449" y="9752"/>
                  </a:lnTo>
                  <a:lnTo>
                    <a:pt x="4307" y="7810"/>
                  </a:lnTo>
                  <a:lnTo>
                    <a:pt x="4264" y="7514"/>
                  </a:lnTo>
                  <a:lnTo>
                    <a:pt x="4222" y="7261"/>
                  </a:lnTo>
                  <a:lnTo>
                    <a:pt x="4222" y="6965"/>
                  </a:lnTo>
                  <a:lnTo>
                    <a:pt x="4264" y="6670"/>
                  </a:lnTo>
                  <a:lnTo>
                    <a:pt x="4307" y="6206"/>
                  </a:lnTo>
                  <a:lnTo>
                    <a:pt x="4476" y="5783"/>
                  </a:lnTo>
                  <a:lnTo>
                    <a:pt x="4644" y="5361"/>
                  </a:lnTo>
                  <a:lnTo>
                    <a:pt x="4898" y="4939"/>
                  </a:lnTo>
                  <a:lnTo>
                    <a:pt x="2914" y="1266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0"/>
            <p:cNvSpPr/>
            <p:nvPr/>
          </p:nvSpPr>
          <p:spPr>
            <a:xfrm>
              <a:off x="4266425" y="2641150"/>
              <a:ext cx="122450" cy="243800"/>
            </a:xfrm>
            <a:custGeom>
              <a:avLst/>
              <a:gdLst/>
              <a:ahLst/>
              <a:cxnLst/>
              <a:rect l="l" t="t" r="r" b="b"/>
              <a:pathLst>
                <a:path w="4898" h="9752" fill="none" extrusionOk="0">
                  <a:moveTo>
                    <a:pt x="1" y="6037"/>
                  </a:moveTo>
                  <a:lnTo>
                    <a:pt x="2449" y="9752"/>
                  </a:lnTo>
                  <a:lnTo>
                    <a:pt x="4307" y="7810"/>
                  </a:lnTo>
                  <a:lnTo>
                    <a:pt x="4307" y="7810"/>
                  </a:lnTo>
                  <a:lnTo>
                    <a:pt x="4264" y="7514"/>
                  </a:lnTo>
                  <a:lnTo>
                    <a:pt x="4222" y="7261"/>
                  </a:lnTo>
                  <a:lnTo>
                    <a:pt x="4222" y="6965"/>
                  </a:lnTo>
                  <a:lnTo>
                    <a:pt x="4264" y="6670"/>
                  </a:lnTo>
                  <a:lnTo>
                    <a:pt x="4264" y="6670"/>
                  </a:lnTo>
                  <a:lnTo>
                    <a:pt x="4307" y="6206"/>
                  </a:lnTo>
                  <a:lnTo>
                    <a:pt x="4476" y="5783"/>
                  </a:lnTo>
                  <a:lnTo>
                    <a:pt x="4644" y="5361"/>
                  </a:lnTo>
                  <a:lnTo>
                    <a:pt x="4898" y="4939"/>
                  </a:lnTo>
                  <a:lnTo>
                    <a:pt x="2914" y="1266"/>
                  </a:lnTo>
                  <a:lnTo>
                    <a:pt x="2238" y="0"/>
                  </a:lnTo>
                  <a:lnTo>
                    <a:pt x="2238" y="0"/>
                  </a:lnTo>
                  <a:lnTo>
                    <a:pt x="1900" y="1646"/>
                  </a:lnTo>
                  <a:lnTo>
                    <a:pt x="1689" y="2448"/>
                  </a:lnTo>
                  <a:lnTo>
                    <a:pt x="1478" y="3251"/>
                  </a:lnTo>
                  <a:lnTo>
                    <a:pt x="1183" y="4010"/>
                  </a:lnTo>
                  <a:lnTo>
                    <a:pt x="845" y="4728"/>
                  </a:lnTo>
                  <a:lnTo>
                    <a:pt x="465" y="5404"/>
                  </a:lnTo>
                  <a:lnTo>
                    <a:pt x="1" y="60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0"/>
            <p:cNvSpPr/>
            <p:nvPr/>
          </p:nvSpPr>
          <p:spPr>
            <a:xfrm>
              <a:off x="4338200" y="2745625"/>
              <a:ext cx="43300" cy="62275"/>
            </a:xfrm>
            <a:custGeom>
              <a:avLst/>
              <a:gdLst/>
              <a:ahLst/>
              <a:cxnLst/>
              <a:rect l="l" t="t" r="r" b="b"/>
              <a:pathLst>
                <a:path w="1732" h="2491" extrusionOk="0">
                  <a:moveTo>
                    <a:pt x="0" y="0"/>
                  </a:moveTo>
                  <a:lnTo>
                    <a:pt x="169" y="676"/>
                  </a:lnTo>
                  <a:lnTo>
                    <a:pt x="296" y="1013"/>
                  </a:lnTo>
                  <a:lnTo>
                    <a:pt x="423" y="1351"/>
                  </a:lnTo>
                  <a:lnTo>
                    <a:pt x="634" y="1647"/>
                  </a:lnTo>
                  <a:lnTo>
                    <a:pt x="845" y="1942"/>
                  </a:lnTo>
                  <a:lnTo>
                    <a:pt x="1098" y="2238"/>
                  </a:lnTo>
                  <a:lnTo>
                    <a:pt x="1393" y="2491"/>
                  </a:lnTo>
                  <a:lnTo>
                    <a:pt x="1436" y="2195"/>
                  </a:lnTo>
                  <a:lnTo>
                    <a:pt x="1478" y="1900"/>
                  </a:lnTo>
                  <a:lnTo>
                    <a:pt x="1605" y="1604"/>
                  </a:lnTo>
                  <a:lnTo>
                    <a:pt x="1731" y="1309"/>
                  </a:lnTo>
                  <a:lnTo>
                    <a:pt x="1351" y="1098"/>
                  </a:lnTo>
                  <a:lnTo>
                    <a:pt x="971" y="887"/>
                  </a:lnTo>
                  <a:lnTo>
                    <a:pt x="634" y="591"/>
                  </a:lnTo>
                  <a:lnTo>
                    <a:pt x="296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7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0"/>
            <p:cNvSpPr/>
            <p:nvPr/>
          </p:nvSpPr>
          <p:spPr>
            <a:xfrm>
              <a:off x="4338200" y="2745625"/>
              <a:ext cx="43300" cy="62275"/>
            </a:xfrm>
            <a:custGeom>
              <a:avLst/>
              <a:gdLst/>
              <a:ahLst/>
              <a:cxnLst/>
              <a:rect l="l" t="t" r="r" b="b"/>
              <a:pathLst>
                <a:path w="1732" h="249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69" y="676"/>
                  </a:lnTo>
                  <a:lnTo>
                    <a:pt x="296" y="1013"/>
                  </a:lnTo>
                  <a:lnTo>
                    <a:pt x="423" y="1351"/>
                  </a:lnTo>
                  <a:lnTo>
                    <a:pt x="634" y="1647"/>
                  </a:lnTo>
                  <a:lnTo>
                    <a:pt x="845" y="1942"/>
                  </a:lnTo>
                  <a:lnTo>
                    <a:pt x="1098" y="2238"/>
                  </a:lnTo>
                  <a:lnTo>
                    <a:pt x="1393" y="2491"/>
                  </a:lnTo>
                  <a:lnTo>
                    <a:pt x="1393" y="2491"/>
                  </a:lnTo>
                  <a:lnTo>
                    <a:pt x="1436" y="2195"/>
                  </a:lnTo>
                  <a:lnTo>
                    <a:pt x="1478" y="1900"/>
                  </a:lnTo>
                  <a:lnTo>
                    <a:pt x="1605" y="1604"/>
                  </a:lnTo>
                  <a:lnTo>
                    <a:pt x="1731" y="1309"/>
                  </a:lnTo>
                  <a:lnTo>
                    <a:pt x="1731" y="1309"/>
                  </a:lnTo>
                  <a:lnTo>
                    <a:pt x="1351" y="1098"/>
                  </a:lnTo>
                  <a:lnTo>
                    <a:pt x="971" y="887"/>
                  </a:lnTo>
                  <a:lnTo>
                    <a:pt x="634" y="591"/>
                  </a:lnTo>
                  <a:lnTo>
                    <a:pt x="296" y="338"/>
                  </a:lnTo>
                  <a:lnTo>
                    <a:pt x="296" y="33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0"/>
            <p:cNvSpPr/>
            <p:nvPr/>
          </p:nvSpPr>
          <p:spPr>
            <a:xfrm>
              <a:off x="4445850" y="2528225"/>
              <a:ext cx="93950" cy="136150"/>
            </a:xfrm>
            <a:custGeom>
              <a:avLst/>
              <a:gdLst/>
              <a:ahLst/>
              <a:cxnLst/>
              <a:rect l="l" t="t" r="r" b="b"/>
              <a:pathLst>
                <a:path w="3758" h="5446" extrusionOk="0">
                  <a:moveTo>
                    <a:pt x="2575" y="0"/>
                  </a:moveTo>
                  <a:lnTo>
                    <a:pt x="2280" y="42"/>
                  </a:lnTo>
                  <a:lnTo>
                    <a:pt x="1984" y="85"/>
                  </a:lnTo>
                  <a:lnTo>
                    <a:pt x="1604" y="253"/>
                  </a:lnTo>
                  <a:lnTo>
                    <a:pt x="802" y="591"/>
                  </a:lnTo>
                  <a:lnTo>
                    <a:pt x="591" y="718"/>
                  </a:lnTo>
                  <a:lnTo>
                    <a:pt x="380" y="887"/>
                  </a:lnTo>
                  <a:lnTo>
                    <a:pt x="211" y="1055"/>
                  </a:lnTo>
                  <a:lnTo>
                    <a:pt x="127" y="1267"/>
                  </a:lnTo>
                  <a:lnTo>
                    <a:pt x="42" y="1478"/>
                  </a:lnTo>
                  <a:lnTo>
                    <a:pt x="0" y="1689"/>
                  </a:lnTo>
                  <a:lnTo>
                    <a:pt x="0" y="1942"/>
                  </a:lnTo>
                  <a:lnTo>
                    <a:pt x="85" y="2237"/>
                  </a:lnTo>
                  <a:lnTo>
                    <a:pt x="169" y="2575"/>
                  </a:lnTo>
                  <a:lnTo>
                    <a:pt x="296" y="2871"/>
                  </a:lnTo>
                  <a:lnTo>
                    <a:pt x="507" y="3251"/>
                  </a:lnTo>
                  <a:lnTo>
                    <a:pt x="760" y="3631"/>
                  </a:lnTo>
                  <a:lnTo>
                    <a:pt x="1351" y="4475"/>
                  </a:lnTo>
                  <a:lnTo>
                    <a:pt x="2153" y="5446"/>
                  </a:lnTo>
                  <a:lnTo>
                    <a:pt x="2406" y="5192"/>
                  </a:lnTo>
                  <a:lnTo>
                    <a:pt x="2660" y="4897"/>
                  </a:lnTo>
                  <a:lnTo>
                    <a:pt x="2871" y="4601"/>
                  </a:lnTo>
                  <a:lnTo>
                    <a:pt x="3040" y="4264"/>
                  </a:lnTo>
                  <a:lnTo>
                    <a:pt x="3377" y="3546"/>
                  </a:lnTo>
                  <a:lnTo>
                    <a:pt x="3588" y="2828"/>
                  </a:lnTo>
                  <a:lnTo>
                    <a:pt x="3757" y="2111"/>
                  </a:lnTo>
                  <a:lnTo>
                    <a:pt x="3757" y="1773"/>
                  </a:lnTo>
                  <a:lnTo>
                    <a:pt x="3757" y="1435"/>
                  </a:lnTo>
                  <a:lnTo>
                    <a:pt x="3715" y="1140"/>
                  </a:lnTo>
                  <a:lnTo>
                    <a:pt x="3673" y="887"/>
                  </a:lnTo>
                  <a:lnTo>
                    <a:pt x="3588" y="676"/>
                  </a:lnTo>
                  <a:lnTo>
                    <a:pt x="3462" y="507"/>
                  </a:lnTo>
                  <a:lnTo>
                    <a:pt x="3166" y="211"/>
                  </a:lnTo>
                  <a:lnTo>
                    <a:pt x="2871" y="85"/>
                  </a:lnTo>
                  <a:lnTo>
                    <a:pt x="257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0"/>
            <p:cNvSpPr/>
            <p:nvPr/>
          </p:nvSpPr>
          <p:spPr>
            <a:xfrm>
              <a:off x="4308650" y="2486000"/>
              <a:ext cx="230100" cy="305025"/>
            </a:xfrm>
            <a:custGeom>
              <a:avLst/>
              <a:gdLst/>
              <a:ahLst/>
              <a:cxnLst/>
              <a:rect l="l" t="t" r="r" b="b"/>
              <a:pathLst>
                <a:path w="9204" h="12201" extrusionOk="0">
                  <a:moveTo>
                    <a:pt x="4306" y="1"/>
                  </a:moveTo>
                  <a:lnTo>
                    <a:pt x="3884" y="85"/>
                  </a:lnTo>
                  <a:lnTo>
                    <a:pt x="3504" y="169"/>
                  </a:lnTo>
                  <a:lnTo>
                    <a:pt x="3124" y="296"/>
                  </a:lnTo>
                  <a:lnTo>
                    <a:pt x="2787" y="465"/>
                  </a:lnTo>
                  <a:lnTo>
                    <a:pt x="2407" y="676"/>
                  </a:lnTo>
                  <a:lnTo>
                    <a:pt x="2111" y="929"/>
                  </a:lnTo>
                  <a:lnTo>
                    <a:pt x="1773" y="1225"/>
                  </a:lnTo>
                  <a:lnTo>
                    <a:pt x="1520" y="1520"/>
                  </a:lnTo>
                  <a:lnTo>
                    <a:pt x="1267" y="1858"/>
                  </a:lnTo>
                  <a:lnTo>
                    <a:pt x="1014" y="2280"/>
                  </a:lnTo>
                  <a:lnTo>
                    <a:pt x="845" y="2744"/>
                  </a:lnTo>
                  <a:lnTo>
                    <a:pt x="676" y="3209"/>
                  </a:lnTo>
                  <a:lnTo>
                    <a:pt x="591" y="3673"/>
                  </a:lnTo>
                  <a:lnTo>
                    <a:pt x="549" y="3884"/>
                  </a:lnTo>
                  <a:lnTo>
                    <a:pt x="380" y="4433"/>
                  </a:lnTo>
                  <a:lnTo>
                    <a:pt x="169" y="5235"/>
                  </a:lnTo>
                  <a:lnTo>
                    <a:pt x="85" y="5742"/>
                  </a:lnTo>
                  <a:lnTo>
                    <a:pt x="0" y="6248"/>
                  </a:lnTo>
                  <a:lnTo>
                    <a:pt x="0" y="6797"/>
                  </a:lnTo>
                  <a:lnTo>
                    <a:pt x="0" y="7388"/>
                  </a:lnTo>
                  <a:lnTo>
                    <a:pt x="43" y="7979"/>
                  </a:lnTo>
                  <a:lnTo>
                    <a:pt x="169" y="8570"/>
                  </a:lnTo>
                  <a:lnTo>
                    <a:pt x="380" y="9119"/>
                  </a:lnTo>
                  <a:lnTo>
                    <a:pt x="676" y="9668"/>
                  </a:lnTo>
                  <a:lnTo>
                    <a:pt x="1014" y="10216"/>
                  </a:lnTo>
                  <a:lnTo>
                    <a:pt x="1225" y="10470"/>
                  </a:lnTo>
                  <a:lnTo>
                    <a:pt x="1478" y="10723"/>
                  </a:lnTo>
                  <a:lnTo>
                    <a:pt x="1858" y="11019"/>
                  </a:lnTo>
                  <a:lnTo>
                    <a:pt x="2280" y="11314"/>
                  </a:lnTo>
                  <a:lnTo>
                    <a:pt x="2702" y="11567"/>
                  </a:lnTo>
                  <a:lnTo>
                    <a:pt x="3124" y="11778"/>
                  </a:lnTo>
                  <a:lnTo>
                    <a:pt x="3546" y="11947"/>
                  </a:lnTo>
                  <a:lnTo>
                    <a:pt x="3969" y="12074"/>
                  </a:lnTo>
                  <a:lnTo>
                    <a:pt x="4433" y="12158"/>
                  </a:lnTo>
                  <a:lnTo>
                    <a:pt x="4855" y="12201"/>
                  </a:lnTo>
                  <a:lnTo>
                    <a:pt x="5319" y="12201"/>
                  </a:lnTo>
                  <a:lnTo>
                    <a:pt x="5784" y="12116"/>
                  </a:lnTo>
                  <a:lnTo>
                    <a:pt x="6206" y="12032"/>
                  </a:lnTo>
                  <a:lnTo>
                    <a:pt x="6628" y="11863"/>
                  </a:lnTo>
                  <a:lnTo>
                    <a:pt x="7092" y="11652"/>
                  </a:lnTo>
                  <a:lnTo>
                    <a:pt x="7515" y="11356"/>
                  </a:lnTo>
                  <a:lnTo>
                    <a:pt x="7894" y="11061"/>
                  </a:lnTo>
                  <a:lnTo>
                    <a:pt x="8274" y="10639"/>
                  </a:lnTo>
                  <a:lnTo>
                    <a:pt x="8570" y="10343"/>
                  </a:lnTo>
                  <a:lnTo>
                    <a:pt x="8781" y="10005"/>
                  </a:lnTo>
                  <a:lnTo>
                    <a:pt x="8950" y="9625"/>
                  </a:lnTo>
                  <a:lnTo>
                    <a:pt x="9076" y="9288"/>
                  </a:lnTo>
                  <a:lnTo>
                    <a:pt x="9161" y="8950"/>
                  </a:lnTo>
                  <a:lnTo>
                    <a:pt x="9203" y="8612"/>
                  </a:lnTo>
                  <a:lnTo>
                    <a:pt x="9203" y="8021"/>
                  </a:lnTo>
                  <a:lnTo>
                    <a:pt x="9161" y="7472"/>
                  </a:lnTo>
                  <a:lnTo>
                    <a:pt x="9076" y="7050"/>
                  </a:lnTo>
                  <a:lnTo>
                    <a:pt x="8950" y="6670"/>
                  </a:lnTo>
                  <a:lnTo>
                    <a:pt x="9034" y="5826"/>
                  </a:lnTo>
                  <a:lnTo>
                    <a:pt x="9034" y="4940"/>
                  </a:lnTo>
                  <a:lnTo>
                    <a:pt x="8950" y="4095"/>
                  </a:lnTo>
                  <a:lnTo>
                    <a:pt x="8908" y="3673"/>
                  </a:lnTo>
                  <a:lnTo>
                    <a:pt x="8823" y="3251"/>
                  </a:lnTo>
                  <a:lnTo>
                    <a:pt x="8697" y="2871"/>
                  </a:lnTo>
                  <a:lnTo>
                    <a:pt x="8528" y="2491"/>
                  </a:lnTo>
                  <a:lnTo>
                    <a:pt x="8359" y="2153"/>
                  </a:lnTo>
                  <a:lnTo>
                    <a:pt x="8148" y="1774"/>
                  </a:lnTo>
                  <a:lnTo>
                    <a:pt x="7937" y="1478"/>
                  </a:lnTo>
                  <a:lnTo>
                    <a:pt x="7683" y="1183"/>
                  </a:lnTo>
                  <a:lnTo>
                    <a:pt x="7346" y="887"/>
                  </a:lnTo>
                  <a:lnTo>
                    <a:pt x="7050" y="676"/>
                  </a:lnTo>
                  <a:lnTo>
                    <a:pt x="6670" y="465"/>
                  </a:lnTo>
                  <a:lnTo>
                    <a:pt x="6290" y="296"/>
                  </a:lnTo>
                  <a:lnTo>
                    <a:pt x="5910" y="127"/>
                  </a:lnTo>
                  <a:lnTo>
                    <a:pt x="5488" y="43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0"/>
            <p:cNvSpPr/>
            <p:nvPr/>
          </p:nvSpPr>
          <p:spPr>
            <a:xfrm>
              <a:off x="4308650" y="2486000"/>
              <a:ext cx="230100" cy="305025"/>
            </a:xfrm>
            <a:custGeom>
              <a:avLst/>
              <a:gdLst/>
              <a:ahLst/>
              <a:cxnLst/>
              <a:rect l="l" t="t" r="r" b="b"/>
              <a:pathLst>
                <a:path w="9204" h="12201" fill="none" extrusionOk="0">
                  <a:moveTo>
                    <a:pt x="591" y="3673"/>
                  </a:moveTo>
                  <a:lnTo>
                    <a:pt x="591" y="3673"/>
                  </a:lnTo>
                  <a:lnTo>
                    <a:pt x="549" y="3884"/>
                  </a:lnTo>
                  <a:lnTo>
                    <a:pt x="380" y="4433"/>
                  </a:lnTo>
                  <a:lnTo>
                    <a:pt x="169" y="5235"/>
                  </a:lnTo>
                  <a:lnTo>
                    <a:pt x="85" y="5742"/>
                  </a:lnTo>
                  <a:lnTo>
                    <a:pt x="0" y="6248"/>
                  </a:lnTo>
                  <a:lnTo>
                    <a:pt x="0" y="6797"/>
                  </a:lnTo>
                  <a:lnTo>
                    <a:pt x="0" y="7388"/>
                  </a:lnTo>
                  <a:lnTo>
                    <a:pt x="43" y="7979"/>
                  </a:lnTo>
                  <a:lnTo>
                    <a:pt x="169" y="8570"/>
                  </a:lnTo>
                  <a:lnTo>
                    <a:pt x="380" y="9119"/>
                  </a:lnTo>
                  <a:lnTo>
                    <a:pt x="676" y="9668"/>
                  </a:lnTo>
                  <a:lnTo>
                    <a:pt x="1014" y="10216"/>
                  </a:lnTo>
                  <a:lnTo>
                    <a:pt x="1225" y="10470"/>
                  </a:lnTo>
                  <a:lnTo>
                    <a:pt x="1478" y="10723"/>
                  </a:lnTo>
                  <a:lnTo>
                    <a:pt x="1478" y="10723"/>
                  </a:lnTo>
                  <a:lnTo>
                    <a:pt x="1858" y="11019"/>
                  </a:lnTo>
                  <a:lnTo>
                    <a:pt x="2280" y="11314"/>
                  </a:lnTo>
                  <a:lnTo>
                    <a:pt x="2702" y="11567"/>
                  </a:lnTo>
                  <a:lnTo>
                    <a:pt x="3124" y="11778"/>
                  </a:lnTo>
                  <a:lnTo>
                    <a:pt x="3546" y="11947"/>
                  </a:lnTo>
                  <a:lnTo>
                    <a:pt x="3969" y="12074"/>
                  </a:lnTo>
                  <a:lnTo>
                    <a:pt x="4433" y="12158"/>
                  </a:lnTo>
                  <a:lnTo>
                    <a:pt x="4855" y="12201"/>
                  </a:lnTo>
                  <a:lnTo>
                    <a:pt x="5319" y="12201"/>
                  </a:lnTo>
                  <a:lnTo>
                    <a:pt x="5784" y="12116"/>
                  </a:lnTo>
                  <a:lnTo>
                    <a:pt x="6206" y="12032"/>
                  </a:lnTo>
                  <a:lnTo>
                    <a:pt x="6628" y="11863"/>
                  </a:lnTo>
                  <a:lnTo>
                    <a:pt x="7092" y="11652"/>
                  </a:lnTo>
                  <a:lnTo>
                    <a:pt x="7515" y="11356"/>
                  </a:lnTo>
                  <a:lnTo>
                    <a:pt x="7894" y="11061"/>
                  </a:lnTo>
                  <a:lnTo>
                    <a:pt x="8274" y="10639"/>
                  </a:lnTo>
                  <a:lnTo>
                    <a:pt x="8274" y="10639"/>
                  </a:lnTo>
                  <a:lnTo>
                    <a:pt x="8570" y="10343"/>
                  </a:lnTo>
                  <a:lnTo>
                    <a:pt x="8781" y="10005"/>
                  </a:lnTo>
                  <a:lnTo>
                    <a:pt x="8950" y="9625"/>
                  </a:lnTo>
                  <a:lnTo>
                    <a:pt x="9076" y="9288"/>
                  </a:lnTo>
                  <a:lnTo>
                    <a:pt x="9161" y="8950"/>
                  </a:lnTo>
                  <a:lnTo>
                    <a:pt x="9203" y="8612"/>
                  </a:lnTo>
                  <a:lnTo>
                    <a:pt x="9203" y="8021"/>
                  </a:lnTo>
                  <a:lnTo>
                    <a:pt x="9161" y="7472"/>
                  </a:lnTo>
                  <a:lnTo>
                    <a:pt x="9076" y="7050"/>
                  </a:lnTo>
                  <a:lnTo>
                    <a:pt x="8950" y="6670"/>
                  </a:lnTo>
                  <a:lnTo>
                    <a:pt x="8950" y="6670"/>
                  </a:lnTo>
                  <a:lnTo>
                    <a:pt x="9034" y="5826"/>
                  </a:lnTo>
                  <a:lnTo>
                    <a:pt x="9034" y="4940"/>
                  </a:lnTo>
                  <a:lnTo>
                    <a:pt x="8950" y="4095"/>
                  </a:lnTo>
                  <a:lnTo>
                    <a:pt x="8908" y="3673"/>
                  </a:lnTo>
                  <a:lnTo>
                    <a:pt x="8823" y="3251"/>
                  </a:lnTo>
                  <a:lnTo>
                    <a:pt x="8697" y="2871"/>
                  </a:lnTo>
                  <a:lnTo>
                    <a:pt x="8528" y="2491"/>
                  </a:lnTo>
                  <a:lnTo>
                    <a:pt x="8359" y="2153"/>
                  </a:lnTo>
                  <a:lnTo>
                    <a:pt x="8148" y="1774"/>
                  </a:lnTo>
                  <a:lnTo>
                    <a:pt x="7937" y="1478"/>
                  </a:lnTo>
                  <a:lnTo>
                    <a:pt x="7683" y="1183"/>
                  </a:lnTo>
                  <a:lnTo>
                    <a:pt x="7346" y="887"/>
                  </a:lnTo>
                  <a:lnTo>
                    <a:pt x="7050" y="676"/>
                  </a:lnTo>
                  <a:lnTo>
                    <a:pt x="7050" y="676"/>
                  </a:lnTo>
                  <a:lnTo>
                    <a:pt x="6670" y="465"/>
                  </a:lnTo>
                  <a:lnTo>
                    <a:pt x="6290" y="296"/>
                  </a:lnTo>
                  <a:lnTo>
                    <a:pt x="5910" y="127"/>
                  </a:lnTo>
                  <a:lnTo>
                    <a:pt x="5488" y="43"/>
                  </a:lnTo>
                  <a:lnTo>
                    <a:pt x="5108" y="1"/>
                  </a:lnTo>
                  <a:lnTo>
                    <a:pt x="4686" y="1"/>
                  </a:lnTo>
                  <a:lnTo>
                    <a:pt x="4306" y="1"/>
                  </a:lnTo>
                  <a:lnTo>
                    <a:pt x="3884" y="85"/>
                  </a:lnTo>
                  <a:lnTo>
                    <a:pt x="3504" y="169"/>
                  </a:lnTo>
                  <a:lnTo>
                    <a:pt x="3124" y="296"/>
                  </a:lnTo>
                  <a:lnTo>
                    <a:pt x="2787" y="465"/>
                  </a:lnTo>
                  <a:lnTo>
                    <a:pt x="2407" y="676"/>
                  </a:lnTo>
                  <a:lnTo>
                    <a:pt x="2111" y="929"/>
                  </a:lnTo>
                  <a:lnTo>
                    <a:pt x="1773" y="1225"/>
                  </a:lnTo>
                  <a:lnTo>
                    <a:pt x="1520" y="1520"/>
                  </a:lnTo>
                  <a:lnTo>
                    <a:pt x="1267" y="1858"/>
                  </a:lnTo>
                  <a:lnTo>
                    <a:pt x="1267" y="1858"/>
                  </a:lnTo>
                  <a:lnTo>
                    <a:pt x="1014" y="2280"/>
                  </a:lnTo>
                  <a:lnTo>
                    <a:pt x="845" y="2744"/>
                  </a:lnTo>
                  <a:lnTo>
                    <a:pt x="676" y="3209"/>
                  </a:lnTo>
                  <a:lnTo>
                    <a:pt x="591" y="36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0"/>
            <p:cNvSpPr/>
            <p:nvPr/>
          </p:nvSpPr>
          <p:spPr>
            <a:xfrm>
              <a:off x="4381475" y="2778325"/>
              <a:ext cx="52775" cy="12700"/>
            </a:xfrm>
            <a:custGeom>
              <a:avLst/>
              <a:gdLst/>
              <a:ahLst/>
              <a:cxnLst/>
              <a:rect l="l" t="t" r="r" b="b"/>
              <a:pathLst>
                <a:path w="2111" h="508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507" y="212"/>
                  </a:lnTo>
                  <a:lnTo>
                    <a:pt x="1013" y="381"/>
                  </a:lnTo>
                  <a:lnTo>
                    <a:pt x="1562" y="465"/>
                  </a:lnTo>
                  <a:lnTo>
                    <a:pt x="2111" y="508"/>
                  </a:lnTo>
                  <a:lnTo>
                    <a:pt x="2111" y="508"/>
                  </a:lnTo>
                  <a:lnTo>
                    <a:pt x="2111" y="508"/>
                  </a:lnTo>
                  <a:lnTo>
                    <a:pt x="2111" y="508"/>
                  </a:lnTo>
                  <a:lnTo>
                    <a:pt x="1562" y="465"/>
                  </a:lnTo>
                  <a:lnTo>
                    <a:pt x="1013" y="381"/>
                  </a:lnTo>
                  <a:lnTo>
                    <a:pt x="507" y="2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0"/>
            <p:cNvSpPr/>
            <p:nvPr/>
          </p:nvSpPr>
          <p:spPr>
            <a:xfrm>
              <a:off x="4381475" y="2778325"/>
              <a:ext cx="52775" cy="12700"/>
            </a:xfrm>
            <a:custGeom>
              <a:avLst/>
              <a:gdLst/>
              <a:ahLst/>
              <a:cxnLst/>
              <a:rect l="l" t="t" r="r" b="b"/>
              <a:pathLst>
                <a:path w="2111" h="50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507" y="212"/>
                  </a:lnTo>
                  <a:lnTo>
                    <a:pt x="1013" y="381"/>
                  </a:lnTo>
                  <a:lnTo>
                    <a:pt x="1562" y="465"/>
                  </a:lnTo>
                  <a:lnTo>
                    <a:pt x="2111" y="508"/>
                  </a:lnTo>
                  <a:lnTo>
                    <a:pt x="2111" y="508"/>
                  </a:lnTo>
                  <a:lnTo>
                    <a:pt x="2111" y="508"/>
                  </a:lnTo>
                  <a:lnTo>
                    <a:pt x="2111" y="508"/>
                  </a:lnTo>
                  <a:lnTo>
                    <a:pt x="1562" y="465"/>
                  </a:lnTo>
                  <a:lnTo>
                    <a:pt x="1013" y="381"/>
                  </a:lnTo>
                  <a:lnTo>
                    <a:pt x="507" y="21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0"/>
            <p:cNvSpPr/>
            <p:nvPr/>
          </p:nvSpPr>
          <p:spPr>
            <a:xfrm>
              <a:off x="4328700" y="2734000"/>
              <a:ext cx="9525" cy="11650"/>
            </a:xfrm>
            <a:custGeom>
              <a:avLst/>
              <a:gdLst/>
              <a:ahLst/>
              <a:cxnLst/>
              <a:rect l="l" t="t" r="r" b="b"/>
              <a:pathLst>
                <a:path w="381" h="466" extrusionOk="0">
                  <a:moveTo>
                    <a:pt x="0" y="1"/>
                  </a:moveTo>
                  <a:lnTo>
                    <a:pt x="0" y="43"/>
                  </a:lnTo>
                  <a:lnTo>
                    <a:pt x="380" y="4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C8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0"/>
            <p:cNvSpPr/>
            <p:nvPr/>
          </p:nvSpPr>
          <p:spPr>
            <a:xfrm>
              <a:off x="4328700" y="2734000"/>
              <a:ext cx="9525" cy="11650"/>
            </a:xfrm>
            <a:custGeom>
              <a:avLst/>
              <a:gdLst/>
              <a:ahLst/>
              <a:cxnLst/>
              <a:rect l="l" t="t" r="r" b="b"/>
              <a:pathLst>
                <a:path w="381" h="466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380" y="465"/>
                  </a:lnTo>
                  <a:lnTo>
                    <a:pt x="380" y="465"/>
                  </a:lnTo>
                  <a:lnTo>
                    <a:pt x="380" y="465"/>
                  </a:lnTo>
                  <a:lnTo>
                    <a:pt x="380" y="465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0"/>
            <p:cNvSpPr/>
            <p:nvPr/>
          </p:nvSpPr>
          <p:spPr>
            <a:xfrm>
              <a:off x="4338200" y="2745625"/>
              <a:ext cx="43300" cy="32725"/>
            </a:xfrm>
            <a:custGeom>
              <a:avLst/>
              <a:gdLst/>
              <a:ahLst/>
              <a:cxnLst/>
              <a:rect l="l" t="t" r="r" b="b"/>
              <a:pathLst>
                <a:path w="1732" h="1309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96" y="338"/>
                  </a:lnTo>
                  <a:lnTo>
                    <a:pt x="296" y="338"/>
                  </a:lnTo>
                  <a:lnTo>
                    <a:pt x="634" y="591"/>
                  </a:lnTo>
                  <a:lnTo>
                    <a:pt x="971" y="887"/>
                  </a:lnTo>
                  <a:lnTo>
                    <a:pt x="1351" y="1098"/>
                  </a:lnTo>
                  <a:lnTo>
                    <a:pt x="1731" y="1309"/>
                  </a:lnTo>
                  <a:lnTo>
                    <a:pt x="1731" y="1309"/>
                  </a:lnTo>
                  <a:lnTo>
                    <a:pt x="1731" y="1309"/>
                  </a:lnTo>
                  <a:lnTo>
                    <a:pt x="1731" y="1309"/>
                  </a:lnTo>
                  <a:lnTo>
                    <a:pt x="1351" y="1098"/>
                  </a:lnTo>
                  <a:lnTo>
                    <a:pt x="971" y="887"/>
                  </a:lnTo>
                  <a:lnTo>
                    <a:pt x="634" y="591"/>
                  </a:lnTo>
                  <a:lnTo>
                    <a:pt x="296" y="338"/>
                  </a:lnTo>
                  <a:lnTo>
                    <a:pt x="296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6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0"/>
            <p:cNvSpPr/>
            <p:nvPr/>
          </p:nvSpPr>
          <p:spPr>
            <a:xfrm>
              <a:off x="4338200" y="2745625"/>
              <a:ext cx="43300" cy="32725"/>
            </a:xfrm>
            <a:custGeom>
              <a:avLst/>
              <a:gdLst/>
              <a:ahLst/>
              <a:cxnLst/>
              <a:rect l="l" t="t" r="r" b="b"/>
              <a:pathLst>
                <a:path w="1732" h="130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96" y="338"/>
                  </a:lnTo>
                  <a:lnTo>
                    <a:pt x="296" y="338"/>
                  </a:lnTo>
                  <a:lnTo>
                    <a:pt x="634" y="591"/>
                  </a:lnTo>
                  <a:lnTo>
                    <a:pt x="971" y="887"/>
                  </a:lnTo>
                  <a:lnTo>
                    <a:pt x="1351" y="1098"/>
                  </a:lnTo>
                  <a:lnTo>
                    <a:pt x="1731" y="1309"/>
                  </a:lnTo>
                  <a:lnTo>
                    <a:pt x="1731" y="1309"/>
                  </a:lnTo>
                  <a:lnTo>
                    <a:pt x="1731" y="1309"/>
                  </a:lnTo>
                  <a:lnTo>
                    <a:pt x="1731" y="1309"/>
                  </a:lnTo>
                  <a:lnTo>
                    <a:pt x="1351" y="1098"/>
                  </a:lnTo>
                  <a:lnTo>
                    <a:pt x="971" y="887"/>
                  </a:lnTo>
                  <a:lnTo>
                    <a:pt x="634" y="591"/>
                  </a:lnTo>
                  <a:lnTo>
                    <a:pt x="296" y="338"/>
                  </a:lnTo>
                  <a:lnTo>
                    <a:pt x="296" y="33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0"/>
            <p:cNvSpPr/>
            <p:nvPr/>
          </p:nvSpPr>
          <p:spPr>
            <a:xfrm>
              <a:off x="4323425" y="2601025"/>
              <a:ext cx="208975" cy="190000"/>
            </a:xfrm>
            <a:custGeom>
              <a:avLst/>
              <a:gdLst/>
              <a:ahLst/>
              <a:cxnLst/>
              <a:rect l="l" t="t" r="r" b="b"/>
              <a:pathLst>
                <a:path w="8359" h="7600" extrusionOk="0">
                  <a:moveTo>
                    <a:pt x="887" y="1"/>
                  </a:moveTo>
                  <a:lnTo>
                    <a:pt x="802" y="85"/>
                  </a:lnTo>
                  <a:lnTo>
                    <a:pt x="718" y="212"/>
                  </a:lnTo>
                  <a:lnTo>
                    <a:pt x="507" y="634"/>
                  </a:lnTo>
                  <a:lnTo>
                    <a:pt x="296" y="1225"/>
                  </a:lnTo>
                  <a:lnTo>
                    <a:pt x="127" y="1943"/>
                  </a:lnTo>
                  <a:lnTo>
                    <a:pt x="43" y="2787"/>
                  </a:lnTo>
                  <a:lnTo>
                    <a:pt x="0" y="3631"/>
                  </a:lnTo>
                  <a:lnTo>
                    <a:pt x="0" y="4053"/>
                  </a:lnTo>
                  <a:lnTo>
                    <a:pt x="43" y="4518"/>
                  </a:lnTo>
                  <a:lnTo>
                    <a:pt x="127" y="4940"/>
                  </a:lnTo>
                  <a:lnTo>
                    <a:pt x="211" y="5320"/>
                  </a:lnTo>
                  <a:lnTo>
                    <a:pt x="591" y="5784"/>
                  </a:lnTo>
                  <a:lnTo>
                    <a:pt x="887" y="6122"/>
                  </a:lnTo>
                  <a:lnTo>
                    <a:pt x="1225" y="6375"/>
                  </a:lnTo>
                  <a:lnTo>
                    <a:pt x="1562" y="6671"/>
                  </a:lnTo>
                  <a:lnTo>
                    <a:pt x="1942" y="6882"/>
                  </a:lnTo>
                  <a:lnTo>
                    <a:pt x="2322" y="7093"/>
                  </a:lnTo>
                  <a:lnTo>
                    <a:pt x="2829" y="7304"/>
                  </a:lnTo>
                  <a:lnTo>
                    <a:pt x="3335" y="7473"/>
                  </a:lnTo>
                  <a:lnTo>
                    <a:pt x="3884" y="7557"/>
                  </a:lnTo>
                  <a:lnTo>
                    <a:pt x="4433" y="7600"/>
                  </a:lnTo>
                  <a:lnTo>
                    <a:pt x="4855" y="7557"/>
                  </a:lnTo>
                  <a:lnTo>
                    <a:pt x="5277" y="7515"/>
                  </a:lnTo>
                  <a:lnTo>
                    <a:pt x="5699" y="7388"/>
                  </a:lnTo>
                  <a:lnTo>
                    <a:pt x="6121" y="7220"/>
                  </a:lnTo>
                  <a:lnTo>
                    <a:pt x="6544" y="7009"/>
                  </a:lnTo>
                  <a:lnTo>
                    <a:pt x="6924" y="6755"/>
                  </a:lnTo>
                  <a:lnTo>
                    <a:pt x="7303" y="6418"/>
                  </a:lnTo>
                  <a:lnTo>
                    <a:pt x="7683" y="6038"/>
                  </a:lnTo>
                  <a:lnTo>
                    <a:pt x="7894" y="5826"/>
                  </a:lnTo>
                  <a:lnTo>
                    <a:pt x="8063" y="5573"/>
                  </a:lnTo>
                  <a:lnTo>
                    <a:pt x="8232" y="5320"/>
                  </a:lnTo>
                  <a:lnTo>
                    <a:pt x="8359" y="5024"/>
                  </a:lnTo>
                  <a:lnTo>
                    <a:pt x="7979" y="5235"/>
                  </a:lnTo>
                  <a:lnTo>
                    <a:pt x="7599" y="5362"/>
                  </a:lnTo>
                  <a:lnTo>
                    <a:pt x="7177" y="5489"/>
                  </a:lnTo>
                  <a:lnTo>
                    <a:pt x="6797" y="5573"/>
                  </a:lnTo>
                  <a:lnTo>
                    <a:pt x="6755" y="5404"/>
                  </a:lnTo>
                  <a:lnTo>
                    <a:pt x="6628" y="5024"/>
                  </a:lnTo>
                  <a:lnTo>
                    <a:pt x="6544" y="4813"/>
                  </a:lnTo>
                  <a:lnTo>
                    <a:pt x="6417" y="4644"/>
                  </a:lnTo>
                  <a:lnTo>
                    <a:pt x="6290" y="4476"/>
                  </a:lnTo>
                  <a:lnTo>
                    <a:pt x="6079" y="4391"/>
                  </a:lnTo>
                  <a:lnTo>
                    <a:pt x="5868" y="4307"/>
                  </a:lnTo>
                  <a:lnTo>
                    <a:pt x="5657" y="4138"/>
                  </a:lnTo>
                  <a:lnTo>
                    <a:pt x="5151" y="3716"/>
                  </a:lnTo>
                  <a:lnTo>
                    <a:pt x="4686" y="3251"/>
                  </a:lnTo>
                  <a:lnTo>
                    <a:pt x="4306" y="2871"/>
                  </a:lnTo>
                  <a:lnTo>
                    <a:pt x="4180" y="2787"/>
                  </a:lnTo>
                  <a:lnTo>
                    <a:pt x="4011" y="2745"/>
                  </a:lnTo>
                  <a:lnTo>
                    <a:pt x="3800" y="2703"/>
                  </a:lnTo>
                  <a:lnTo>
                    <a:pt x="3546" y="2703"/>
                  </a:lnTo>
                  <a:lnTo>
                    <a:pt x="3040" y="2745"/>
                  </a:lnTo>
                  <a:lnTo>
                    <a:pt x="2533" y="2787"/>
                  </a:lnTo>
                  <a:lnTo>
                    <a:pt x="2069" y="2871"/>
                  </a:lnTo>
                  <a:lnTo>
                    <a:pt x="1731" y="2618"/>
                  </a:lnTo>
                  <a:lnTo>
                    <a:pt x="1436" y="2323"/>
                  </a:lnTo>
                  <a:lnTo>
                    <a:pt x="1225" y="1985"/>
                  </a:lnTo>
                  <a:lnTo>
                    <a:pt x="1056" y="1605"/>
                  </a:lnTo>
                  <a:lnTo>
                    <a:pt x="929" y="1225"/>
                  </a:lnTo>
                  <a:lnTo>
                    <a:pt x="845" y="803"/>
                  </a:lnTo>
                  <a:lnTo>
                    <a:pt x="845" y="423"/>
                  </a:lnTo>
                  <a:lnTo>
                    <a:pt x="887" y="1"/>
                  </a:lnTo>
                  <a:close/>
                </a:path>
              </a:pathLst>
            </a:custGeom>
            <a:solidFill>
              <a:srgbClr val="BC8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0"/>
            <p:cNvSpPr/>
            <p:nvPr/>
          </p:nvSpPr>
          <p:spPr>
            <a:xfrm>
              <a:off x="4323425" y="2601025"/>
              <a:ext cx="208975" cy="190000"/>
            </a:xfrm>
            <a:custGeom>
              <a:avLst/>
              <a:gdLst/>
              <a:ahLst/>
              <a:cxnLst/>
              <a:rect l="l" t="t" r="r" b="b"/>
              <a:pathLst>
                <a:path w="8359" h="7600" fill="none" extrusionOk="0">
                  <a:moveTo>
                    <a:pt x="887" y="1"/>
                  </a:moveTo>
                  <a:lnTo>
                    <a:pt x="887" y="1"/>
                  </a:lnTo>
                  <a:lnTo>
                    <a:pt x="802" y="85"/>
                  </a:lnTo>
                  <a:lnTo>
                    <a:pt x="718" y="212"/>
                  </a:lnTo>
                  <a:lnTo>
                    <a:pt x="507" y="634"/>
                  </a:lnTo>
                  <a:lnTo>
                    <a:pt x="296" y="1225"/>
                  </a:lnTo>
                  <a:lnTo>
                    <a:pt x="127" y="1943"/>
                  </a:lnTo>
                  <a:lnTo>
                    <a:pt x="43" y="2787"/>
                  </a:lnTo>
                  <a:lnTo>
                    <a:pt x="0" y="3631"/>
                  </a:lnTo>
                  <a:lnTo>
                    <a:pt x="0" y="4053"/>
                  </a:lnTo>
                  <a:lnTo>
                    <a:pt x="43" y="4518"/>
                  </a:lnTo>
                  <a:lnTo>
                    <a:pt x="127" y="4940"/>
                  </a:lnTo>
                  <a:lnTo>
                    <a:pt x="211" y="5320"/>
                  </a:lnTo>
                  <a:lnTo>
                    <a:pt x="211" y="5320"/>
                  </a:lnTo>
                  <a:lnTo>
                    <a:pt x="591" y="5784"/>
                  </a:lnTo>
                  <a:lnTo>
                    <a:pt x="591" y="5784"/>
                  </a:lnTo>
                  <a:lnTo>
                    <a:pt x="887" y="6122"/>
                  </a:lnTo>
                  <a:lnTo>
                    <a:pt x="887" y="6122"/>
                  </a:lnTo>
                  <a:lnTo>
                    <a:pt x="1225" y="6375"/>
                  </a:lnTo>
                  <a:lnTo>
                    <a:pt x="1562" y="6671"/>
                  </a:lnTo>
                  <a:lnTo>
                    <a:pt x="1942" y="6882"/>
                  </a:lnTo>
                  <a:lnTo>
                    <a:pt x="2322" y="7093"/>
                  </a:lnTo>
                  <a:lnTo>
                    <a:pt x="2322" y="7093"/>
                  </a:lnTo>
                  <a:lnTo>
                    <a:pt x="2322" y="7093"/>
                  </a:lnTo>
                  <a:lnTo>
                    <a:pt x="2829" y="7304"/>
                  </a:lnTo>
                  <a:lnTo>
                    <a:pt x="3335" y="7473"/>
                  </a:lnTo>
                  <a:lnTo>
                    <a:pt x="3884" y="7557"/>
                  </a:lnTo>
                  <a:lnTo>
                    <a:pt x="4433" y="7600"/>
                  </a:lnTo>
                  <a:lnTo>
                    <a:pt x="4433" y="7600"/>
                  </a:lnTo>
                  <a:lnTo>
                    <a:pt x="4855" y="7557"/>
                  </a:lnTo>
                  <a:lnTo>
                    <a:pt x="5277" y="7515"/>
                  </a:lnTo>
                  <a:lnTo>
                    <a:pt x="5699" y="7388"/>
                  </a:lnTo>
                  <a:lnTo>
                    <a:pt x="6121" y="7220"/>
                  </a:lnTo>
                  <a:lnTo>
                    <a:pt x="6544" y="7009"/>
                  </a:lnTo>
                  <a:lnTo>
                    <a:pt x="6924" y="6755"/>
                  </a:lnTo>
                  <a:lnTo>
                    <a:pt x="7303" y="6418"/>
                  </a:lnTo>
                  <a:lnTo>
                    <a:pt x="7683" y="6038"/>
                  </a:lnTo>
                  <a:lnTo>
                    <a:pt x="7683" y="6038"/>
                  </a:lnTo>
                  <a:lnTo>
                    <a:pt x="7894" y="5826"/>
                  </a:lnTo>
                  <a:lnTo>
                    <a:pt x="8063" y="5573"/>
                  </a:lnTo>
                  <a:lnTo>
                    <a:pt x="8232" y="5320"/>
                  </a:lnTo>
                  <a:lnTo>
                    <a:pt x="8359" y="5024"/>
                  </a:lnTo>
                  <a:lnTo>
                    <a:pt x="8359" y="5024"/>
                  </a:lnTo>
                  <a:lnTo>
                    <a:pt x="7979" y="5235"/>
                  </a:lnTo>
                  <a:lnTo>
                    <a:pt x="7599" y="5362"/>
                  </a:lnTo>
                  <a:lnTo>
                    <a:pt x="7177" y="5489"/>
                  </a:lnTo>
                  <a:lnTo>
                    <a:pt x="6797" y="5573"/>
                  </a:lnTo>
                  <a:lnTo>
                    <a:pt x="6797" y="5573"/>
                  </a:lnTo>
                  <a:lnTo>
                    <a:pt x="6755" y="5404"/>
                  </a:lnTo>
                  <a:lnTo>
                    <a:pt x="6628" y="5024"/>
                  </a:lnTo>
                  <a:lnTo>
                    <a:pt x="6544" y="4813"/>
                  </a:lnTo>
                  <a:lnTo>
                    <a:pt x="6417" y="4644"/>
                  </a:lnTo>
                  <a:lnTo>
                    <a:pt x="6290" y="4476"/>
                  </a:lnTo>
                  <a:lnTo>
                    <a:pt x="6079" y="4391"/>
                  </a:lnTo>
                  <a:lnTo>
                    <a:pt x="6079" y="4391"/>
                  </a:lnTo>
                  <a:lnTo>
                    <a:pt x="5868" y="4307"/>
                  </a:lnTo>
                  <a:lnTo>
                    <a:pt x="5657" y="4138"/>
                  </a:lnTo>
                  <a:lnTo>
                    <a:pt x="5151" y="3716"/>
                  </a:lnTo>
                  <a:lnTo>
                    <a:pt x="4686" y="3251"/>
                  </a:lnTo>
                  <a:lnTo>
                    <a:pt x="4306" y="2871"/>
                  </a:lnTo>
                  <a:lnTo>
                    <a:pt x="4306" y="2871"/>
                  </a:lnTo>
                  <a:lnTo>
                    <a:pt x="4180" y="2787"/>
                  </a:lnTo>
                  <a:lnTo>
                    <a:pt x="4011" y="2745"/>
                  </a:lnTo>
                  <a:lnTo>
                    <a:pt x="3800" y="2703"/>
                  </a:lnTo>
                  <a:lnTo>
                    <a:pt x="3546" y="2703"/>
                  </a:lnTo>
                  <a:lnTo>
                    <a:pt x="3546" y="2703"/>
                  </a:lnTo>
                  <a:lnTo>
                    <a:pt x="3040" y="2745"/>
                  </a:lnTo>
                  <a:lnTo>
                    <a:pt x="2533" y="2787"/>
                  </a:lnTo>
                  <a:lnTo>
                    <a:pt x="2069" y="2871"/>
                  </a:lnTo>
                  <a:lnTo>
                    <a:pt x="2069" y="2871"/>
                  </a:lnTo>
                  <a:lnTo>
                    <a:pt x="1731" y="2618"/>
                  </a:lnTo>
                  <a:lnTo>
                    <a:pt x="1436" y="2323"/>
                  </a:lnTo>
                  <a:lnTo>
                    <a:pt x="1225" y="1985"/>
                  </a:lnTo>
                  <a:lnTo>
                    <a:pt x="1056" y="1605"/>
                  </a:lnTo>
                  <a:lnTo>
                    <a:pt x="929" y="1225"/>
                  </a:lnTo>
                  <a:lnTo>
                    <a:pt x="845" y="803"/>
                  </a:lnTo>
                  <a:lnTo>
                    <a:pt x="845" y="423"/>
                  </a:lnTo>
                  <a:lnTo>
                    <a:pt x="8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0"/>
            <p:cNvSpPr/>
            <p:nvPr/>
          </p:nvSpPr>
          <p:spPr>
            <a:xfrm>
              <a:off x="4432125" y="2610525"/>
              <a:ext cx="14800" cy="21150"/>
            </a:xfrm>
            <a:custGeom>
              <a:avLst/>
              <a:gdLst/>
              <a:ahLst/>
              <a:cxnLst/>
              <a:rect l="l" t="t" r="r" b="b"/>
              <a:pathLst>
                <a:path w="592" h="846" extrusionOk="0">
                  <a:moveTo>
                    <a:pt x="254" y="1"/>
                  </a:moveTo>
                  <a:lnTo>
                    <a:pt x="127" y="85"/>
                  </a:lnTo>
                  <a:lnTo>
                    <a:pt x="43" y="212"/>
                  </a:lnTo>
                  <a:lnTo>
                    <a:pt x="0" y="381"/>
                  </a:lnTo>
                  <a:lnTo>
                    <a:pt x="0" y="550"/>
                  </a:lnTo>
                  <a:lnTo>
                    <a:pt x="0" y="676"/>
                  </a:lnTo>
                  <a:lnTo>
                    <a:pt x="85" y="803"/>
                  </a:lnTo>
                  <a:lnTo>
                    <a:pt x="212" y="845"/>
                  </a:lnTo>
                  <a:lnTo>
                    <a:pt x="296" y="845"/>
                  </a:lnTo>
                  <a:lnTo>
                    <a:pt x="423" y="761"/>
                  </a:lnTo>
                  <a:lnTo>
                    <a:pt x="507" y="634"/>
                  </a:lnTo>
                  <a:lnTo>
                    <a:pt x="549" y="465"/>
                  </a:lnTo>
                  <a:lnTo>
                    <a:pt x="591" y="296"/>
                  </a:lnTo>
                  <a:lnTo>
                    <a:pt x="549" y="170"/>
                  </a:lnTo>
                  <a:lnTo>
                    <a:pt x="465" y="4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0"/>
            <p:cNvSpPr/>
            <p:nvPr/>
          </p:nvSpPr>
          <p:spPr>
            <a:xfrm>
              <a:off x="4500725" y="2623200"/>
              <a:ext cx="14800" cy="22175"/>
            </a:xfrm>
            <a:custGeom>
              <a:avLst/>
              <a:gdLst/>
              <a:ahLst/>
              <a:cxnLst/>
              <a:rect l="l" t="t" r="r" b="b"/>
              <a:pathLst>
                <a:path w="592" h="887" extrusionOk="0">
                  <a:moveTo>
                    <a:pt x="254" y="0"/>
                  </a:moveTo>
                  <a:lnTo>
                    <a:pt x="169" y="85"/>
                  </a:lnTo>
                  <a:lnTo>
                    <a:pt x="85" y="211"/>
                  </a:lnTo>
                  <a:lnTo>
                    <a:pt x="0" y="380"/>
                  </a:lnTo>
                  <a:lnTo>
                    <a:pt x="0" y="549"/>
                  </a:lnTo>
                  <a:lnTo>
                    <a:pt x="43" y="718"/>
                  </a:lnTo>
                  <a:lnTo>
                    <a:pt x="127" y="845"/>
                  </a:lnTo>
                  <a:lnTo>
                    <a:pt x="211" y="887"/>
                  </a:lnTo>
                  <a:lnTo>
                    <a:pt x="338" y="887"/>
                  </a:lnTo>
                  <a:lnTo>
                    <a:pt x="465" y="802"/>
                  </a:lnTo>
                  <a:lnTo>
                    <a:pt x="549" y="676"/>
                  </a:lnTo>
                  <a:lnTo>
                    <a:pt x="591" y="507"/>
                  </a:lnTo>
                  <a:lnTo>
                    <a:pt x="591" y="338"/>
                  </a:lnTo>
                  <a:lnTo>
                    <a:pt x="549" y="169"/>
                  </a:lnTo>
                  <a:lnTo>
                    <a:pt x="507" y="43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0"/>
            <p:cNvSpPr/>
            <p:nvPr/>
          </p:nvSpPr>
          <p:spPr>
            <a:xfrm>
              <a:off x="4466950" y="2631650"/>
              <a:ext cx="30625" cy="61225"/>
            </a:xfrm>
            <a:custGeom>
              <a:avLst/>
              <a:gdLst/>
              <a:ahLst/>
              <a:cxnLst/>
              <a:rect l="l" t="t" r="r" b="b"/>
              <a:pathLst>
                <a:path w="1225" h="2449" extrusionOk="0">
                  <a:moveTo>
                    <a:pt x="423" y="0"/>
                  </a:moveTo>
                  <a:lnTo>
                    <a:pt x="1" y="2322"/>
                  </a:lnTo>
                  <a:lnTo>
                    <a:pt x="296" y="2406"/>
                  </a:lnTo>
                  <a:lnTo>
                    <a:pt x="592" y="2449"/>
                  </a:lnTo>
                  <a:lnTo>
                    <a:pt x="929" y="2406"/>
                  </a:lnTo>
                  <a:lnTo>
                    <a:pt x="1225" y="2322"/>
                  </a:lnTo>
                  <a:lnTo>
                    <a:pt x="971" y="1731"/>
                  </a:lnTo>
                  <a:lnTo>
                    <a:pt x="760" y="1182"/>
                  </a:lnTo>
                  <a:lnTo>
                    <a:pt x="592" y="59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D58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0"/>
            <p:cNvSpPr/>
            <p:nvPr/>
          </p:nvSpPr>
          <p:spPr>
            <a:xfrm>
              <a:off x="4414175" y="2577825"/>
              <a:ext cx="34850" cy="15850"/>
            </a:xfrm>
            <a:custGeom>
              <a:avLst/>
              <a:gdLst/>
              <a:ahLst/>
              <a:cxnLst/>
              <a:rect l="l" t="t" r="r" b="b"/>
              <a:pathLst>
                <a:path w="1394" h="634" extrusionOk="0">
                  <a:moveTo>
                    <a:pt x="972" y="0"/>
                  </a:moveTo>
                  <a:lnTo>
                    <a:pt x="634" y="85"/>
                  </a:lnTo>
                  <a:lnTo>
                    <a:pt x="296" y="211"/>
                  </a:lnTo>
                  <a:lnTo>
                    <a:pt x="43" y="422"/>
                  </a:lnTo>
                  <a:lnTo>
                    <a:pt x="1" y="507"/>
                  </a:lnTo>
                  <a:lnTo>
                    <a:pt x="43" y="633"/>
                  </a:lnTo>
                  <a:lnTo>
                    <a:pt x="212" y="633"/>
                  </a:lnTo>
                  <a:lnTo>
                    <a:pt x="465" y="465"/>
                  </a:lnTo>
                  <a:lnTo>
                    <a:pt x="676" y="338"/>
                  </a:lnTo>
                  <a:lnTo>
                    <a:pt x="972" y="296"/>
                  </a:lnTo>
                  <a:lnTo>
                    <a:pt x="1352" y="296"/>
                  </a:lnTo>
                  <a:lnTo>
                    <a:pt x="1394" y="211"/>
                  </a:lnTo>
                  <a:lnTo>
                    <a:pt x="1394" y="85"/>
                  </a:lnTo>
                  <a:lnTo>
                    <a:pt x="1309" y="4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0"/>
            <p:cNvSpPr/>
            <p:nvPr/>
          </p:nvSpPr>
          <p:spPr>
            <a:xfrm>
              <a:off x="4514450" y="2585200"/>
              <a:ext cx="26400" cy="30625"/>
            </a:xfrm>
            <a:custGeom>
              <a:avLst/>
              <a:gdLst/>
              <a:ahLst/>
              <a:cxnLst/>
              <a:rect l="l" t="t" r="r" b="b"/>
              <a:pathLst>
                <a:path w="1056" h="1225" extrusionOk="0">
                  <a:moveTo>
                    <a:pt x="211" y="1"/>
                  </a:moveTo>
                  <a:lnTo>
                    <a:pt x="85" y="43"/>
                  </a:lnTo>
                  <a:lnTo>
                    <a:pt x="0" y="127"/>
                  </a:lnTo>
                  <a:lnTo>
                    <a:pt x="42" y="212"/>
                  </a:lnTo>
                  <a:lnTo>
                    <a:pt x="127" y="296"/>
                  </a:lnTo>
                  <a:lnTo>
                    <a:pt x="338" y="423"/>
                  </a:lnTo>
                  <a:lnTo>
                    <a:pt x="549" y="634"/>
                  </a:lnTo>
                  <a:lnTo>
                    <a:pt x="718" y="845"/>
                  </a:lnTo>
                  <a:lnTo>
                    <a:pt x="802" y="1098"/>
                  </a:lnTo>
                  <a:lnTo>
                    <a:pt x="844" y="1183"/>
                  </a:lnTo>
                  <a:lnTo>
                    <a:pt x="887" y="1225"/>
                  </a:lnTo>
                  <a:lnTo>
                    <a:pt x="971" y="1183"/>
                  </a:lnTo>
                  <a:lnTo>
                    <a:pt x="1056" y="1140"/>
                  </a:lnTo>
                  <a:lnTo>
                    <a:pt x="1056" y="1014"/>
                  </a:lnTo>
                  <a:lnTo>
                    <a:pt x="929" y="676"/>
                  </a:lnTo>
                  <a:lnTo>
                    <a:pt x="760" y="423"/>
                  </a:lnTo>
                  <a:lnTo>
                    <a:pt x="507" y="170"/>
                  </a:lnTo>
                  <a:lnTo>
                    <a:pt x="2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0"/>
            <p:cNvSpPr/>
            <p:nvPr/>
          </p:nvSpPr>
          <p:spPr>
            <a:xfrm>
              <a:off x="4286475" y="2497600"/>
              <a:ext cx="93950" cy="136175"/>
            </a:xfrm>
            <a:custGeom>
              <a:avLst/>
              <a:gdLst/>
              <a:ahLst/>
              <a:cxnLst/>
              <a:rect l="l" t="t" r="r" b="b"/>
              <a:pathLst>
                <a:path w="3758" h="5447" extrusionOk="0">
                  <a:moveTo>
                    <a:pt x="1267" y="1"/>
                  </a:moveTo>
                  <a:lnTo>
                    <a:pt x="1014" y="43"/>
                  </a:lnTo>
                  <a:lnTo>
                    <a:pt x="719" y="170"/>
                  </a:lnTo>
                  <a:lnTo>
                    <a:pt x="381" y="423"/>
                  </a:lnTo>
                  <a:lnTo>
                    <a:pt x="254" y="592"/>
                  </a:lnTo>
                  <a:lnTo>
                    <a:pt x="170" y="845"/>
                  </a:lnTo>
                  <a:lnTo>
                    <a:pt x="85" y="1098"/>
                  </a:lnTo>
                  <a:lnTo>
                    <a:pt x="43" y="1394"/>
                  </a:lnTo>
                  <a:lnTo>
                    <a:pt x="1" y="1689"/>
                  </a:lnTo>
                  <a:lnTo>
                    <a:pt x="1" y="2027"/>
                  </a:lnTo>
                  <a:lnTo>
                    <a:pt x="85" y="2745"/>
                  </a:lnTo>
                  <a:lnTo>
                    <a:pt x="296" y="3505"/>
                  </a:lnTo>
                  <a:lnTo>
                    <a:pt x="592" y="4222"/>
                  </a:lnTo>
                  <a:lnTo>
                    <a:pt x="761" y="4560"/>
                  </a:lnTo>
                  <a:lnTo>
                    <a:pt x="930" y="4898"/>
                  </a:lnTo>
                  <a:lnTo>
                    <a:pt x="1183" y="5193"/>
                  </a:lnTo>
                  <a:lnTo>
                    <a:pt x="1394" y="5447"/>
                  </a:lnTo>
                  <a:lnTo>
                    <a:pt x="2280" y="4560"/>
                  </a:lnTo>
                  <a:lnTo>
                    <a:pt x="2914" y="3716"/>
                  </a:lnTo>
                  <a:lnTo>
                    <a:pt x="3167" y="3378"/>
                  </a:lnTo>
                  <a:lnTo>
                    <a:pt x="3378" y="2998"/>
                  </a:lnTo>
                  <a:lnTo>
                    <a:pt x="3547" y="2703"/>
                  </a:lnTo>
                  <a:lnTo>
                    <a:pt x="3674" y="2407"/>
                  </a:lnTo>
                  <a:lnTo>
                    <a:pt x="3758" y="2112"/>
                  </a:lnTo>
                  <a:lnTo>
                    <a:pt x="3758" y="1858"/>
                  </a:lnTo>
                  <a:lnTo>
                    <a:pt x="3758" y="1605"/>
                  </a:lnTo>
                  <a:lnTo>
                    <a:pt x="3674" y="1394"/>
                  </a:lnTo>
                  <a:lnTo>
                    <a:pt x="3589" y="1183"/>
                  </a:lnTo>
                  <a:lnTo>
                    <a:pt x="3420" y="1014"/>
                  </a:lnTo>
                  <a:lnTo>
                    <a:pt x="3251" y="845"/>
                  </a:lnTo>
                  <a:lnTo>
                    <a:pt x="2998" y="719"/>
                  </a:lnTo>
                  <a:lnTo>
                    <a:pt x="2238" y="296"/>
                  </a:lnTo>
                  <a:lnTo>
                    <a:pt x="1901" y="128"/>
                  </a:lnTo>
                  <a:lnTo>
                    <a:pt x="1563" y="43"/>
                  </a:lnTo>
                  <a:lnTo>
                    <a:pt x="12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0"/>
            <p:cNvSpPr/>
            <p:nvPr/>
          </p:nvSpPr>
          <p:spPr>
            <a:xfrm>
              <a:off x="4276975" y="2592600"/>
              <a:ext cx="68625" cy="93950"/>
            </a:xfrm>
            <a:custGeom>
              <a:avLst/>
              <a:gdLst/>
              <a:ahLst/>
              <a:cxnLst/>
              <a:rect l="l" t="t" r="r" b="b"/>
              <a:pathLst>
                <a:path w="2745" h="3758" extrusionOk="0">
                  <a:moveTo>
                    <a:pt x="1267" y="0"/>
                  </a:moveTo>
                  <a:lnTo>
                    <a:pt x="930" y="42"/>
                  </a:lnTo>
                  <a:lnTo>
                    <a:pt x="676" y="169"/>
                  </a:lnTo>
                  <a:lnTo>
                    <a:pt x="423" y="338"/>
                  </a:lnTo>
                  <a:lnTo>
                    <a:pt x="212" y="591"/>
                  </a:lnTo>
                  <a:lnTo>
                    <a:pt x="85" y="887"/>
                  </a:lnTo>
                  <a:lnTo>
                    <a:pt x="1" y="1182"/>
                  </a:lnTo>
                  <a:lnTo>
                    <a:pt x="1" y="1520"/>
                  </a:lnTo>
                  <a:lnTo>
                    <a:pt x="43" y="1815"/>
                  </a:lnTo>
                  <a:lnTo>
                    <a:pt x="85" y="2111"/>
                  </a:lnTo>
                  <a:lnTo>
                    <a:pt x="212" y="2364"/>
                  </a:lnTo>
                  <a:lnTo>
                    <a:pt x="296" y="2617"/>
                  </a:lnTo>
                  <a:lnTo>
                    <a:pt x="465" y="2871"/>
                  </a:lnTo>
                  <a:lnTo>
                    <a:pt x="634" y="3082"/>
                  </a:lnTo>
                  <a:lnTo>
                    <a:pt x="803" y="3293"/>
                  </a:lnTo>
                  <a:lnTo>
                    <a:pt x="1014" y="3504"/>
                  </a:lnTo>
                  <a:lnTo>
                    <a:pt x="1310" y="3673"/>
                  </a:lnTo>
                  <a:lnTo>
                    <a:pt x="1605" y="3757"/>
                  </a:lnTo>
                  <a:lnTo>
                    <a:pt x="1858" y="3757"/>
                  </a:lnTo>
                  <a:lnTo>
                    <a:pt x="2112" y="3631"/>
                  </a:lnTo>
                  <a:lnTo>
                    <a:pt x="2365" y="3462"/>
                  </a:lnTo>
                  <a:lnTo>
                    <a:pt x="2534" y="3208"/>
                  </a:lnTo>
                  <a:lnTo>
                    <a:pt x="2660" y="2913"/>
                  </a:lnTo>
                  <a:lnTo>
                    <a:pt x="2745" y="2575"/>
                  </a:lnTo>
                  <a:lnTo>
                    <a:pt x="2745" y="2238"/>
                  </a:lnTo>
                  <a:lnTo>
                    <a:pt x="2745" y="1858"/>
                  </a:lnTo>
                  <a:lnTo>
                    <a:pt x="2703" y="1478"/>
                  </a:lnTo>
                  <a:lnTo>
                    <a:pt x="2576" y="1098"/>
                  </a:lnTo>
                  <a:lnTo>
                    <a:pt x="2407" y="760"/>
                  </a:lnTo>
                  <a:lnTo>
                    <a:pt x="2196" y="465"/>
                  </a:lnTo>
                  <a:lnTo>
                    <a:pt x="1943" y="211"/>
                  </a:lnTo>
                  <a:lnTo>
                    <a:pt x="1774" y="127"/>
                  </a:lnTo>
                  <a:lnTo>
                    <a:pt x="1605" y="85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0"/>
            <p:cNvSpPr/>
            <p:nvPr/>
          </p:nvSpPr>
          <p:spPr>
            <a:xfrm>
              <a:off x="4408900" y="2691800"/>
              <a:ext cx="45400" cy="38025"/>
            </a:xfrm>
            <a:custGeom>
              <a:avLst/>
              <a:gdLst/>
              <a:ahLst/>
              <a:cxnLst/>
              <a:rect l="l" t="t" r="r" b="b"/>
              <a:pathLst>
                <a:path w="1816" h="1521" extrusionOk="0">
                  <a:moveTo>
                    <a:pt x="43" y="0"/>
                  </a:moveTo>
                  <a:lnTo>
                    <a:pt x="1" y="43"/>
                  </a:lnTo>
                  <a:lnTo>
                    <a:pt x="1" y="85"/>
                  </a:lnTo>
                  <a:lnTo>
                    <a:pt x="43" y="85"/>
                  </a:lnTo>
                  <a:lnTo>
                    <a:pt x="338" y="127"/>
                  </a:lnTo>
                  <a:lnTo>
                    <a:pt x="592" y="254"/>
                  </a:lnTo>
                  <a:lnTo>
                    <a:pt x="845" y="380"/>
                  </a:lnTo>
                  <a:lnTo>
                    <a:pt x="1098" y="549"/>
                  </a:lnTo>
                  <a:lnTo>
                    <a:pt x="1267" y="760"/>
                  </a:lnTo>
                  <a:lnTo>
                    <a:pt x="1436" y="971"/>
                  </a:lnTo>
                  <a:lnTo>
                    <a:pt x="1605" y="1225"/>
                  </a:lnTo>
                  <a:lnTo>
                    <a:pt x="1732" y="1478"/>
                  </a:lnTo>
                  <a:lnTo>
                    <a:pt x="1732" y="1520"/>
                  </a:lnTo>
                  <a:lnTo>
                    <a:pt x="1774" y="1520"/>
                  </a:lnTo>
                  <a:lnTo>
                    <a:pt x="1816" y="1478"/>
                  </a:lnTo>
                  <a:lnTo>
                    <a:pt x="1816" y="1436"/>
                  </a:lnTo>
                  <a:lnTo>
                    <a:pt x="1689" y="1182"/>
                  </a:lnTo>
                  <a:lnTo>
                    <a:pt x="1520" y="929"/>
                  </a:lnTo>
                  <a:lnTo>
                    <a:pt x="1352" y="676"/>
                  </a:lnTo>
                  <a:lnTo>
                    <a:pt x="1141" y="465"/>
                  </a:lnTo>
                  <a:lnTo>
                    <a:pt x="887" y="296"/>
                  </a:lnTo>
                  <a:lnTo>
                    <a:pt x="634" y="169"/>
                  </a:lnTo>
                  <a:lnTo>
                    <a:pt x="338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0"/>
            <p:cNvSpPr/>
            <p:nvPr/>
          </p:nvSpPr>
          <p:spPr>
            <a:xfrm>
              <a:off x="4265375" y="2426900"/>
              <a:ext cx="321900" cy="163600"/>
            </a:xfrm>
            <a:custGeom>
              <a:avLst/>
              <a:gdLst/>
              <a:ahLst/>
              <a:cxnLst/>
              <a:rect l="l" t="t" r="r" b="b"/>
              <a:pathLst>
                <a:path w="12876" h="6544" extrusionOk="0">
                  <a:moveTo>
                    <a:pt x="4644" y="1"/>
                  </a:moveTo>
                  <a:lnTo>
                    <a:pt x="4180" y="85"/>
                  </a:lnTo>
                  <a:lnTo>
                    <a:pt x="3758" y="169"/>
                  </a:lnTo>
                  <a:lnTo>
                    <a:pt x="3336" y="254"/>
                  </a:lnTo>
                  <a:lnTo>
                    <a:pt x="2913" y="423"/>
                  </a:lnTo>
                  <a:lnTo>
                    <a:pt x="2533" y="549"/>
                  </a:lnTo>
                  <a:lnTo>
                    <a:pt x="2154" y="718"/>
                  </a:lnTo>
                  <a:lnTo>
                    <a:pt x="1816" y="929"/>
                  </a:lnTo>
                  <a:lnTo>
                    <a:pt x="1520" y="1098"/>
                  </a:lnTo>
                  <a:lnTo>
                    <a:pt x="1267" y="1309"/>
                  </a:lnTo>
                  <a:lnTo>
                    <a:pt x="1056" y="1520"/>
                  </a:lnTo>
                  <a:lnTo>
                    <a:pt x="887" y="1816"/>
                  </a:lnTo>
                  <a:lnTo>
                    <a:pt x="718" y="2153"/>
                  </a:lnTo>
                  <a:lnTo>
                    <a:pt x="592" y="2449"/>
                  </a:lnTo>
                  <a:lnTo>
                    <a:pt x="549" y="2787"/>
                  </a:lnTo>
                  <a:lnTo>
                    <a:pt x="507" y="3124"/>
                  </a:lnTo>
                  <a:lnTo>
                    <a:pt x="549" y="3462"/>
                  </a:lnTo>
                  <a:lnTo>
                    <a:pt x="592" y="3800"/>
                  </a:lnTo>
                  <a:lnTo>
                    <a:pt x="718" y="4138"/>
                  </a:lnTo>
                  <a:lnTo>
                    <a:pt x="1" y="4011"/>
                  </a:lnTo>
                  <a:lnTo>
                    <a:pt x="127" y="4264"/>
                  </a:lnTo>
                  <a:lnTo>
                    <a:pt x="296" y="4560"/>
                  </a:lnTo>
                  <a:lnTo>
                    <a:pt x="592" y="4897"/>
                  </a:lnTo>
                  <a:lnTo>
                    <a:pt x="760" y="5066"/>
                  </a:lnTo>
                  <a:lnTo>
                    <a:pt x="1014" y="5235"/>
                  </a:lnTo>
                  <a:lnTo>
                    <a:pt x="1267" y="5362"/>
                  </a:lnTo>
                  <a:lnTo>
                    <a:pt x="1605" y="5531"/>
                  </a:lnTo>
                  <a:lnTo>
                    <a:pt x="1942" y="5657"/>
                  </a:lnTo>
                  <a:lnTo>
                    <a:pt x="2365" y="5784"/>
                  </a:lnTo>
                  <a:lnTo>
                    <a:pt x="2829" y="5868"/>
                  </a:lnTo>
                  <a:lnTo>
                    <a:pt x="3378" y="5911"/>
                  </a:lnTo>
                  <a:lnTo>
                    <a:pt x="3969" y="5911"/>
                  </a:lnTo>
                  <a:lnTo>
                    <a:pt x="4264" y="5868"/>
                  </a:lnTo>
                  <a:lnTo>
                    <a:pt x="4560" y="5826"/>
                  </a:lnTo>
                  <a:lnTo>
                    <a:pt x="5151" y="5615"/>
                  </a:lnTo>
                  <a:lnTo>
                    <a:pt x="5657" y="5320"/>
                  </a:lnTo>
                  <a:lnTo>
                    <a:pt x="6122" y="4940"/>
                  </a:lnTo>
                  <a:lnTo>
                    <a:pt x="6544" y="4517"/>
                  </a:lnTo>
                  <a:lnTo>
                    <a:pt x="6713" y="4264"/>
                  </a:lnTo>
                  <a:lnTo>
                    <a:pt x="6839" y="4011"/>
                  </a:lnTo>
                  <a:lnTo>
                    <a:pt x="6966" y="3715"/>
                  </a:lnTo>
                  <a:lnTo>
                    <a:pt x="7093" y="3420"/>
                  </a:lnTo>
                  <a:lnTo>
                    <a:pt x="7768" y="3504"/>
                  </a:lnTo>
                  <a:lnTo>
                    <a:pt x="8359" y="3631"/>
                  </a:lnTo>
                  <a:lnTo>
                    <a:pt x="8866" y="3800"/>
                  </a:lnTo>
                  <a:lnTo>
                    <a:pt x="9330" y="4011"/>
                  </a:lnTo>
                  <a:lnTo>
                    <a:pt x="9668" y="4264"/>
                  </a:lnTo>
                  <a:lnTo>
                    <a:pt x="9963" y="4517"/>
                  </a:lnTo>
                  <a:lnTo>
                    <a:pt x="10216" y="4771"/>
                  </a:lnTo>
                  <a:lnTo>
                    <a:pt x="10385" y="5066"/>
                  </a:lnTo>
                  <a:lnTo>
                    <a:pt x="10554" y="5362"/>
                  </a:lnTo>
                  <a:lnTo>
                    <a:pt x="10639" y="5615"/>
                  </a:lnTo>
                  <a:lnTo>
                    <a:pt x="10765" y="6079"/>
                  </a:lnTo>
                  <a:lnTo>
                    <a:pt x="10765" y="6417"/>
                  </a:lnTo>
                  <a:lnTo>
                    <a:pt x="10765" y="6544"/>
                  </a:lnTo>
                  <a:lnTo>
                    <a:pt x="11103" y="6417"/>
                  </a:lnTo>
                  <a:lnTo>
                    <a:pt x="11356" y="6248"/>
                  </a:lnTo>
                  <a:lnTo>
                    <a:pt x="11567" y="5995"/>
                  </a:lnTo>
                  <a:lnTo>
                    <a:pt x="11736" y="5742"/>
                  </a:lnTo>
                  <a:lnTo>
                    <a:pt x="11863" y="5488"/>
                  </a:lnTo>
                  <a:lnTo>
                    <a:pt x="11947" y="5151"/>
                  </a:lnTo>
                  <a:lnTo>
                    <a:pt x="11989" y="4855"/>
                  </a:lnTo>
                  <a:lnTo>
                    <a:pt x="11989" y="4560"/>
                  </a:lnTo>
                  <a:lnTo>
                    <a:pt x="11989" y="3969"/>
                  </a:lnTo>
                  <a:lnTo>
                    <a:pt x="11947" y="3462"/>
                  </a:lnTo>
                  <a:lnTo>
                    <a:pt x="11863" y="2956"/>
                  </a:lnTo>
                  <a:lnTo>
                    <a:pt x="12158" y="3335"/>
                  </a:lnTo>
                  <a:lnTo>
                    <a:pt x="12369" y="3715"/>
                  </a:lnTo>
                  <a:lnTo>
                    <a:pt x="12496" y="4011"/>
                  </a:lnTo>
                  <a:lnTo>
                    <a:pt x="12538" y="4306"/>
                  </a:lnTo>
                  <a:lnTo>
                    <a:pt x="12538" y="4560"/>
                  </a:lnTo>
                  <a:lnTo>
                    <a:pt x="12496" y="4729"/>
                  </a:lnTo>
                  <a:lnTo>
                    <a:pt x="12454" y="4855"/>
                  </a:lnTo>
                  <a:lnTo>
                    <a:pt x="12454" y="4855"/>
                  </a:lnTo>
                  <a:lnTo>
                    <a:pt x="12538" y="4813"/>
                  </a:lnTo>
                  <a:lnTo>
                    <a:pt x="12665" y="4602"/>
                  </a:lnTo>
                  <a:lnTo>
                    <a:pt x="12792" y="4306"/>
                  </a:lnTo>
                  <a:lnTo>
                    <a:pt x="12834" y="4095"/>
                  </a:lnTo>
                  <a:lnTo>
                    <a:pt x="12876" y="3884"/>
                  </a:lnTo>
                  <a:lnTo>
                    <a:pt x="12876" y="3631"/>
                  </a:lnTo>
                  <a:lnTo>
                    <a:pt x="12834" y="3378"/>
                  </a:lnTo>
                  <a:lnTo>
                    <a:pt x="12749" y="3082"/>
                  </a:lnTo>
                  <a:lnTo>
                    <a:pt x="12580" y="2744"/>
                  </a:lnTo>
                  <a:lnTo>
                    <a:pt x="12369" y="2407"/>
                  </a:lnTo>
                  <a:lnTo>
                    <a:pt x="12074" y="2069"/>
                  </a:lnTo>
                  <a:lnTo>
                    <a:pt x="11694" y="1689"/>
                  </a:lnTo>
                  <a:lnTo>
                    <a:pt x="11230" y="1267"/>
                  </a:lnTo>
                  <a:lnTo>
                    <a:pt x="10892" y="1056"/>
                  </a:lnTo>
                  <a:lnTo>
                    <a:pt x="10554" y="845"/>
                  </a:lnTo>
                  <a:lnTo>
                    <a:pt x="10216" y="676"/>
                  </a:lnTo>
                  <a:lnTo>
                    <a:pt x="9879" y="549"/>
                  </a:lnTo>
                  <a:lnTo>
                    <a:pt x="9541" y="465"/>
                  </a:lnTo>
                  <a:lnTo>
                    <a:pt x="9203" y="380"/>
                  </a:lnTo>
                  <a:lnTo>
                    <a:pt x="8570" y="296"/>
                  </a:lnTo>
                  <a:lnTo>
                    <a:pt x="8021" y="296"/>
                  </a:lnTo>
                  <a:lnTo>
                    <a:pt x="7599" y="338"/>
                  </a:lnTo>
                  <a:lnTo>
                    <a:pt x="7219" y="380"/>
                  </a:lnTo>
                  <a:lnTo>
                    <a:pt x="6839" y="212"/>
                  </a:lnTo>
                  <a:lnTo>
                    <a:pt x="6417" y="127"/>
                  </a:lnTo>
                  <a:lnTo>
                    <a:pt x="5995" y="43"/>
                  </a:lnTo>
                  <a:lnTo>
                    <a:pt x="553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0"/>
            <p:cNvSpPr/>
            <p:nvPr/>
          </p:nvSpPr>
          <p:spPr>
            <a:xfrm>
              <a:off x="4178825" y="2927150"/>
              <a:ext cx="224825" cy="240650"/>
            </a:xfrm>
            <a:custGeom>
              <a:avLst/>
              <a:gdLst/>
              <a:ahLst/>
              <a:cxnLst/>
              <a:rect l="l" t="t" r="r" b="b"/>
              <a:pathLst>
                <a:path w="8993" h="9626" extrusionOk="0">
                  <a:moveTo>
                    <a:pt x="212" y="0"/>
                  </a:moveTo>
                  <a:lnTo>
                    <a:pt x="170" y="422"/>
                  </a:lnTo>
                  <a:lnTo>
                    <a:pt x="43" y="2026"/>
                  </a:lnTo>
                  <a:lnTo>
                    <a:pt x="1" y="2913"/>
                  </a:lnTo>
                  <a:lnTo>
                    <a:pt x="1" y="3757"/>
                  </a:lnTo>
                  <a:lnTo>
                    <a:pt x="43" y="4602"/>
                  </a:lnTo>
                  <a:lnTo>
                    <a:pt x="128" y="5361"/>
                  </a:lnTo>
                  <a:lnTo>
                    <a:pt x="212" y="5699"/>
                  </a:lnTo>
                  <a:lnTo>
                    <a:pt x="296" y="5995"/>
                  </a:lnTo>
                  <a:lnTo>
                    <a:pt x="381" y="6290"/>
                  </a:lnTo>
                  <a:lnTo>
                    <a:pt x="550" y="6543"/>
                  </a:lnTo>
                  <a:lnTo>
                    <a:pt x="719" y="6754"/>
                  </a:lnTo>
                  <a:lnTo>
                    <a:pt x="1014" y="6966"/>
                  </a:lnTo>
                  <a:lnTo>
                    <a:pt x="1394" y="7177"/>
                  </a:lnTo>
                  <a:lnTo>
                    <a:pt x="1816" y="7430"/>
                  </a:lnTo>
                  <a:lnTo>
                    <a:pt x="2829" y="7852"/>
                  </a:lnTo>
                  <a:lnTo>
                    <a:pt x="3927" y="8232"/>
                  </a:lnTo>
                  <a:lnTo>
                    <a:pt x="4940" y="8570"/>
                  </a:lnTo>
                  <a:lnTo>
                    <a:pt x="5827" y="8823"/>
                  </a:lnTo>
                  <a:lnTo>
                    <a:pt x="6713" y="9034"/>
                  </a:lnTo>
                  <a:lnTo>
                    <a:pt x="6629" y="9414"/>
                  </a:lnTo>
                  <a:lnTo>
                    <a:pt x="7600" y="9625"/>
                  </a:lnTo>
                  <a:lnTo>
                    <a:pt x="7980" y="9498"/>
                  </a:lnTo>
                  <a:lnTo>
                    <a:pt x="8359" y="9287"/>
                  </a:lnTo>
                  <a:lnTo>
                    <a:pt x="8697" y="9034"/>
                  </a:lnTo>
                  <a:lnTo>
                    <a:pt x="8993" y="8739"/>
                  </a:lnTo>
                  <a:lnTo>
                    <a:pt x="7177" y="8527"/>
                  </a:lnTo>
                  <a:lnTo>
                    <a:pt x="6207" y="8401"/>
                  </a:lnTo>
                  <a:lnTo>
                    <a:pt x="5320" y="8232"/>
                  </a:lnTo>
                  <a:lnTo>
                    <a:pt x="4476" y="8021"/>
                  </a:lnTo>
                  <a:lnTo>
                    <a:pt x="3716" y="7768"/>
                  </a:lnTo>
                  <a:lnTo>
                    <a:pt x="3420" y="7641"/>
                  </a:lnTo>
                  <a:lnTo>
                    <a:pt x="3167" y="7514"/>
                  </a:lnTo>
                  <a:lnTo>
                    <a:pt x="2914" y="7345"/>
                  </a:lnTo>
                  <a:lnTo>
                    <a:pt x="2745" y="7219"/>
                  </a:lnTo>
                  <a:lnTo>
                    <a:pt x="2534" y="6881"/>
                  </a:lnTo>
                  <a:lnTo>
                    <a:pt x="2281" y="6501"/>
                  </a:lnTo>
                  <a:lnTo>
                    <a:pt x="2069" y="6037"/>
                  </a:lnTo>
                  <a:lnTo>
                    <a:pt x="1816" y="5488"/>
                  </a:lnTo>
                  <a:lnTo>
                    <a:pt x="1394" y="4348"/>
                  </a:lnTo>
                  <a:lnTo>
                    <a:pt x="1014" y="3124"/>
                  </a:lnTo>
                  <a:lnTo>
                    <a:pt x="676" y="1984"/>
                  </a:lnTo>
                  <a:lnTo>
                    <a:pt x="423" y="971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749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0"/>
            <p:cNvSpPr/>
            <p:nvPr/>
          </p:nvSpPr>
          <p:spPr>
            <a:xfrm>
              <a:off x="4178825" y="2927150"/>
              <a:ext cx="224825" cy="240650"/>
            </a:xfrm>
            <a:custGeom>
              <a:avLst/>
              <a:gdLst/>
              <a:ahLst/>
              <a:cxnLst/>
              <a:rect l="l" t="t" r="r" b="b"/>
              <a:pathLst>
                <a:path w="8993" h="9626" fill="none" extrusionOk="0">
                  <a:moveTo>
                    <a:pt x="212" y="0"/>
                  </a:moveTo>
                  <a:lnTo>
                    <a:pt x="212" y="0"/>
                  </a:lnTo>
                  <a:lnTo>
                    <a:pt x="170" y="422"/>
                  </a:lnTo>
                  <a:lnTo>
                    <a:pt x="170" y="422"/>
                  </a:lnTo>
                  <a:lnTo>
                    <a:pt x="43" y="2026"/>
                  </a:lnTo>
                  <a:lnTo>
                    <a:pt x="1" y="2913"/>
                  </a:lnTo>
                  <a:lnTo>
                    <a:pt x="1" y="3757"/>
                  </a:lnTo>
                  <a:lnTo>
                    <a:pt x="43" y="4602"/>
                  </a:lnTo>
                  <a:lnTo>
                    <a:pt x="128" y="5361"/>
                  </a:lnTo>
                  <a:lnTo>
                    <a:pt x="212" y="5699"/>
                  </a:lnTo>
                  <a:lnTo>
                    <a:pt x="296" y="5995"/>
                  </a:lnTo>
                  <a:lnTo>
                    <a:pt x="381" y="6290"/>
                  </a:lnTo>
                  <a:lnTo>
                    <a:pt x="550" y="6543"/>
                  </a:lnTo>
                  <a:lnTo>
                    <a:pt x="550" y="6543"/>
                  </a:lnTo>
                  <a:lnTo>
                    <a:pt x="719" y="6754"/>
                  </a:lnTo>
                  <a:lnTo>
                    <a:pt x="1014" y="6966"/>
                  </a:lnTo>
                  <a:lnTo>
                    <a:pt x="1394" y="7177"/>
                  </a:lnTo>
                  <a:lnTo>
                    <a:pt x="1816" y="7430"/>
                  </a:lnTo>
                  <a:lnTo>
                    <a:pt x="2829" y="7852"/>
                  </a:lnTo>
                  <a:lnTo>
                    <a:pt x="3927" y="8232"/>
                  </a:lnTo>
                  <a:lnTo>
                    <a:pt x="4940" y="8570"/>
                  </a:lnTo>
                  <a:lnTo>
                    <a:pt x="5827" y="8823"/>
                  </a:lnTo>
                  <a:lnTo>
                    <a:pt x="6713" y="9034"/>
                  </a:lnTo>
                  <a:lnTo>
                    <a:pt x="6629" y="9414"/>
                  </a:lnTo>
                  <a:lnTo>
                    <a:pt x="7600" y="9625"/>
                  </a:lnTo>
                  <a:lnTo>
                    <a:pt x="7600" y="9625"/>
                  </a:lnTo>
                  <a:lnTo>
                    <a:pt x="7980" y="9498"/>
                  </a:lnTo>
                  <a:lnTo>
                    <a:pt x="8359" y="9287"/>
                  </a:lnTo>
                  <a:lnTo>
                    <a:pt x="8697" y="9034"/>
                  </a:lnTo>
                  <a:lnTo>
                    <a:pt x="8993" y="8739"/>
                  </a:lnTo>
                  <a:lnTo>
                    <a:pt x="8993" y="8739"/>
                  </a:lnTo>
                  <a:lnTo>
                    <a:pt x="7177" y="8527"/>
                  </a:lnTo>
                  <a:lnTo>
                    <a:pt x="6207" y="8401"/>
                  </a:lnTo>
                  <a:lnTo>
                    <a:pt x="5320" y="8232"/>
                  </a:lnTo>
                  <a:lnTo>
                    <a:pt x="4476" y="8021"/>
                  </a:lnTo>
                  <a:lnTo>
                    <a:pt x="3716" y="7768"/>
                  </a:lnTo>
                  <a:lnTo>
                    <a:pt x="3420" y="7641"/>
                  </a:lnTo>
                  <a:lnTo>
                    <a:pt x="3167" y="7514"/>
                  </a:lnTo>
                  <a:lnTo>
                    <a:pt x="2914" y="7345"/>
                  </a:lnTo>
                  <a:lnTo>
                    <a:pt x="2745" y="7219"/>
                  </a:lnTo>
                  <a:lnTo>
                    <a:pt x="2745" y="7219"/>
                  </a:lnTo>
                  <a:lnTo>
                    <a:pt x="2534" y="6881"/>
                  </a:lnTo>
                  <a:lnTo>
                    <a:pt x="2281" y="6501"/>
                  </a:lnTo>
                  <a:lnTo>
                    <a:pt x="2069" y="6037"/>
                  </a:lnTo>
                  <a:lnTo>
                    <a:pt x="1816" y="5488"/>
                  </a:lnTo>
                  <a:lnTo>
                    <a:pt x="1394" y="4348"/>
                  </a:lnTo>
                  <a:lnTo>
                    <a:pt x="1014" y="3124"/>
                  </a:lnTo>
                  <a:lnTo>
                    <a:pt x="676" y="1984"/>
                  </a:lnTo>
                  <a:lnTo>
                    <a:pt x="423" y="971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1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0"/>
            <p:cNvSpPr/>
            <p:nvPr/>
          </p:nvSpPr>
          <p:spPr>
            <a:xfrm>
              <a:off x="4060625" y="2956700"/>
              <a:ext cx="1100" cy="2125"/>
            </a:xfrm>
            <a:custGeom>
              <a:avLst/>
              <a:gdLst/>
              <a:ahLst/>
              <a:cxnLst/>
              <a:rect l="l" t="t" r="r" b="b"/>
              <a:pathLst>
                <a:path w="44" h="85" extrusionOk="0">
                  <a:moveTo>
                    <a:pt x="43" y="0"/>
                  </a:moveTo>
                  <a:lnTo>
                    <a:pt x="43" y="0"/>
                  </a:lnTo>
                  <a:lnTo>
                    <a:pt x="43" y="42"/>
                  </a:lnTo>
                  <a:lnTo>
                    <a:pt x="43" y="42"/>
                  </a:lnTo>
                  <a:lnTo>
                    <a:pt x="1" y="85"/>
                  </a:lnTo>
                  <a:lnTo>
                    <a:pt x="1" y="85"/>
                  </a:lnTo>
                  <a:lnTo>
                    <a:pt x="43" y="42"/>
                  </a:lnTo>
                  <a:lnTo>
                    <a:pt x="43" y="4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0"/>
            <p:cNvSpPr/>
            <p:nvPr/>
          </p:nvSpPr>
          <p:spPr>
            <a:xfrm>
              <a:off x="4060625" y="2956700"/>
              <a:ext cx="1100" cy="2125"/>
            </a:xfrm>
            <a:custGeom>
              <a:avLst/>
              <a:gdLst/>
              <a:ahLst/>
              <a:cxnLst/>
              <a:rect l="l" t="t" r="r" b="b"/>
              <a:pathLst>
                <a:path w="44" h="85" fill="none" extrusionOk="0">
                  <a:moveTo>
                    <a:pt x="43" y="0"/>
                  </a:moveTo>
                  <a:lnTo>
                    <a:pt x="43" y="0"/>
                  </a:lnTo>
                  <a:lnTo>
                    <a:pt x="43" y="42"/>
                  </a:lnTo>
                  <a:lnTo>
                    <a:pt x="43" y="42"/>
                  </a:lnTo>
                  <a:lnTo>
                    <a:pt x="1" y="85"/>
                  </a:lnTo>
                  <a:lnTo>
                    <a:pt x="1" y="85"/>
                  </a:lnTo>
                  <a:lnTo>
                    <a:pt x="43" y="42"/>
                  </a:lnTo>
                  <a:lnTo>
                    <a:pt x="43" y="42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0"/>
            <p:cNvSpPr/>
            <p:nvPr/>
          </p:nvSpPr>
          <p:spPr>
            <a:xfrm>
              <a:off x="4050075" y="2957750"/>
              <a:ext cx="355700" cy="372575"/>
            </a:xfrm>
            <a:custGeom>
              <a:avLst/>
              <a:gdLst/>
              <a:ahLst/>
              <a:cxnLst/>
              <a:rect l="l" t="t" r="r" b="b"/>
              <a:pathLst>
                <a:path w="14228" h="14903" extrusionOk="0">
                  <a:moveTo>
                    <a:pt x="465" y="0"/>
                  </a:moveTo>
                  <a:lnTo>
                    <a:pt x="423" y="43"/>
                  </a:lnTo>
                  <a:lnTo>
                    <a:pt x="212" y="1098"/>
                  </a:lnTo>
                  <a:lnTo>
                    <a:pt x="85" y="2196"/>
                  </a:lnTo>
                  <a:lnTo>
                    <a:pt x="1" y="3251"/>
                  </a:lnTo>
                  <a:lnTo>
                    <a:pt x="43" y="4306"/>
                  </a:lnTo>
                  <a:lnTo>
                    <a:pt x="127" y="5362"/>
                  </a:lnTo>
                  <a:lnTo>
                    <a:pt x="296" y="6375"/>
                  </a:lnTo>
                  <a:lnTo>
                    <a:pt x="592" y="7388"/>
                  </a:lnTo>
                  <a:lnTo>
                    <a:pt x="930" y="8359"/>
                  </a:lnTo>
                  <a:lnTo>
                    <a:pt x="1352" y="9245"/>
                  </a:lnTo>
                  <a:lnTo>
                    <a:pt x="1605" y="9710"/>
                  </a:lnTo>
                  <a:lnTo>
                    <a:pt x="1900" y="10132"/>
                  </a:lnTo>
                  <a:lnTo>
                    <a:pt x="2196" y="10554"/>
                  </a:lnTo>
                  <a:lnTo>
                    <a:pt x="2534" y="10976"/>
                  </a:lnTo>
                  <a:lnTo>
                    <a:pt x="2871" y="11356"/>
                  </a:lnTo>
                  <a:lnTo>
                    <a:pt x="3209" y="11736"/>
                  </a:lnTo>
                  <a:lnTo>
                    <a:pt x="3631" y="12116"/>
                  </a:lnTo>
                  <a:lnTo>
                    <a:pt x="4053" y="12454"/>
                  </a:lnTo>
                  <a:lnTo>
                    <a:pt x="4476" y="12791"/>
                  </a:lnTo>
                  <a:lnTo>
                    <a:pt x="4940" y="13129"/>
                  </a:lnTo>
                  <a:lnTo>
                    <a:pt x="5446" y="13425"/>
                  </a:lnTo>
                  <a:lnTo>
                    <a:pt x="5953" y="13720"/>
                  </a:lnTo>
                  <a:lnTo>
                    <a:pt x="6502" y="13973"/>
                  </a:lnTo>
                  <a:lnTo>
                    <a:pt x="7051" y="14227"/>
                  </a:lnTo>
                  <a:lnTo>
                    <a:pt x="7262" y="14311"/>
                  </a:lnTo>
                  <a:lnTo>
                    <a:pt x="7262" y="10005"/>
                  </a:lnTo>
                  <a:lnTo>
                    <a:pt x="6333" y="9836"/>
                  </a:lnTo>
                  <a:lnTo>
                    <a:pt x="5404" y="9625"/>
                  </a:lnTo>
                  <a:lnTo>
                    <a:pt x="4476" y="9330"/>
                  </a:lnTo>
                  <a:lnTo>
                    <a:pt x="3631" y="9034"/>
                  </a:lnTo>
                  <a:lnTo>
                    <a:pt x="2829" y="8654"/>
                  </a:lnTo>
                  <a:lnTo>
                    <a:pt x="2491" y="8443"/>
                  </a:lnTo>
                  <a:lnTo>
                    <a:pt x="2196" y="8232"/>
                  </a:lnTo>
                  <a:lnTo>
                    <a:pt x="1900" y="7979"/>
                  </a:lnTo>
                  <a:lnTo>
                    <a:pt x="1647" y="7726"/>
                  </a:lnTo>
                  <a:lnTo>
                    <a:pt x="1436" y="7430"/>
                  </a:lnTo>
                  <a:lnTo>
                    <a:pt x="1309" y="7135"/>
                  </a:lnTo>
                  <a:lnTo>
                    <a:pt x="1056" y="6501"/>
                  </a:lnTo>
                  <a:lnTo>
                    <a:pt x="845" y="5784"/>
                  </a:lnTo>
                  <a:lnTo>
                    <a:pt x="676" y="4939"/>
                  </a:lnTo>
                  <a:lnTo>
                    <a:pt x="550" y="4053"/>
                  </a:lnTo>
                  <a:lnTo>
                    <a:pt x="423" y="3082"/>
                  </a:lnTo>
                  <a:lnTo>
                    <a:pt x="381" y="2069"/>
                  </a:lnTo>
                  <a:lnTo>
                    <a:pt x="381" y="1056"/>
                  </a:lnTo>
                  <a:lnTo>
                    <a:pt x="465" y="0"/>
                  </a:lnTo>
                  <a:close/>
                  <a:moveTo>
                    <a:pt x="9837" y="14100"/>
                  </a:moveTo>
                  <a:lnTo>
                    <a:pt x="9837" y="14902"/>
                  </a:lnTo>
                  <a:lnTo>
                    <a:pt x="10977" y="14902"/>
                  </a:lnTo>
                  <a:lnTo>
                    <a:pt x="11483" y="14860"/>
                  </a:lnTo>
                  <a:lnTo>
                    <a:pt x="11948" y="14775"/>
                  </a:lnTo>
                  <a:lnTo>
                    <a:pt x="12412" y="14691"/>
                  </a:lnTo>
                  <a:lnTo>
                    <a:pt x="12876" y="14607"/>
                  </a:lnTo>
                  <a:lnTo>
                    <a:pt x="13341" y="14438"/>
                  </a:lnTo>
                  <a:lnTo>
                    <a:pt x="13805" y="14269"/>
                  </a:lnTo>
                  <a:lnTo>
                    <a:pt x="14227" y="14100"/>
                  </a:lnTo>
                  <a:close/>
                </a:path>
              </a:pathLst>
            </a:custGeom>
            <a:solidFill>
              <a:srgbClr val="749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0"/>
            <p:cNvSpPr/>
            <p:nvPr/>
          </p:nvSpPr>
          <p:spPr>
            <a:xfrm>
              <a:off x="4295975" y="3310225"/>
              <a:ext cx="109800" cy="20100"/>
            </a:xfrm>
            <a:custGeom>
              <a:avLst/>
              <a:gdLst/>
              <a:ahLst/>
              <a:cxnLst/>
              <a:rect l="l" t="t" r="r" b="b"/>
              <a:pathLst>
                <a:path w="4392" h="804" fill="none" extrusionOk="0">
                  <a:moveTo>
                    <a:pt x="4391" y="1"/>
                  </a:moveTo>
                  <a:lnTo>
                    <a:pt x="1" y="1"/>
                  </a:lnTo>
                  <a:lnTo>
                    <a:pt x="1" y="803"/>
                  </a:lnTo>
                  <a:lnTo>
                    <a:pt x="1" y="803"/>
                  </a:lnTo>
                  <a:lnTo>
                    <a:pt x="676" y="803"/>
                  </a:lnTo>
                  <a:lnTo>
                    <a:pt x="676" y="803"/>
                  </a:lnTo>
                  <a:lnTo>
                    <a:pt x="1141" y="803"/>
                  </a:lnTo>
                  <a:lnTo>
                    <a:pt x="1647" y="761"/>
                  </a:lnTo>
                  <a:lnTo>
                    <a:pt x="2112" y="676"/>
                  </a:lnTo>
                  <a:lnTo>
                    <a:pt x="2576" y="592"/>
                  </a:lnTo>
                  <a:lnTo>
                    <a:pt x="3040" y="508"/>
                  </a:lnTo>
                  <a:lnTo>
                    <a:pt x="3505" y="339"/>
                  </a:lnTo>
                  <a:lnTo>
                    <a:pt x="3969" y="170"/>
                  </a:lnTo>
                  <a:lnTo>
                    <a:pt x="439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0"/>
            <p:cNvSpPr/>
            <p:nvPr/>
          </p:nvSpPr>
          <p:spPr>
            <a:xfrm>
              <a:off x="4050075" y="2957750"/>
              <a:ext cx="181550" cy="357800"/>
            </a:xfrm>
            <a:custGeom>
              <a:avLst/>
              <a:gdLst/>
              <a:ahLst/>
              <a:cxnLst/>
              <a:rect l="l" t="t" r="r" b="b"/>
              <a:pathLst>
                <a:path w="7262" h="14312" fill="none" extrusionOk="0">
                  <a:moveTo>
                    <a:pt x="465" y="0"/>
                  </a:moveTo>
                  <a:lnTo>
                    <a:pt x="465" y="0"/>
                  </a:lnTo>
                  <a:lnTo>
                    <a:pt x="423" y="43"/>
                  </a:lnTo>
                  <a:lnTo>
                    <a:pt x="423" y="43"/>
                  </a:lnTo>
                  <a:lnTo>
                    <a:pt x="212" y="1098"/>
                  </a:lnTo>
                  <a:lnTo>
                    <a:pt x="85" y="2196"/>
                  </a:lnTo>
                  <a:lnTo>
                    <a:pt x="1" y="3251"/>
                  </a:lnTo>
                  <a:lnTo>
                    <a:pt x="43" y="4306"/>
                  </a:lnTo>
                  <a:lnTo>
                    <a:pt x="127" y="5362"/>
                  </a:lnTo>
                  <a:lnTo>
                    <a:pt x="296" y="6375"/>
                  </a:lnTo>
                  <a:lnTo>
                    <a:pt x="592" y="7388"/>
                  </a:lnTo>
                  <a:lnTo>
                    <a:pt x="930" y="8359"/>
                  </a:lnTo>
                  <a:lnTo>
                    <a:pt x="1352" y="9245"/>
                  </a:lnTo>
                  <a:lnTo>
                    <a:pt x="1605" y="9710"/>
                  </a:lnTo>
                  <a:lnTo>
                    <a:pt x="1900" y="10132"/>
                  </a:lnTo>
                  <a:lnTo>
                    <a:pt x="2196" y="10554"/>
                  </a:lnTo>
                  <a:lnTo>
                    <a:pt x="2534" y="10976"/>
                  </a:lnTo>
                  <a:lnTo>
                    <a:pt x="2871" y="11356"/>
                  </a:lnTo>
                  <a:lnTo>
                    <a:pt x="3209" y="11736"/>
                  </a:lnTo>
                  <a:lnTo>
                    <a:pt x="3631" y="12116"/>
                  </a:lnTo>
                  <a:lnTo>
                    <a:pt x="4053" y="12454"/>
                  </a:lnTo>
                  <a:lnTo>
                    <a:pt x="4476" y="12791"/>
                  </a:lnTo>
                  <a:lnTo>
                    <a:pt x="4940" y="13129"/>
                  </a:lnTo>
                  <a:lnTo>
                    <a:pt x="5446" y="13425"/>
                  </a:lnTo>
                  <a:lnTo>
                    <a:pt x="5953" y="13720"/>
                  </a:lnTo>
                  <a:lnTo>
                    <a:pt x="6502" y="13973"/>
                  </a:lnTo>
                  <a:lnTo>
                    <a:pt x="7051" y="14227"/>
                  </a:lnTo>
                  <a:lnTo>
                    <a:pt x="7051" y="14227"/>
                  </a:lnTo>
                  <a:lnTo>
                    <a:pt x="7262" y="14311"/>
                  </a:lnTo>
                  <a:lnTo>
                    <a:pt x="7262" y="10005"/>
                  </a:lnTo>
                  <a:lnTo>
                    <a:pt x="7262" y="10005"/>
                  </a:lnTo>
                  <a:lnTo>
                    <a:pt x="6333" y="9836"/>
                  </a:lnTo>
                  <a:lnTo>
                    <a:pt x="5404" y="9625"/>
                  </a:lnTo>
                  <a:lnTo>
                    <a:pt x="4476" y="9330"/>
                  </a:lnTo>
                  <a:lnTo>
                    <a:pt x="3631" y="9034"/>
                  </a:lnTo>
                  <a:lnTo>
                    <a:pt x="2829" y="8654"/>
                  </a:lnTo>
                  <a:lnTo>
                    <a:pt x="2491" y="8443"/>
                  </a:lnTo>
                  <a:lnTo>
                    <a:pt x="2196" y="8232"/>
                  </a:lnTo>
                  <a:lnTo>
                    <a:pt x="1900" y="7979"/>
                  </a:lnTo>
                  <a:lnTo>
                    <a:pt x="1647" y="7726"/>
                  </a:lnTo>
                  <a:lnTo>
                    <a:pt x="1436" y="7430"/>
                  </a:lnTo>
                  <a:lnTo>
                    <a:pt x="1309" y="7135"/>
                  </a:lnTo>
                  <a:lnTo>
                    <a:pt x="1309" y="7135"/>
                  </a:lnTo>
                  <a:lnTo>
                    <a:pt x="1056" y="6501"/>
                  </a:lnTo>
                  <a:lnTo>
                    <a:pt x="845" y="5784"/>
                  </a:lnTo>
                  <a:lnTo>
                    <a:pt x="676" y="4939"/>
                  </a:lnTo>
                  <a:lnTo>
                    <a:pt x="550" y="4053"/>
                  </a:lnTo>
                  <a:lnTo>
                    <a:pt x="423" y="3082"/>
                  </a:lnTo>
                  <a:lnTo>
                    <a:pt x="381" y="2069"/>
                  </a:lnTo>
                  <a:lnTo>
                    <a:pt x="381" y="1056"/>
                  </a:lnTo>
                  <a:lnTo>
                    <a:pt x="4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0"/>
            <p:cNvSpPr/>
            <p:nvPr/>
          </p:nvSpPr>
          <p:spPr>
            <a:xfrm>
              <a:off x="4317100" y="3134000"/>
              <a:ext cx="199475" cy="85500"/>
            </a:xfrm>
            <a:custGeom>
              <a:avLst/>
              <a:gdLst/>
              <a:ahLst/>
              <a:cxnLst/>
              <a:rect l="l" t="t" r="r" b="b"/>
              <a:pathLst>
                <a:path w="7979" h="3420" extrusionOk="0">
                  <a:moveTo>
                    <a:pt x="4939" y="0"/>
                  </a:moveTo>
                  <a:lnTo>
                    <a:pt x="4348" y="85"/>
                  </a:lnTo>
                  <a:lnTo>
                    <a:pt x="4095" y="169"/>
                  </a:lnTo>
                  <a:lnTo>
                    <a:pt x="3842" y="211"/>
                  </a:lnTo>
                  <a:lnTo>
                    <a:pt x="3631" y="338"/>
                  </a:lnTo>
                  <a:lnTo>
                    <a:pt x="3504" y="465"/>
                  </a:lnTo>
                  <a:lnTo>
                    <a:pt x="3166" y="760"/>
                  </a:lnTo>
                  <a:lnTo>
                    <a:pt x="2828" y="1013"/>
                  </a:lnTo>
                  <a:lnTo>
                    <a:pt x="2449" y="1224"/>
                  </a:lnTo>
                  <a:lnTo>
                    <a:pt x="2069" y="1351"/>
                  </a:lnTo>
                  <a:lnTo>
                    <a:pt x="338" y="971"/>
                  </a:lnTo>
                  <a:lnTo>
                    <a:pt x="0" y="2660"/>
                  </a:lnTo>
                  <a:lnTo>
                    <a:pt x="2533" y="2997"/>
                  </a:lnTo>
                  <a:lnTo>
                    <a:pt x="2744" y="3124"/>
                  </a:lnTo>
                  <a:lnTo>
                    <a:pt x="2997" y="3208"/>
                  </a:lnTo>
                  <a:lnTo>
                    <a:pt x="3251" y="3293"/>
                  </a:lnTo>
                  <a:lnTo>
                    <a:pt x="3504" y="3377"/>
                  </a:lnTo>
                  <a:lnTo>
                    <a:pt x="4306" y="3377"/>
                  </a:lnTo>
                  <a:lnTo>
                    <a:pt x="5741" y="3420"/>
                  </a:lnTo>
                  <a:lnTo>
                    <a:pt x="6501" y="3377"/>
                  </a:lnTo>
                  <a:lnTo>
                    <a:pt x="7134" y="3335"/>
                  </a:lnTo>
                  <a:lnTo>
                    <a:pt x="7641" y="3293"/>
                  </a:lnTo>
                  <a:lnTo>
                    <a:pt x="7810" y="3208"/>
                  </a:lnTo>
                  <a:lnTo>
                    <a:pt x="7894" y="3166"/>
                  </a:lnTo>
                  <a:lnTo>
                    <a:pt x="7936" y="3082"/>
                  </a:lnTo>
                  <a:lnTo>
                    <a:pt x="7979" y="2913"/>
                  </a:lnTo>
                  <a:lnTo>
                    <a:pt x="7936" y="2533"/>
                  </a:lnTo>
                  <a:lnTo>
                    <a:pt x="7810" y="2026"/>
                  </a:lnTo>
                  <a:lnTo>
                    <a:pt x="7641" y="1520"/>
                  </a:lnTo>
                  <a:lnTo>
                    <a:pt x="7303" y="549"/>
                  </a:lnTo>
                  <a:lnTo>
                    <a:pt x="7134" y="127"/>
                  </a:lnTo>
                  <a:lnTo>
                    <a:pt x="6670" y="42"/>
                  </a:lnTo>
                  <a:lnTo>
                    <a:pt x="6163" y="42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0"/>
            <p:cNvSpPr/>
            <p:nvPr/>
          </p:nvSpPr>
          <p:spPr>
            <a:xfrm>
              <a:off x="4317100" y="3134000"/>
              <a:ext cx="199475" cy="85500"/>
            </a:xfrm>
            <a:custGeom>
              <a:avLst/>
              <a:gdLst/>
              <a:ahLst/>
              <a:cxnLst/>
              <a:rect l="l" t="t" r="r" b="b"/>
              <a:pathLst>
                <a:path w="7979" h="3420" fill="none" extrusionOk="0">
                  <a:moveTo>
                    <a:pt x="338" y="971"/>
                  </a:moveTo>
                  <a:lnTo>
                    <a:pt x="2069" y="1351"/>
                  </a:lnTo>
                  <a:lnTo>
                    <a:pt x="2069" y="1351"/>
                  </a:lnTo>
                  <a:lnTo>
                    <a:pt x="2449" y="1224"/>
                  </a:lnTo>
                  <a:lnTo>
                    <a:pt x="2828" y="1013"/>
                  </a:lnTo>
                  <a:lnTo>
                    <a:pt x="3166" y="760"/>
                  </a:lnTo>
                  <a:lnTo>
                    <a:pt x="3504" y="465"/>
                  </a:lnTo>
                  <a:lnTo>
                    <a:pt x="3504" y="465"/>
                  </a:lnTo>
                  <a:lnTo>
                    <a:pt x="3631" y="338"/>
                  </a:lnTo>
                  <a:lnTo>
                    <a:pt x="3842" y="211"/>
                  </a:lnTo>
                  <a:lnTo>
                    <a:pt x="4095" y="169"/>
                  </a:lnTo>
                  <a:lnTo>
                    <a:pt x="4348" y="85"/>
                  </a:lnTo>
                  <a:lnTo>
                    <a:pt x="4939" y="0"/>
                  </a:lnTo>
                  <a:lnTo>
                    <a:pt x="5572" y="0"/>
                  </a:lnTo>
                  <a:lnTo>
                    <a:pt x="6163" y="42"/>
                  </a:lnTo>
                  <a:lnTo>
                    <a:pt x="6670" y="42"/>
                  </a:lnTo>
                  <a:lnTo>
                    <a:pt x="7134" y="127"/>
                  </a:lnTo>
                  <a:lnTo>
                    <a:pt x="7134" y="127"/>
                  </a:lnTo>
                  <a:lnTo>
                    <a:pt x="7303" y="549"/>
                  </a:lnTo>
                  <a:lnTo>
                    <a:pt x="7641" y="1520"/>
                  </a:lnTo>
                  <a:lnTo>
                    <a:pt x="7810" y="2026"/>
                  </a:lnTo>
                  <a:lnTo>
                    <a:pt x="7936" y="2533"/>
                  </a:lnTo>
                  <a:lnTo>
                    <a:pt x="7979" y="2913"/>
                  </a:lnTo>
                  <a:lnTo>
                    <a:pt x="7936" y="3082"/>
                  </a:lnTo>
                  <a:lnTo>
                    <a:pt x="7894" y="3166"/>
                  </a:lnTo>
                  <a:lnTo>
                    <a:pt x="7894" y="3166"/>
                  </a:lnTo>
                  <a:lnTo>
                    <a:pt x="7810" y="3208"/>
                  </a:lnTo>
                  <a:lnTo>
                    <a:pt x="7641" y="3293"/>
                  </a:lnTo>
                  <a:lnTo>
                    <a:pt x="7134" y="3335"/>
                  </a:lnTo>
                  <a:lnTo>
                    <a:pt x="6501" y="3377"/>
                  </a:lnTo>
                  <a:lnTo>
                    <a:pt x="5741" y="3420"/>
                  </a:lnTo>
                  <a:lnTo>
                    <a:pt x="4306" y="3377"/>
                  </a:lnTo>
                  <a:lnTo>
                    <a:pt x="3504" y="3377"/>
                  </a:lnTo>
                  <a:lnTo>
                    <a:pt x="3504" y="3377"/>
                  </a:lnTo>
                  <a:lnTo>
                    <a:pt x="3251" y="3293"/>
                  </a:lnTo>
                  <a:lnTo>
                    <a:pt x="2997" y="3208"/>
                  </a:lnTo>
                  <a:lnTo>
                    <a:pt x="2744" y="3124"/>
                  </a:lnTo>
                  <a:lnTo>
                    <a:pt x="2533" y="2997"/>
                  </a:lnTo>
                  <a:lnTo>
                    <a:pt x="0" y="2660"/>
                  </a:lnTo>
                  <a:lnTo>
                    <a:pt x="338" y="9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0"/>
            <p:cNvSpPr/>
            <p:nvPr/>
          </p:nvSpPr>
          <p:spPr>
            <a:xfrm>
              <a:off x="4059575" y="2797325"/>
              <a:ext cx="287100" cy="420075"/>
            </a:xfrm>
            <a:custGeom>
              <a:avLst/>
              <a:gdLst/>
              <a:ahLst/>
              <a:cxnLst/>
              <a:rect l="l" t="t" r="r" b="b"/>
              <a:pathLst>
                <a:path w="11484" h="16803" extrusionOk="0">
                  <a:moveTo>
                    <a:pt x="3336" y="1"/>
                  </a:moveTo>
                  <a:lnTo>
                    <a:pt x="2956" y="212"/>
                  </a:lnTo>
                  <a:lnTo>
                    <a:pt x="2618" y="423"/>
                  </a:lnTo>
                  <a:lnTo>
                    <a:pt x="2280" y="676"/>
                  </a:lnTo>
                  <a:lnTo>
                    <a:pt x="1985" y="972"/>
                  </a:lnTo>
                  <a:lnTo>
                    <a:pt x="1732" y="1309"/>
                  </a:lnTo>
                  <a:lnTo>
                    <a:pt x="1478" y="1647"/>
                  </a:lnTo>
                  <a:lnTo>
                    <a:pt x="1225" y="2027"/>
                  </a:lnTo>
                  <a:lnTo>
                    <a:pt x="1014" y="2449"/>
                  </a:lnTo>
                  <a:lnTo>
                    <a:pt x="845" y="2871"/>
                  </a:lnTo>
                  <a:lnTo>
                    <a:pt x="676" y="3336"/>
                  </a:lnTo>
                  <a:lnTo>
                    <a:pt x="423" y="4264"/>
                  </a:lnTo>
                  <a:lnTo>
                    <a:pt x="212" y="5278"/>
                  </a:lnTo>
                  <a:lnTo>
                    <a:pt x="85" y="6291"/>
                  </a:lnTo>
                  <a:lnTo>
                    <a:pt x="1" y="7346"/>
                  </a:lnTo>
                  <a:lnTo>
                    <a:pt x="1" y="8401"/>
                  </a:lnTo>
                  <a:lnTo>
                    <a:pt x="43" y="9415"/>
                  </a:lnTo>
                  <a:lnTo>
                    <a:pt x="170" y="10386"/>
                  </a:lnTo>
                  <a:lnTo>
                    <a:pt x="296" y="11314"/>
                  </a:lnTo>
                  <a:lnTo>
                    <a:pt x="465" y="12159"/>
                  </a:lnTo>
                  <a:lnTo>
                    <a:pt x="676" y="12918"/>
                  </a:lnTo>
                  <a:lnTo>
                    <a:pt x="929" y="13552"/>
                  </a:lnTo>
                  <a:lnTo>
                    <a:pt x="1056" y="13847"/>
                  </a:lnTo>
                  <a:lnTo>
                    <a:pt x="1225" y="14100"/>
                  </a:lnTo>
                  <a:lnTo>
                    <a:pt x="1478" y="14354"/>
                  </a:lnTo>
                  <a:lnTo>
                    <a:pt x="1732" y="14565"/>
                  </a:lnTo>
                  <a:lnTo>
                    <a:pt x="2027" y="14776"/>
                  </a:lnTo>
                  <a:lnTo>
                    <a:pt x="2323" y="14987"/>
                  </a:lnTo>
                  <a:lnTo>
                    <a:pt x="3040" y="15367"/>
                  </a:lnTo>
                  <a:lnTo>
                    <a:pt x="3800" y="15662"/>
                  </a:lnTo>
                  <a:lnTo>
                    <a:pt x="4644" y="15916"/>
                  </a:lnTo>
                  <a:lnTo>
                    <a:pt x="5531" y="16127"/>
                  </a:lnTo>
                  <a:lnTo>
                    <a:pt x="6375" y="16338"/>
                  </a:lnTo>
                  <a:lnTo>
                    <a:pt x="7262" y="16464"/>
                  </a:lnTo>
                  <a:lnTo>
                    <a:pt x="8064" y="16591"/>
                  </a:lnTo>
                  <a:lnTo>
                    <a:pt x="9499" y="16718"/>
                  </a:lnTo>
                  <a:lnTo>
                    <a:pt x="10512" y="16802"/>
                  </a:lnTo>
                  <a:lnTo>
                    <a:pt x="10892" y="16802"/>
                  </a:lnTo>
                  <a:lnTo>
                    <a:pt x="11483" y="14227"/>
                  </a:lnTo>
                  <a:lnTo>
                    <a:pt x="10597" y="14016"/>
                  </a:lnTo>
                  <a:lnTo>
                    <a:pt x="9710" y="13763"/>
                  </a:lnTo>
                  <a:lnTo>
                    <a:pt x="8697" y="13425"/>
                  </a:lnTo>
                  <a:lnTo>
                    <a:pt x="7599" y="13045"/>
                  </a:lnTo>
                  <a:lnTo>
                    <a:pt x="6586" y="12623"/>
                  </a:lnTo>
                  <a:lnTo>
                    <a:pt x="6164" y="12370"/>
                  </a:lnTo>
                  <a:lnTo>
                    <a:pt x="5784" y="12159"/>
                  </a:lnTo>
                  <a:lnTo>
                    <a:pt x="5489" y="11947"/>
                  </a:lnTo>
                  <a:lnTo>
                    <a:pt x="5320" y="11736"/>
                  </a:lnTo>
                  <a:lnTo>
                    <a:pt x="5151" y="11483"/>
                  </a:lnTo>
                  <a:lnTo>
                    <a:pt x="5066" y="11188"/>
                  </a:lnTo>
                  <a:lnTo>
                    <a:pt x="4982" y="10892"/>
                  </a:lnTo>
                  <a:lnTo>
                    <a:pt x="4898" y="10554"/>
                  </a:lnTo>
                  <a:lnTo>
                    <a:pt x="4813" y="9795"/>
                  </a:lnTo>
                  <a:lnTo>
                    <a:pt x="4771" y="8950"/>
                  </a:lnTo>
                  <a:lnTo>
                    <a:pt x="4771" y="8106"/>
                  </a:lnTo>
                  <a:lnTo>
                    <a:pt x="4813" y="7219"/>
                  </a:lnTo>
                  <a:lnTo>
                    <a:pt x="4940" y="5615"/>
                  </a:lnTo>
                  <a:lnTo>
                    <a:pt x="4982" y="4855"/>
                  </a:lnTo>
                  <a:lnTo>
                    <a:pt x="4982" y="4138"/>
                  </a:lnTo>
                  <a:lnTo>
                    <a:pt x="4898" y="3378"/>
                  </a:lnTo>
                  <a:lnTo>
                    <a:pt x="4729" y="2660"/>
                  </a:lnTo>
                  <a:lnTo>
                    <a:pt x="4475" y="1943"/>
                  </a:lnTo>
                  <a:lnTo>
                    <a:pt x="4180" y="1267"/>
                  </a:lnTo>
                  <a:lnTo>
                    <a:pt x="3800" y="634"/>
                  </a:lnTo>
                  <a:lnTo>
                    <a:pt x="333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0"/>
            <p:cNvSpPr/>
            <p:nvPr/>
          </p:nvSpPr>
          <p:spPr>
            <a:xfrm>
              <a:off x="4059575" y="2797325"/>
              <a:ext cx="287100" cy="420075"/>
            </a:xfrm>
            <a:custGeom>
              <a:avLst/>
              <a:gdLst/>
              <a:ahLst/>
              <a:cxnLst/>
              <a:rect l="l" t="t" r="r" b="b"/>
              <a:pathLst>
                <a:path w="11484" h="16803" fill="none" extrusionOk="0">
                  <a:moveTo>
                    <a:pt x="3336" y="1"/>
                  </a:moveTo>
                  <a:lnTo>
                    <a:pt x="3336" y="1"/>
                  </a:lnTo>
                  <a:lnTo>
                    <a:pt x="2956" y="212"/>
                  </a:lnTo>
                  <a:lnTo>
                    <a:pt x="2618" y="423"/>
                  </a:lnTo>
                  <a:lnTo>
                    <a:pt x="2280" y="676"/>
                  </a:lnTo>
                  <a:lnTo>
                    <a:pt x="1985" y="972"/>
                  </a:lnTo>
                  <a:lnTo>
                    <a:pt x="1732" y="1309"/>
                  </a:lnTo>
                  <a:lnTo>
                    <a:pt x="1478" y="1647"/>
                  </a:lnTo>
                  <a:lnTo>
                    <a:pt x="1225" y="2027"/>
                  </a:lnTo>
                  <a:lnTo>
                    <a:pt x="1014" y="2449"/>
                  </a:lnTo>
                  <a:lnTo>
                    <a:pt x="845" y="2871"/>
                  </a:lnTo>
                  <a:lnTo>
                    <a:pt x="676" y="3336"/>
                  </a:lnTo>
                  <a:lnTo>
                    <a:pt x="423" y="4264"/>
                  </a:lnTo>
                  <a:lnTo>
                    <a:pt x="212" y="5278"/>
                  </a:lnTo>
                  <a:lnTo>
                    <a:pt x="85" y="6291"/>
                  </a:lnTo>
                  <a:lnTo>
                    <a:pt x="1" y="7346"/>
                  </a:lnTo>
                  <a:lnTo>
                    <a:pt x="1" y="8401"/>
                  </a:lnTo>
                  <a:lnTo>
                    <a:pt x="43" y="9415"/>
                  </a:lnTo>
                  <a:lnTo>
                    <a:pt x="170" y="10386"/>
                  </a:lnTo>
                  <a:lnTo>
                    <a:pt x="296" y="11314"/>
                  </a:lnTo>
                  <a:lnTo>
                    <a:pt x="465" y="12159"/>
                  </a:lnTo>
                  <a:lnTo>
                    <a:pt x="676" y="12918"/>
                  </a:lnTo>
                  <a:lnTo>
                    <a:pt x="929" y="13552"/>
                  </a:lnTo>
                  <a:lnTo>
                    <a:pt x="929" y="13552"/>
                  </a:lnTo>
                  <a:lnTo>
                    <a:pt x="1056" y="13847"/>
                  </a:lnTo>
                  <a:lnTo>
                    <a:pt x="1225" y="14100"/>
                  </a:lnTo>
                  <a:lnTo>
                    <a:pt x="1478" y="14354"/>
                  </a:lnTo>
                  <a:lnTo>
                    <a:pt x="1732" y="14565"/>
                  </a:lnTo>
                  <a:lnTo>
                    <a:pt x="2027" y="14776"/>
                  </a:lnTo>
                  <a:lnTo>
                    <a:pt x="2323" y="14987"/>
                  </a:lnTo>
                  <a:lnTo>
                    <a:pt x="3040" y="15367"/>
                  </a:lnTo>
                  <a:lnTo>
                    <a:pt x="3800" y="15662"/>
                  </a:lnTo>
                  <a:lnTo>
                    <a:pt x="4644" y="15916"/>
                  </a:lnTo>
                  <a:lnTo>
                    <a:pt x="5531" y="16127"/>
                  </a:lnTo>
                  <a:lnTo>
                    <a:pt x="6375" y="16338"/>
                  </a:lnTo>
                  <a:lnTo>
                    <a:pt x="7262" y="16464"/>
                  </a:lnTo>
                  <a:lnTo>
                    <a:pt x="8064" y="16591"/>
                  </a:lnTo>
                  <a:lnTo>
                    <a:pt x="9499" y="16718"/>
                  </a:lnTo>
                  <a:lnTo>
                    <a:pt x="10512" y="16802"/>
                  </a:lnTo>
                  <a:lnTo>
                    <a:pt x="10892" y="16802"/>
                  </a:lnTo>
                  <a:lnTo>
                    <a:pt x="11483" y="14227"/>
                  </a:lnTo>
                  <a:lnTo>
                    <a:pt x="11483" y="14227"/>
                  </a:lnTo>
                  <a:lnTo>
                    <a:pt x="10597" y="14016"/>
                  </a:lnTo>
                  <a:lnTo>
                    <a:pt x="9710" y="13763"/>
                  </a:lnTo>
                  <a:lnTo>
                    <a:pt x="8697" y="13425"/>
                  </a:lnTo>
                  <a:lnTo>
                    <a:pt x="7599" y="13045"/>
                  </a:lnTo>
                  <a:lnTo>
                    <a:pt x="6586" y="12623"/>
                  </a:lnTo>
                  <a:lnTo>
                    <a:pt x="6164" y="12370"/>
                  </a:lnTo>
                  <a:lnTo>
                    <a:pt x="5784" y="12159"/>
                  </a:lnTo>
                  <a:lnTo>
                    <a:pt x="5489" y="11947"/>
                  </a:lnTo>
                  <a:lnTo>
                    <a:pt x="5320" y="11736"/>
                  </a:lnTo>
                  <a:lnTo>
                    <a:pt x="5320" y="11736"/>
                  </a:lnTo>
                  <a:lnTo>
                    <a:pt x="5151" y="11483"/>
                  </a:lnTo>
                  <a:lnTo>
                    <a:pt x="5066" y="11188"/>
                  </a:lnTo>
                  <a:lnTo>
                    <a:pt x="4982" y="10892"/>
                  </a:lnTo>
                  <a:lnTo>
                    <a:pt x="4898" y="10554"/>
                  </a:lnTo>
                  <a:lnTo>
                    <a:pt x="4813" y="9795"/>
                  </a:lnTo>
                  <a:lnTo>
                    <a:pt x="4771" y="8950"/>
                  </a:lnTo>
                  <a:lnTo>
                    <a:pt x="4771" y="8106"/>
                  </a:lnTo>
                  <a:lnTo>
                    <a:pt x="4813" y="7219"/>
                  </a:lnTo>
                  <a:lnTo>
                    <a:pt x="4940" y="5615"/>
                  </a:lnTo>
                  <a:lnTo>
                    <a:pt x="4940" y="5615"/>
                  </a:lnTo>
                  <a:lnTo>
                    <a:pt x="4982" y="4855"/>
                  </a:lnTo>
                  <a:lnTo>
                    <a:pt x="4982" y="4138"/>
                  </a:lnTo>
                  <a:lnTo>
                    <a:pt x="4898" y="3378"/>
                  </a:lnTo>
                  <a:lnTo>
                    <a:pt x="4729" y="2660"/>
                  </a:lnTo>
                  <a:lnTo>
                    <a:pt x="4475" y="1943"/>
                  </a:lnTo>
                  <a:lnTo>
                    <a:pt x="4180" y="1267"/>
                  </a:lnTo>
                  <a:lnTo>
                    <a:pt x="3800" y="634"/>
                  </a:lnTo>
                  <a:lnTo>
                    <a:pt x="333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0"/>
            <p:cNvSpPr/>
            <p:nvPr/>
          </p:nvSpPr>
          <p:spPr>
            <a:xfrm>
              <a:off x="4231600" y="3186750"/>
              <a:ext cx="1977775" cy="1379375"/>
            </a:xfrm>
            <a:custGeom>
              <a:avLst/>
              <a:gdLst/>
              <a:ahLst/>
              <a:cxnLst/>
              <a:rect l="l" t="t" r="r" b="b"/>
              <a:pathLst>
                <a:path w="79111" h="55175" extrusionOk="0">
                  <a:moveTo>
                    <a:pt x="1" y="1"/>
                  </a:moveTo>
                  <a:lnTo>
                    <a:pt x="1" y="55175"/>
                  </a:lnTo>
                  <a:lnTo>
                    <a:pt x="2576" y="55175"/>
                  </a:lnTo>
                  <a:lnTo>
                    <a:pt x="2576" y="4940"/>
                  </a:lnTo>
                  <a:lnTo>
                    <a:pt x="31957" y="4940"/>
                  </a:lnTo>
                  <a:lnTo>
                    <a:pt x="31957" y="55175"/>
                  </a:lnTo>
                  <a:lnTo>
                    <a:pt x="34532" y="55175"/>
                  </a:lnTo>
                  <a:lnTo>
                    <a:pt x="34532" y="4940"/>
                  </a:lnTo>
                  <a:lnTo>
                    <a:pt x="44537" y="4940"/>
                  </a:lnTo>
                  <a:lnTo>
                    <a:pt x="44537" y="55175"/>
                  </a:lnTo>
                  <a:lnTo>
                    <a:pt x="47154" y="55175"/>
                  </a:lnTo>
                  <a:lnTo>
                    <a:pt x="47154" y="4940"/>
                  </a:lnTo>
                  <a:lnTo>
                    <a:pt x="76493" y="4940"/>
                  </a:lnTo>
                  <a:lnTo>
                    <a:pt x="76493" y="55175"/>
                  </a:lnTo>
                  <a:lnTo>
                    <a:pt x="79111" y="55175"/>
                  </a:lnTo>
                  <a:lnTo>
                    <a:pt x="79111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0"/>
            <p:cNvSpPr/>
            <p:nvPr/>
          </p:nvSpPr>
          <p:spPr>
            <a:xfrm>
              <a:off x="4231600" y="3186750"/>
              <a:ext cx="1977775" cy="1379375"/>
            </a:xfrm>
            <a:custGeom>
              <a:avLst/>
              <a:gdLst/>
              <a:ahLst/>
              <a:cxnLst/>
              <a:rect l="l" t="t" r="r" b="b"/>
              <a:pathLst>
                <a:path w="79111" h="55175" fill="none" extrusionOk="0">
                  <a:moveTo>
                    <a:pt x="79111" y="1"/>
                  </a:moveTo>
                  <a:lnTo>
                    <a:pt x="79111" y="55175"/>
                  </a:lnTo>
                  <a:lnTo>
                    <a:pt x="76493" y="55175"/>
                  </a:lnTo>
                  <a:lnTo>
                    <a:pt x="76493" y="4940"/>
                  </a:lnTo>
                  <a:lnTo>
                    <a:pt x="47154" y="4940"/>
                  </a:lnTo>
                  <a:lnTo>
                    <a:pt x="47154" y="55175"/>
                  </a:lnTo>
                  <a:lnTo>
                    <a:pt x="44537" y="55175"/>
                  </a:lnTo>
                  <a:lnTo>
                    <a:pt x="44537" y="4940"/>
                  </a:lnTo>
                  <a:lnTo>
                    <a:pt x="34532" y="4940"/>
                  </a:lnTo>
                  <a:lnTo>
                    <a:pt x="34532" y="55175"/>
                  </a:lnTo>
                  <a:lnTo>
                    <a:pt x="31957" y="55175"/>
                  </a:lnTo>
                  <a:lnTo>
                    <a:pt x="31957" y="4940"/>
                  </a:lnTo>
                  <a:lnTo>
                    <a:pt x="2576" y="4940"/>
                  </a:lnTo>
                  <a:lnTo>
                    <a:pt x="2576" y="55175"/>
                  </a:lnTo>
                  <a:lnTo>
                    <a:pt x="1" y="55175"/>
                  </a:lnTo>
                  <a:lnTo>
                    <a:pt x="1" y="1"/>
                  </a:lnTo>
                  <a:lnTo>
                    <a:pt x="7911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0"/>
            <p:cNvSpPr/>
            <p:nvPr/>
          </p:nvSpPr>
          <p:spPr>
            <a:xfrm>
              <a:off x="5030525" y="3186750"/>
              <a:ext cx="995225" cy="1379375"/>
            </a:xfrm>
            <a:custGeom>
              <a:avLst/>
              <a:gdLst/>
              <a:ahLst/>
              <a:cxnLst/>
              <a:rect l="l" t="t" r="r" b="b"/>
              <a:pathLst>
                <a:path w="39809" h="55175" extrusionOk="0">
                  <a:moveTo>
                    <a:pt x="0" y="4940"/>
                  </a:moveTo>
                  <a:lnTo>
                    <a:pt x="0" y="55175"/>
                  </a:lnTo>
                  <a:lnTo>
                    <a:pt x="2575" y="55175"/>
                  </a:lnTo>
                  <a:lnTo>
                    <a:pt x="2575" y="49349"/>
                  </a:lnTo>
                  <a:lnTo>
                    <a:pt x="2575" y="4940"/>
                  </a:lnTo>
                  <a:close/>
                  <a:moveTo>
                    <a:pt x="12580" y="1"/>
                  </a:moveTo>
                  <a:lnTo>
                    <a:pt x="12580" y="4940"/>
                  </a:lnTo>
                  <a:lnTo>
                    <a:pt x="12580" y="55175"/>
                  </a:lnTo>
                  <a:lnTo>
                    <a:pt x="15197" y="55175"/>
                  </a:lnTo>
                  <a:lnTo>
                    <a:pt x="15197" y="4940"/>
                  </a:lnTo>
                  <a:lnTo>
                    <a:pt x="39808" y="4940"/>
                  </a:lnTo>
                  <a:lnTo>
                    <a:pt x="39808" y="1436"/>
                  </a:lnTo>
                  <a:lnTo>
                    <a:pt x="39724" y="1"/>
                  </a:lnTo>
                  <a:close/>
                </a:path>
              </a:pathLst>
            </a:custGeom>
            <a:solidFill>
              <a:srgbClr val="BDD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0"/>
            <p:cNvSpPr/>
            <p:nvPr/>
          </p:nvSpPr>
          <p:spPr>
            <a:xfrm>
              <a:off x="4295975" y="3186750"/>
              <a:ext cx="1729775" cy="1379375"/>
            </a:xfrm>
            <a:custGeom>
              <a:avLst/>
              <a:gdLst/>
              <a:ahLst/>
              <a:cxnLst/>
              <a:rect l="l" t="t" r="r" b="b"/>
              <a:pathLst>
                <a:path w="69191" h="55175" fill="none" extrusionOk="0">
                  <a:moveTo>
                    <a:pt x="69106" y="1"/>
                  </a:moveTo>
                  <a:lnTo>
                    <a:pt x="41962" y="1"/>
                  </a:lnTo>
                  <a:lnTo>
                    <a:pt x="41962" y="4940"/>
                  </a:lnTo>
                  <a:lnTo>
                    <a:pt x="31957" y="4940"/>
                  </a:lnTo>
                  <a:lnTo>
                    <a:pt x="29382" y="4940"/>
                  </a:lnTo>
                  <a:lnTo>
                    <a:pt x="1" y="4940"/>
                  </a:lnTo>
                  <a:lnTo>
                    <a:pt x="29382" y="4940"/>
                  </a:lnTo>
                  <a:lnTo>
                    <a:pt x="29382" y="55175"/>
                  </a:lnTo>
                  <a:lnTo>
                    <a:pt x="31957" y="55175"/>
                  </a:lnTo>
                  <a:lnTo>
                    <a:pt x="31957" y="49349"/>
                  </a:lnTo>
                  <a:lnTo>
                    <a:pt x="31957" y="4940"/>
                  </a:lnTo>
                  <a:lnTo>
                    <a:pt x="41962" y="4940"/>
                  </a:lnTo>
                  <a:lnTo>
                    <a:pt x="41962" y="55175"/>
                  </a:lnTo>
                  <a:lnTo>
                    <a:pt x="44579" y="55175"/>
                  </a:lnTo>
                  <a:lnTo>
                    <a:pt x="44579" y="4940"/>
                  </a:lnTo>
                  <a:lnTo>
                    <a:pt x="69190" y="4940"/>
                  </a:lnTo>
                  <a:lnTo>
                    <a:pt x="69190" y="1436"/>
                  </a:lnTo>
                  <a:lnTo>
                    <a:pt x="69190" y="1436"/>
                  </a:lnTo>
                  <a:lnTo>
                    <a:pt x="6910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0"/>
            <p:cNvSpPr/>
            <p:nvPr/>
          </p:nvSpPr>
          <p:spPr>
            <a:xfrm>
              <a:off x="4231600" y="3186750"/>
              <a:ext cx="1113425" cy="1379375"/>
            </a:xfrm>
            <a:custGeom>
              <a:avLst/>
              <a:gdLst/>
              <a:ahLst/>
              <a:cxnLst/>
              <a:rect l="l" t="t" r="r" b="b"/>
              <a:pathLst>
                <a:path w="44537" h="55175" extrusionOk="0">
                  <a:moveTo>
                    <a:pt x="1" y="1"/>
                  </a:moveTo>
                  <a:lnTo>
                    <a:pt x="1" y="55175"/>
                  </a:lnTo>
                  <a:lnTo>
                    <a:pt x="2576" y="55175"/>
                  </a:lnTo>
                  <a:lnTo>
                    <a:pt x="2576" y="50025"/>
                  </a:lnTo>
                  <a:lnTo>
                    <a:pt x="2576" y="24570"/>
                  </a:lnTo>
                  <a:lnTo>
                    <a:pt x="2576" y="21910"/>
                  </a:lnTo>
                  <a:lnTo>
                    <a:pt x="2576" y="12116"/>
                  </a:lnTo>
                  <a:lnTo>
                    <a:pt x="2576" y="8824"/>
                  </a:lnTo>
                  <a:lnTo>
                    <a:pt x="2576" y="4940"/>
                  </a:lnTo>
                  <a:lnTo>
                    <a:pt x="44537" y="4940"/>
                  </a:lnTo>
                  <a:lnTo>
                    <a:pt x="44537" y="1"/>
                  </a:lnTo>
                  <a:close/>
                </a:path>
              </a:pathLst>
            </a:custGeom>
            <a:solidFill>
              <a:srgbClr val="D1E2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0"/>
            <p:cNvSpPr/>
            <p:nvPr/>
          </p:nvSpPr>
          <p:spPr>
            <a:xfrm>
              <a:off x="4231600" y="3186750"/>
              <a:ext cx="1113425" cy="1379375"/>
            </a:xfrm>
            <a:custGeom>
              <a:avLst/>
              <a:gdLst/>
              <a:ahLst/>
              <a:cxnLst/>
              <a:rect l="l" t="t" r="r" b="b"/>
              <a:pathLst>
                <a:path w="44537" h="55175" fill="none" extrusionOk="0">
                  <a:moveTo>
                    <a:pt x="44537" y="1"/>
                  </a:moveTo>
                  <a:lnTo>
                    <a:pt x="13172" y="1"/>
                  </a:lnTo>
                  <a:lnTo>
                    <a:pt x="11905" y="1"/>
                  </a:lnTo>
                  <a:lnTo>
                    <a:pt x="4264" y="1"/>
                  </a:lnTo>
                  <a:lnTo>
                    <a:pt x="1" y="1"/>
                  </a:lnTo>
                  <a:lnTo>
                    <a:pt x="1" y="55175"/>
                  </a:lnTo>
                  <a:lnTo>
                    <a:pt x="2576" y="55175"/>
                  </a:lnTo>
                  <a:lnTo>
                    <a:pt x="2576" y="50025"/>
                  </a:lnTo>
                  <a:lnTo>
                    <a:pt x="2576" y="24570"/>
                  </a:lnTo>
                  <a:lnTo>
                    <a:pt x="2576" y="21910"/>
                  </a:lnTo>
                  <a:lnTo>
                    <a:pt x="2576" y="12116"/>
                  </a:lnTo>
                  <a:lnTo>
                    <a:pt x="2576" y="8824"/>
                  </a:lnTo>
                  <a:lnTo>
                    <a:pt x="2576" y="4940"/>
                  </a:lnTo>
                  <a:lnTo>
                    <a:pt x="31957" y="4940"/>
                  </a:lnTo>
                  <a:lnTo>
                    <a:pt x="34532" y="4940"/>
                  </a:lnTo>
                  <a:lnTo>
                    <a:pt x="44537" y="4940"/>
                  </a:lnTo>
                  <a:lnTo>
                    <a:pt x="44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0"/>
            <p:cNvSpPr/>
            <p:nvPr/>
          </p:nvSpPr>
          <p:spPr>
            <a:xfrm>
              <a:off x="4915475" y="3045350"/>
              <a:ext cx="140400" cy="84450"/>
            </a:xfrm>
            <a:custGeom>
              <a:avLst/>
              <a:gdLst/>
              <a:ahLst/>
              <a:cxnLst/>
              <a:rect l="l" t="t" r="r" b="b"/>
              <a:pathLst>
                <a:path w="5616" h="3378" extrusionOk="0">
                  <a:moveTo>
                    <a:pt x="1" y="0"/>
                  </a:moveTo>
                  <a:lnTo>
                    <a:pt x="1" y="3377"/>
                  </a:lnTo>
                  <a:lnTo>
                    <a:pt x="5615" y="3377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0"/>
            <p:cNvSpPr/>
            <p:nvPr/>
          </p:nvSpPr>
          <p:spPr>
            <a:xfrm>
              <a:off x="4915475" y="3045350"/>
              <a:ext cx="140400" cy="84450"/>
            </a:xfrm>
            <a:custGeom>
              <a:avLst/>
              <a:gdLst/>
              <a:ahLst/>
              <a:cxnLst/>
              <a:rect l="l" t="t" r="r" b="b"/>
              <a:pathLst>
                <a:path w="5616" h="3378" fill="none" extrusionOk="0">
                  <a:moveTo>
                    <a:pt x="1" y="0"/>
                  </a:moveTo>
                  <a:lnTo>
                    <a:pt x="5615" y="0"/>
                  </a:lnTo>
                  <a:lnTo>
                    <a:pt x="5615" y="3377"/>
                  </a:lnTo>
                  <a:lnTo>
                    <a:pt x="1" y="3377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0"/>
            <p:cNvSpPr/>
            <p:nvPr/>
          </p:nvSpPr>
          <p:spPr>
            <a:xfrm>
              <a:off x="4942925" y="2922925"/>
              <a:ext cx="145650" cy="229025"/>
            </a:xfrm>
            <a:custGeom>
              <a:avLst/>
              <a:gdLst/>
              <a:ahLst/>
              <a:cxnLst/>
              <a:rect l="l" t="t" r="r" b="b"/>
              <a:pathLst>
                <a:path w="5826" h="9161" extrusionOk="0">
                  <a:moveTo>
                    <a:pt x="1267" y="0"/>
                  </a:moveTo>
                  <a:lnTo>
                    <a:pt x="0" y="9161"/>
                  </a:lnTo>
                  <a:lnTo>
                    <a:pt x="4517" y="9161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0"/>
            <p:cNvSpPr/>
            <p:nvPr/>
          </p:nvSpPr>
          <p:spPr>
            <a:xfrm>
              <a:off x="4942925" y="2922925"/>
              <a:ext cx="145650" cy="229025"/>
            </a:xfrm>
            <a:custGeom>
              <a:avLst/>
              <a:gdLst/>
              <a:ahLst/>
              <a:cxnLst/>
              <a:rect l="l" t="t" r="r" b="b"/>
              <a:pathLst>
                <a:path w="5826" h="9161" fill="none" extrusionOk="0">
                  <a:moveTo>
                    <a:pt x="4517" y="9161"/>
                  </a:moveTo>
                  <a:lnTo>
                    <a:pt x="0" y="9161"/>
                  </a:lnTo>
                  <a:lnTo>
                    <a:pt x="1267" y="0"/>
                  </a:lnTo>
                  <a:lnTo>
                    <a:pt x="5826" y="0"/>
                  </a:lnTo>
                  <a:lnTo>
                    <a:pt x="4517" y="91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0"/>
            <p:cNvSpPr/>
            <p:nvPr/>
          </p:nvSpPr>
          <p:spPr>
            <a:xfrm>
              <a:off x="4972475" y="2922925"/>
              <a:ext cx="116100" cy="123500"/>
            </a:xfrm>
            <a:custGeom>
              <a:avLst/>
              <a:gdLst/>
              <a:ahLst/>
              <a:cxnLst/>
              <a:rect l="l" t="t" r="r" b="b"/>
              <a:pathLst>
                <a:path w="4644" h="4940" extrusionOk="0">
                  <a:moveTo>
                    <a:pt x="85" y="0"/>
                  </a:moveTo>
                  <a:lnTo>
                    <a:pt x="0" y="634"/>
                  </a:lnTo>
                  <a:lnTo>
                    <a:pt x="3546" y="634"/>
                  </a:lnTo>
                  <a:lnTo>
                    <a:pt x="2961" y="4897"/>
                  </a:lnTo>
                  <a:lnTo>
                    <a:pt x="3968" y="4897"/>
                  </a:lnTo>
                  <a:lnTo>
                    <a:pt x="4644" y="0"/>
                  </a:lnTo>
                  <a:close/>
                  <a:moveTo>
                    <a:pt x="2955" y="4897"/>
                  </a:moveTo>
                  <a:lnTo>
                    <a:pt x="2955" y="4939"/>
                  </a:lnTo>
                  <a:lnTo>
                    <a:pt x="2961" y="4897"/>
                  </a:lnTo>
                  <a:close/>
                </a:path>
              </a:pathLst>
            </a:custGeom>
            <a:solidFill>
              <a:srgbClr val="B2C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0"/>
            <p:cNvSpPr/>
            <p:nvPr/>
          </p:nvSpPr>
          <p:spPr>
            <a:xfrm>
              <a:off x="4972475" y="2922925"/>
              <a:ext cx="116100" cy="123500"/>
            </a:xfrm>
            <a:custGeom>
              <a:avLst/>
              <a:gdLst/>
              <a:ahLst/>
              <a:cxnLst/>
              <a:rect l="l" t="t" r="r" b="b"/>
              <a:pathLst>
                <a:path w="4644" h="4940" fill="none" extrusionOk="0">
                  <a:moveTo>
                    <a:pt x="4644" y="0"/>
                  </a:moveTo>
                  <a:lnTo>
                    <a:pt x="85" y="0"/>
                  </a:lnTo>
                  <a:lnTo>
                    <a:pt x="0" y="634"/>
                  </a:lnTo>
                  <a:lnTo>
                    <a:pt x="3546" y="634"/>
                  </a:lnTo>
                  <a:lnTo>
                    <a:pt x="2955" y="4939"/>
                  </a:lnTo>
                  <a:lnTo>
                    <a:pt x="2955" y="4897"/>
                  </a:lnTo>
                  <a:lnTo>
                    <a:pt x="3673" y="4897"/>
                  </a:lnTo>
                  <a:lnTo>
                    <a:pt x="3968" y="4897"/>
                  </a:lnTo>
                  <a:lnTo>
                    <a:pt x="46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50"/>
            <p:cNvSpPr/>
            <p:nvPr/>
          </p:nvSpPr>
          <p:spPr>
            <a:xfrm>
              <a:off x="4915475" y="2938750"/>
              <a:ext cx="145675" cy="227975"/>
            </a:xfrm>
            <a:custGeom>
              <a:avLst/>
              <a:gdLst/>
              <a:ahLst/>
              <a:cxnLst/>
              <a:rect l="l" t="t" r="r" b="b"/>
              <a:pathLst>
                <a:path w="5827" h="9119" extrusionOk="0">
                  <a:moveTo>
                    <a:pt x="1267" y="1"/>
                  </a:moveTo>
                  <a:lnTo>
                    <a:pt x="1" y="9119"/>
                  </a:lnTo>
                  <a:lnTo>
                    <a:pt x="4560" y="9119"/>
                  </a:lnTo>
                  <a:lnTo>
                    <a:pt x="582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50"/>
            <p:cNvSpPr/>
            <p:nvPr/>
          </p:nvSpPr>
          <p:spPr>
            <a:xfrm>
              <a:off x="4915475" y="2938750"/>
              <a:ext cx="145675" cy="227975"/>
            </a:xfrm>
            <a:custGeom>
              <a:avLst/>
              <a:gdLst/>
              <a:ahLst/>
              <a:cxnLst/>
              <a:rect l="l" t="t" r="r" b="b"/>
              <a:pathLst>
                <a:path w="5827" h="9119" fill="none" extrusionOk="0">
                  <a:moveTo>
                    <a:pt x="4560" y="9119"/>
                  </a:moveTo>
                  <a:lnTo>
                    <a:pt x="1" y="9119"/>
                  </a:lnTo>
                  <a:lnTo>
                    <a:pt x="1267" y="1"/>
                  </a:lnTo>
                  <a:lnTo>
                    <a:pt x="5826" y="1"/>
                  </a:lnTo>
                  <a:lnTo>
                    <a:pt x="4560" y="91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0"/>
            <p:cNvSpPr/>
            <p:nvPr/>
          </p:nvSpPr>
          <p:spPr>
            <a:xfrm>
              <a:off x="4928150" y="2938750"/>
              <a:ext cx="133000" cy="140400"/>
            </a:xfrm>
            <a:custGeom>
              <a:avLst/>
              <a:gdLst/>
              <a:ahLst/>
              <a:cxnLst/>
              <a:rect l="l" t="t" r="r" b="b"/>
              <a:pathLst>
                <a:path w="5320" h="5616" extrusionOk="0">
                  <a:moveTo>
                    <a:pt x="760" y="1"/>
                  </a:moveTo>
                  <a:lnTo>
                    <a:pt x="169" y="4264"/>
                  </a:lnTo>
                  <a:lnTo>
                    <a:pt x="211" y="4264"/>
                  </a:lnTo>
                  <a:lnTo>
                    <a:pt x="169" y="4349"/>
                  </a:lnTo>
                  <a:lnTo>
                    <a:pt x="0" y="5615"/>
                  </a:lnTo>
                  <a:lnTo>
                    <a:pt x="4180" y="5615"/>
                  </a:lnTo>
                  <a:lnTo>
                    <a:pt x="4728" y="4306"/>
                  </a:lnTo>
                  <a:lnTo>
                    <a:pt x="5319" y="1"/>
                  </a:lnTo>
                  <a:close/>
                </a:path>
              </a:pathLst>
            </a:custGeom>
            <a:solidFill>
              <a:srgbClr val="D3E3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0"/>
            <p:cNvSpPr/>
            <p:nvPr/>
          </p:nvSpPr>
          <p:spPr>
            <a:xfrm>
              <a:off x="4928150" y="2938750"/>
              <a:ext cx="133000" cy="140400"/>
            </a:xfrm>
            <a:custGeom>
              <a:avLst/>
              <a:gdLst/>
              <a:ahLst/>
              <a:cxnLst/>
              <a:rect l="l" t="t" r="r" b="b"/>
              <a:pathLst>
                <a:path w="5320" h="5616" fill="none" extrusionOk="0">
                  <a:moveTo>
                    <a:pt x="5319" y="1"/>
                  </a:moveTo>
                  <a:lnTo>
                    <a:pt x="760" y="1"/>
                  </a:lnTo>
                  <a:lnTo>
                    <a:pt x="169" y="4264"/>
                  </a:lnTo>
                  <a:lnTo>
                    <a:pt x="211" y="4264"/>
                  </a:lnTo>
                  <a:lnTo>
                    <a:pt x="169" y="4349"/>
                  </a:lnTo>
                  <a:lnTo>
                    <a:pt x="0" y="5615"/>
                  </a:lnTo>
                  <a:lnTo>
                    <a:pt x="4180" y="5615"/>
                  </a:lnTo>
                  <a:lnTo>
                    <a:pt x="4728" y="4306"/>
                  </a:lnTo>
                  <a:lnTo>
                    <a:pt x="531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0"/>
            <p:cNvSpPr/>
            <p:nvPr/>
          </p:nvSpPr>
          <p:spPr>
            <a:xfrm>
              <a:off x="4895425" y="3045350"/>
              <a:ext cx="198425" cy="141425"/>
            </a:xfrm>
            <a:custGeom>
              <a:avLst/>
              <a:gdLst/>
              <a:ahLst/>
              <a:cxnLst/>
              <a:rect l="l" t="t" r="r" b="b"/>
              <a:pathLst>
                <a:path w="7937" h="5657" extrusionOk="0">
                  <a:moveTo>
                    <a:pt x="1183" y="0"/>
                  </a:moveTo>
                  <a:lnTo>
                    <a:pt x="1" y="5657"/>
                  </a:lnTo>
                  <a:lnTo>
                    <a:pt x="7895" y="5657"/>
                  </a:lnTo>
                  <a:lnTo>
                    <a:pt x="7937" y="5404"/>
                  </a:lnTo>
                  <a:lnTo>
                    <a:pt x="7853" y="4770"/>
                  </a:lnTo>
                  <a:lnTo>
                    <a:pt x="7599" y="2829"/>
                  </a:lnTo>
                  <a:lnTo>
                    <a:pt x="7177" y="0"/>
                  </a:lnTo>
                  <a:lnTo>
                    <a:pt x="6037" y="0"/>
                  </a:lnTo>
                  <a:lnTo>
                    <a:pt x="5489" y="1351"/>
                  </a:lnTo>
                  <a:lnTo>
                    <a:pt x="929" y="1351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0"/>
            <p:cNvSpPr/>
            <p:nvPr/>
          </p:nvSpPr>
          <p:spPr>
            <a:xfrm>
              <a:off x="4895425" y="3045350"/>
              <a:ext cx="198425" cy="141425"/>
            </a:xfrm>
            <a:custGeom>
              <a:avLst/>
              <a:gdLst/>
              <a:ahLst/>
              <a:cxnLst/>
              <a:rect l="l" t="t" r="r" b="b"/>
              <a:pathLst>
                <a:path w="7937" h="5657" fill="none" extrusionOk="0">
                  <a:moveTo>
                    <a:pt x="7895" y="5657"/>
                  </a:moveTo>
                  <a:lnTo>
                    <a:pt x="1" y="5657"/>
                  </a:lnTo>
                  <a:lnTo>
                    <a:pt x="1183" y="0"/>
                  </a:lnTo>
                  <a:lnTo>
                    <a:pt x="1520" y="0"/>
                  </a:lnTo>
                  <a:lnTo>
                    <a:pt x="929" y="1351"/>
                  </a:lnTo>
                  <a:lnTo>
                    <a:pt x="5489" y="1351"/>
                  </a:lnTo>
                  <a:lnTo>
                    <a:pt x="6037" y="0"/>
                  </a:lnTo>
                  <a:lnTo>
                    <a:pt x="7177" y="0"/>
                  </a:lnTo>
                  <a:lnTo>
                    <a:pt x="7177" y="0"/>
                  </a:lnTo>
                  <a:lnTo>
                    <a:pt x="7599" y="2829"/>
                  </a:lnTo>
                  <a:lnTo>
                    <a:pt x="7853" y="4770"/>
                  </a:lnTo>
                  <a:lnTo>
                    <a:pt x="7937" y="5404"/>
                  </a:lnTo>
                  <a:lnTo>
                    <a:pt x="7895" y="56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0"/>
            <p:cNvSpPr/>
            <p:nvPr/>
          </p:nvSpPr>
          <p:spPr>
            <a:xfrm>
              <a:off x="4857425" y="3045350"/>
              <a:ext cx="206875" cy="141425"/>
            </a:xfrm>
            <a:custGeom>
              <a:avLst/>
              <a:gdLst/>
              <a:ahLst/>
              <a:cxnLst/>
              <a:rect l="l" t="t" r="r" b="b"/>
              <a:pathLst>
                <a:path w="8275" h="5657" extrusionOk="0">
                  <a:moveTo>
                    <a:pt x="2280" y="0"/>
                  </a:moveTo>
                  <a:lnTo>
                    <a:pt x="1" y="5657"/>
                  </a:lnTo>
                  <a:lnTo>
                    <a:pt x="5995" y="5657"/>
                  </a:lnTo>
                  <a:lnTo>
                    <a:pt x="8275" y="0"/>
                  </a:lnTo>
                  <a:lnTo>
                    <a:pt x="7557" y="0"/>
                  </a:lnTo>
                  <a:lnTo>
                    <a:pt x="7009" y="1351"/>
                  </a:lnTo>
                  <a:lnTo>
                    <a:pt x="2449" y="1351"/>
                  </a:lnTo>
                  <a:lnTo>
                    <a:pt x="304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0"/>
            <p:cNvSpPr/>
            <p:nvPr/>
          </p:nvSpPr>
          <p:spPr>
            <a:xfrm>
              <a:off x="4857425" y="3045350"/>
              <a:ext cx="206875" cy="141425"/>
            </a:xfrm>
            <a:custGeom>
              <a:avLst/>
              <a:gdLst/>
              <a:ahLst/>
              <a:cxnLst/>
              <a:rect l="l" t="t" r="r" b="b"/>
              <a:pathLst>
                <a:path w="8275" h="5657" fill="none" extrusionOk="0">
                  <a:moveTo>
                    <a:pt x="8275" y="0"/>
                  </a:moveTo>
                  <a:lnTo>
                    <a:pt x="5995" y="5657"/>
                  </a:lnTo>
                  <a:lnTo>
                    <a:pt x="1" y="5657"/>
                  </a:lnTo>
                  <a:lnTo>
                    <a:pt x="2280" y="0"/>
                  </a:lnTo>
                  <a:lnTo>
                    <a:pt x="3040" y="0"/>
                  </a:lnTo>
                  <a:lnTo>
                    <a:pt x="2449" y="1351"/>
                  </a:lnTo>
                  <a:lnTo>
                    <a:pt x="7009" y="1351"/>
                  </a:lnTo>
                  <a:lnTo>
                    <a:pt x="7557" y="0"/>
                  </a:lnTo>
                  <a:lnTo>
                    <a:pt x="827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50"/>
            <p:cNvSpPr/>
            <p:nvPr/>
          </p:nvSpPr>
          <p:spPr>
            <a:xfrm>
              <a:off x="4857425" y="3045350"/>
              <a:ext cx="206875" cy="141425"/>
            </a:xfrm>
            <a:custGeom>
              <a:avLst/>
              <a:gdLst/>
              <a:ahLst/>
              <a:cxnLst/>
              <a:rect l="l" t="t" r="r" b="b"/>
              <a:pathLst>
                <a:path w="8275" h="5657" extrusionOk="0">
                  <a:moveTo>
                    <a:pt x="2280" y="0"/>
                  </a:moveTo>
                  <a:lnTo>
                    <a:pt x="1" y="5657"/>
                  </a:lnTo>
                  <a:lnTo>
                    <a:pt x="5995" y="5657"/>
                  </a:lnTo>
                  <a:lnTo>
                    <a:pt x="8275" y="0"/>
                  </a:lnTo>
                  <a:lnTo>
                    <a:pt x="7557" y="0"/>
                  </a:lnTo>
                  <a:lnTo>
                    <a:pt x="7557" y="42"/>
                  </a:lnTo>
                  <a:lnTo>
                    <a:pt x="7009" y="1351"/>
                  </a:lnTo>
                  <a:lnTo>
                    <a:pt x="2449" y="1351"/>
                  </a:lnTo>
                  <a:lnTo>
                    <a:pt x="3040" y="0"/>
                  </a:lnTo>
                  <a:close/>
                </a:path>
              </a:pathLst>
            </a:custGeom>
            <a:solidFill>
              <a:srgbClr val="687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0"/>
            <p:cNvSpPr/>
            <p:nvPr/>
          </p:nvSpPr>
          <p:spPr>
            <a:xfrm>
              <a:off x="4857425" y="3045350"/>
              <a:ext cx="206875" cy="141425"/>
            </a:xfrm>
            <a:custGeom>
              <a:avLst/>
              <a:gdLst/>
              <a:ahLst/>
              <a:cxnLst/>
              <a:rect l="l" t="t" r="r" b="b"/>
              <a:pathLst>
                <a:path w="8275" h="5657" fill="none" extrusionOk="0">
                  <a:moveTo>
                    <a:pt x="8275" y="0"/>
                  </a:moveTo>
                  <a:lnTo>
                    <a:pt x="7557" y="0"/>
                  </a:lnTo>
                  <a:lnTo>
                    <a:pt x="7557" y="42"/>
                  </a:lnTo>
                  <a:lnTo>
                    <a:pt x="7009" y="1351"/>
                  </a:lnTo>
                  <a:lnTo>
                    <a:pt x="2829" y="1351"/>
                  </a:lnTo>
                  <a:lnTo>
                    <a:pt x="2449" y="1351"/>
                  </a:lnTo>
                  <a:lnTo>
                    <a:pt x="3040" y="0"/>
                  </a:lnTo>
                  <a:lnTo>
                    <a:pt x="2280" y="0"/>
                  </a:lnTo>
                  <a:lnTo>
                    <a:pt x="1" y="5657"/>
                  </a:lnTo>
                  <a:lnTo>
                    <a:pt x="5995" y="5657"/>
                  </a:lnTo>
                  <a:lnTo>
                    <a:pt x="827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0"/>
            <p:cNvSpPr/>
            <p:nvPr/>
          </p:nvSpPr>
          <p:spPr>
            <a:xfrm>
              <a:off x="5164550" y="3141375"/>
              <a:ext cx="282850" cy="45400"/>
            </a:xfrm>
            <a:custGeom>
              <a:avLst/>
              <a:gdLst/>
              <a:ahLst/>
              <a:cxnLst/>
              <a:rect l="l" t="t" r="r" b="b"/>
              <a:pathLst>
                <a:path w="11314" h="1816" extrusionOk="0">
                  <a:moveTo>
                    <a:pt x="634" y="1"/>
                  </a:moveTo>
                  <a:lnTo>
                    <a:pt x="465" y="43"/>
                  </a:lnTo>
                  <a:lnTo>
                    <a:pt x="338" y="127"/>
                  </a:lnTo>
                  <a:lnTo>
                    <a:pt x="254" y="212"/>
                  </a:lnTo>
                  <a:lnTo>
                    <a:pt x="127" y="296"/>
                  </a:lnTo>
                  <a:lnTo>
                    <a:pt x="85" y="465"/>
                  </a:lnTo>
                  <a:lnTo>
                    <a:pt x="43" y="592"/>
                  </a:lnTo>
                  <a:lnTo>
                    <a:pt x="0" y="761"/>
                  </a:lnTo>
                  <a:lnTo>
                    <a:pt x="0" y="1816"/>
                  </a:lnTo>
                  <a:lnTo>
                    <a:pt x="11314" y="1816"/>
                  </a:lnTo>
                  <a:lnTo>
                    <a:pt x="11314" y="761"/>
                  </a:lnTo>
                  <a:lnTo>
                    <a:pt x="11314" y="592"/>
                  </a:lnTo>
                  <a:lnTo>
                    <a:pt x="11272" y="465"/>
                  </a:lnTo>
                  <a:lnTo>
                    <a:pt x="11187" y="296"/>
                  </a:lnTo>
                  <a:lnTo>
                    <a:pt x="11103" y="212"/>
                  </a:lnTo>
                  <a:lnTo>
                    <a:pt x="10976" y="127"/>
                  </a:lnTo>
                  <a:lnTo>
                    <a:pt x="10849" y="43"/>
                  </a:lnTo>
                  <a:lnTo>
                    <a:pt x="1072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0"/>
            <p:cNvSpPr/>
            <p:nvPr/>
          </p:nvSpPr>
          <p:spPr>
            <a:xfrm>
              <a:off x="5164550" y="3141375"/>
              <a:ext cx="282850" cy="45400"/>
            </a:xfrm>
            <a:custGeom>
              <a:avLst/>
              <a:gdLst/>
              <a:ahLst/>
              <a:cxnLst/>
              <a:rect l="l" t="t" r="r" b="b"/>
              <a:pathLst>
                <a:path w="11314" h="1816" fill="none" extrusionOk="0">
                  <a:moveTo>
                    <a:pt x="760" y="1"/>
                  </a:moveTo>
                  <a:lnTo>
                    <a:pt x="10554" y="1"/>
                  </a:lnTo>
                  <a:lnTo>
                    <a:pt x="10554" y="1"/>
                  </a:lnTo>
                  <a:lnTo>
                    <a:pt x="10723" y="1"/>
                  </a:lnTo>
                  <a:lnTo>
                    <a:pt x="10849" y="43"/>
                  </a:lnTo>
                  <a:lnTo>
                    <a:pt x="10976" y="127"/>
                  </a:lnTo>
                  <a:lnTo>
                    <a:pt x="11103" y="212"/>
                  </a:lnTo>
                  <a:lnTo>
                    <a:pt x="11187" y="296"/>
                  </a:lnTo>
                  <a:lnTo>
                    <a:pt x="11272" y="465"/>
                  </a:lnTo>
                  <a:lnTo>
                    <a:pt x="11314" y="592"/>
                  </a:lnTo>
                  <a:lnTo>
                    <a:pt x="11314" y="761"/>
                  </a:lnTo>
                  <a:lnTo>
                    <a:pt x="11314" y="1816"/>
                  </a:lnTo>
                  <a:lnTo>
                    <a:pt x="0" y="1816"/>
                  </a:lnTo>
                  <a:lnTo>
                    <a:pt x="0" y="761"/>
                  </a:lnTo>
                  <a:lnTo>
                    <a:pt x="0" y="761"/>
                  </a:lnTo>
                  <a:lnTo>
                    <a:pt x="43" y="592"/>
                  </a:lnTo>
                  <a:lnTo>
                    <a:pt x="85" y="465"/>
                  </a:lnTo>
                  <a:lnTo>
                    <a:pt x="127" y="296"/>
                  </a:lnTo>
                  <a:lnTo>
                    <a:pt x="254" y="212"/>
                  </a:lnTo>
                  <a:lnTo>
                    <a:pt x="338" y="127"/>
                  </a:lnTo>
                  <a:lnTo>
                    <a:pt x="465" y="43"/>
                  </a:lnTo>
                  <a:lnTo>
                    <a:pt x="634" y="1"/>
                  </a:lnTo>
                  <a:lnTo>
                    <a:pt x="7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0"/>
            <p:cNvSpPr/>
            <p:nvPr/>
          </p:nvSpPr>
          <p:spPr>
            <a:xfrm>
              <a:off x="5164550" y="3141375"/>
              <a:ext cx="180475" cy="45400"/>
            </a:xfrm>
            <a:custGeom>
              <a:avLst/>
              <a:gdLst/>
              <a:ahLst/>
              <a:cxnLst/>
              <a:rect l="l" t="t" r="r" b="b"/>
              <a:pathLst>
                <a:path w="7219" h="1816" extrusionOk="0">
                  <a:moveTo>
                    <a:pt x="634" y="1"/>
                  </a:moveTo>
                  <a:lnTo>
                    <a:pt x="465" y="43"/>
                  </a:lnTo>
                  <a:lnTo>
                    <a:pt x="338" y="127"/>
                  </a:lnTo>
                  <a:lnTo>
                    <a:pt x="254" y="212"/>
                  </a:lnTo>
                  <a:lnTo>
                    <a:pt x="127" y="296"/>
                  </a:lnTo>
                  <a:lnTo>
                    <a:pt x="85" y="465"/>
                  </a:lnTo>
                  <a:lnTo>
                    <a:pt x="43" y="592"/>
                  </a:lnTo>
                  <a:lnTo>
                    <a:pt x="0" y="761"/>
                  </a:lnTo>
                  <a:lnTo>
                    <a:pt x="0" y="1816"/>
                  </a:lnTo>
                  <a:lnTo>
                    <a:pt x="7219" y="1816"/>
                  </a:lnTo>
                  <a:lnTo>
                    <a:pt x="7219" y="761"/>
                  </a:lnTo>
                  <a:lnTo>
                    <a:pt x="7177" y="592"/>
                  </a:lnTo>
                  <a:lnTo>
                    <a:pt x="7135" y="465"/>
                  </a:lnTo>
                  <a:lnTo>
                    <a:pt x="7050" y="296"/>
                  </a:lnTo>
                  <a:lnTo>
                    <a:pt x="6966" y="212"/>
                  </a:lnTo>
                  <a:lnTo>
                    <a:pt x="6881" y="127"/>
                  </a:lnTo>
                  <a:lnTo>
                    <a:pt x="6755" y="43"/>
                  </a:lnTo>
                  <a:lnTo>
                    <a:pt x="6586" y="1"/>
                  </a:lnTo>
                  <a:close/>
                </a:path>
              </a:pathLst>
            </a:custGeom>
            <a:solidFill>
              <a:srgbClr val="687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0"/>
            <p:cNvSpPr/>
            <p:nvPr/>
          </p:nvSpPr>
          <p:spPr>
            <a:xfrm>
              <a:off x="5164550" y="3141375"/>
              <a:ext cx="180475" cy="45400"/>
            </a:xfrm>
            <a:custGeom>
              <a:avLst/>
              <a:gdLst/>
              <a:ahLst/>
              <a:cxnLst/>
              <a:rect l="l" t="t" r="r" b="b"/>
              <a:pathLst>
                <a:path w="7219" h="1816" fill="none" extrusionOk="0">
                  <a:moveTo>
                    <a:pt x="6459" y="1"/>
                  </a:moveTo>
                  <a:lnTo>
                    <a:pt x="760" y="1"/>
                  </a:lnTo>
                  <a:lnTo>
                    <a:pt x="760" y="1"/>
                  </a:lnTo>
                  <a:lnTo>
                    <a:pt x="634" y="1"/>
                  </a:lnTo>
                  <a:lnTo>
                    <a:pt x="465" y="43"/>
                  </a:lnTo>
                  <a:lnTo>
                    <a:pt x="338" y="127"/>
                  </a:lnTo>
                  <a:lnTo>
                    <a:pt x="254" y="212"/>
                  </a:lnTo>
                  <a:lnTo>
                    <a:pt x="127" y="296"/>
                  </a:lnTo>
                  <a:lnTo>
                    <a:pt x="85" y="465"/>
                  </a:lnTo>
                  <a:lnTo>
                    <a:pt x="43" y="592"/>
                  </a:lnTo>
                  <a:lnTo>
                    <a:pt x="0" y="761"/>
                  </a:lnTo>
                  <a:lnTo>
                    <a:pt x="0" y="1816"/>
                  </a:lnTo>
                  <a:lnTo>
                    <a:pt x="7219" y="1816"/>
                  </a:lnTo>
                  <a:lnTo>
                    <a:pt x="7219" y="761"/>
                  </a:lnTo>
                  <a:lnTo>
                    <a:pt x="7219" y="761"/>
                  </a:lnTo>
                  <a:lnTo>
                    <a:pt x="7177" y="592"/>
                  </a:lnTo>
                  <a:lnTo>
                    <a:pt x="7135" y="465"/>
                  </a:lnTo>
                  <a:lnTo>
                    <a:pt x="7050" y="296"/>
                  </a:lnTo>
                  <a:lnTo>
                    <a:pt x="6966" y="212"/>
                  </a:lnTo>
                  <a:lnTo>
                    <a:pt x="6881" y="127"/>
                  </a:lnTo>
                  <a:lnTo>
                    <a:pt x="6755" y="43"/>
                  </a:lnTo>
                  <a:lnTo>
                    <a:pt x="6586" y="1"/>
                  </a:lnTo>
                  <a:lnTo>
                    <a:pt x="645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0"/>
            <p:cNvSpPr/>
            <p:nvPr/>
          </p:nvSpPr>
          <p:spPr>
            <a:xfrm>
              <a:off x="5907525" y="2541925"/>
              <a:ext cx="45400" cy="45425"/>
            </a:xfrm>
            <a:custGeom>
              <a:avLst/>
              <a:gdLst/>
              <a:ahLst/>
              <a:cxnLst/>
              <a:rect l="l" t="t" r="r" b="b"/>
              <a:pathLst>
                <a:path w="1816" h="1817" extrusionOk="0">
                  <a:moveTo>
                    <a:pt x="1478" y="85"/>
                  </a:moveTo>
                  <a:lnTo>
                    <a:pt x="1562" y="128"/>
                  </a:lnTo>
                  <a:lnTo>
                    <a:pt x="1647" y="170"/>
                  </a:lnTo>
                  <a:lnTo>
                    <a:pt x="1689" y="254"/>
                  </a:lnTo>
                  <a:lnTo>
                    <a:pt x="1731" y="339"/>
                  </a:lnTo>
                  <a:lnTo>
                    <a:pt x="1731" y="1478"/>
                  </a:lnTo>
                  <a:lnTo>
                    <a:pt x="1689" y="1563"/>
                  </a:lnTo>
                  <a:lnTo>
                    <a:pt x="1647" y="1647"/>
                  </a:lnTo>
                  <a:lnTo>
                    <a:pt x="1562" y="1689"/>
                  </a:lnTo>
                  <a:lnTo>
                    <a:pt x="1478" y="1732"/>
                  </a:lnTo>
                  <a:lnTo>
                    <a:pt x="338" y="1732"/>
                  </a:lnTo>
                  <a:lnTo>
                    <a:pt x="254" y="1689"/>
                  </a:lnTo>
                  <a:lnTo>
                    <a:pt x="169" y="1647"/>
                  </a:lnTo>
                  <a:lnTo>
                    <a:pt x="127" y="1563"/>
                  </a:lnTo>
                  <a:lnTo>
                    <a:pt x="85" y="1478"/>
                  </a:lnTo>
                  <a:lnTo>
                    <a:pt x="85" y="339"/>
                  </a:lnTo>
                  <a:lnTo>
                    <a:pt x="127" y="254"/>
                  </a:lnTo>
                  <a:lnTo>
                    <a:pt x="169" y="170"/>
                  </a:lnTo>
                  <a:lnTo>
                    <a:pt x="254" y="128"/>
                  </a:lnTo>
                  <a:lnTo>
                    <a:pt x="338" y="85"/>
                  </a:lnTo>
                  <a:close/>
                  <a:moveTo>
                    <a:pt x="338" y="1"/>
                  </a:moveTo>
                  <a:lnTo>
                    <a:pt x="211" y="43"/>
                  </a:lnTo>
                  <a:lnTo>
                    <a:pt x="127" y="128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0" y="1478"/>
                  </a:lnTo>
                  <a:lnTo>
                    <a:pt x="43" y="1605"/>
                  </a:lnTo>
                  <a:lnTo>
                    <a:pt x="127" y="1689"/>
                  </a:lnTo>
                  <a:lnTo>
                    <a:pt x="211" y="1774"/>
                  </a:lnTo>
                  <a:lnTo>
                    <a:pt x="338" y="1816"/>
                  </a:lnTo>
                  <a:lnTo>
                    <a:pt x="1478" y="1816"/>
                  </a:lnTo>
                  <a:lnTo>
                    <a:pt x="1604" y="1774"/>
                  </a:lnTo>
                  <a:lnTo>
                    <a:pt x="1689" y="1689"/>
                  </a:lnTo>
                  <a:lnTo>
                    <a:pt x="1773" y="1605"/>
                  </a:lnTo>
                  <a:lnTo>
                    <a:pt x="1816" y="1478"/>
                  </a:lnTo>
                  <a:lnTo>
                    <a:pt x="1816" y="339"/>
                  </a:lnTo>
                  <a:lnTo>
                    <a:pt x="1773" y="212"/>
                  </a:lnTo>
                  <a:lnTo>
                    <a:pt x="1689" y="128"/>
                  </a:lnTo>
                  <a:lnTo>
                    <a:pt x="1604" y="43"/>
                  </a:lnTo>
                  <a:lnTo>
                    <a:pt x="14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0"/>
            <p:cNvSpPr/>
            <p:nvPr/>
          </p:nvSpPr>
          <p:spPr>
            <a:xfrm>
              <a:off x="5768225" y="2873325"/>
              <a:ext cx="166750" cy="163600"/>
            </a:xfrm>
            <a:custGeom>
              <a:avLst/>
              <a:gdLst/>
              <a:ahLst/>
              <a:cxnLst/>
              <a:rect l="l" t="t" r="r" b="b"/>
              <a:pathLst>
                <a:path w="6670" h="6544" extrusionOk="0">
                  <a:moveTo>
                    <a:pt x="296" y="0"/>
                  </a:moveTo>
                  <a:lnTo>
                    <a:pt x="253" y="422"/>
                  </a:lnTo>
                  <a:lnTo>
                    <a:pt x="84" y="1393"/>
                  </a:lnTo>
                  <a:lnTo>
                    <a:pt x="0" y="1900"/>
                  </a:lnTo>
                  <a:lnTo>
                    <a:pt x="0" y="2406"/>
                  </a:lnTo>
                  <a:lnTo>
                    <a:pt x="0" y="2786"/>
                  </a:lnTo>
                  <a:lnTo>
                    <a:pt x="0" y="2913"/>
                  </a:lnTo>
                  <a:lnTo>
                    <a:pt x="84" y="3040"/>
                  </a:lnTo>
                  <a:lnTo>
                    <a:pt x="253" y="3166"/>
                  </a:lnTo>
                  <a:lnTo>
                    <a:pt x="633" y="3377"/>
                  </a:lnTo>
                  <a:lnTo>
                    <a:pt x="1562" y="3715"/>
                  </a:lnTo>
                  <a:lnTo>
                    <a:pt x="2491" y="4011"/>
                  </a:lnTo>
                  <a:lnTo>
                    <a:pt x="2871" y="4095"/>
                  </a:lnTo>
                  <a:lnTo>
                    <a:pt x="3377" y="3884"/>
                  </a:lnTo>
                  <a:lnTo>
                    <a:pt x="4981" y="6543"/>
                  </a:lnTo>
                  <a:lnTo>
                    <a:pt x="6670" y="5361"/>
                  </a:lnTo>
                  <a:lnTo>
                    <a:pt x="4897" y="2744"/>
                  </a:lnTo>
                  <a:lnTo>
                    <a:pt x="4812" y="2027"/>
                  </a:lnTo>
                  <a:lnTo>
                    <a:pt x="4728" y="1520"/>
                  </a:lnTo>
                  <a:lnTo>
                    <a:pt x="4644" y="1351"/>
                  </a:lnTo>
                  <a:lnTo>
                    <a:pt x="4601" y="1267"/>
                  </a:lnTo>
                  <a:lnTo>
                    <a:pt x="3884" y="1013"/>
                  </a:lnTo>
                  <a:lnTo>
                    <a:pt x="2406" y="591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0"/>
            <p:cNvSpPr/>
            <p:nvPr/>
          </p:nvSpPr>
          <p:spPr>
            <a:xfrm>
              <a:off x="5768225" y="2873325"/>
              <a:ext cx="166750" cy="163600"/>
            </a:xfrm>
            <a:custGeom>
              <a:avLst/>
              <a:gdLst/>
              <a:ahLst/>
              <a:cxnLst/>
              <a:rect l="l" t="t" r="r" b="b"/>
              <a:pathLst>
                <a:path w="6670" h="6544" fill="none" extrusionOk="0">
                  <a:moveTo>
                    <a:pt x="6670" y="5361"/>
                  </a:moveTo>
                  <a:lnTo>
                    <a:pt x="4897" y="2744"/>
                  </a:lnTo>
                  <a:lnTo>
                    <a:pt x="4897" y="2744"/>
                  </a:lnTo>
                  <a:lnTo>
                    <a:pt x="4812" y="2027"/>
                  </a:lnTo>
                  <a:lnTo>
                    <a:pt x="4728" y="1520"/>
                  </a:lnTo>
                  <a:lnTo>
                    <a:pt x="4644" y="1351"/>
                  </a:lnTo>
                  <a:lnTo>
                    <a:pt x="4601" y="1267"/>
                  </a:lnTo>
                  <a:lnTo>
                    <a:pt x="4601" y="1267"/>
                  </a:lnTo>
                  <a:lnTo>
                    <a:pt x="3884" y="1013"/>
                  </a:lnTo>
                  <a:lnTo>
                    <a:pt x="2406" y="591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53" y="422"/>
                  </a:lnTo>
                  <a:lnTo>
                    <a:pt x="84" y="1393"/>
                  </a:lnTo>
                  <a:lnTo>
                    <a:pt x="0" y="1900"/>
                  </a:lnTo>
                  <a:lnTo>
                    <a:pt x="0" y="2406"/>
                  </a:lnTo>
                  <a:lnTo>
                    <a:pt x="0" y="2786"/>
                  </a:lnTo>
                  <a:lnTo>
                    <a:pt x="0" y="2913"/>
                  </a:lnTo>
                  <a:lnTo>
                    <a:pt x="84" y="3040"/>
                  </a:lnTo>
                  <a:lnTo>
                    <a:pt x="84" y="3040"/>
                  </a:lnTo>
                  <a:lnTo>
                    <a:pt x="253" y="3166"/>
                  </a:lnTo>
                  <a:lnTo>
                    <a:pt x="633" y="3377"/>
                  </a:lnTo>
                  <a:lnTo>
                    <a:pt x="1562" y="3715"/>
                  </a:lnTo>
                  <a:lnTo>
                    <a:pt x="2491" y="4011"/>
                  </a:lnTo>
                  <a:lnTo>
                    <a:pt x="2871" y="4095"/>
                  </a:lnTo>
                  <a:lnTo>
                    <a:pt x="3377" y="3884"/>
                  </a:lnTo>
                  <a:lnTo>
                    <a:pt x="4981" y="6543"/>
                  </a:lnTo>
                  <a:lnTo>
                    <a:pt x="6670" y="53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0"/>
            <p:cNvSpPr/>
            <p:nvPr/>
          </p:nvSpPr>
          <p:spPr>
            <a:xfrm>
              <a:off x="5864250" y="2824775"/>
              <a:ext cx="344075" cy="362000"/>
            </a:xfrm>
            <a:custGeom>
              <a:avLst/>
              <a:gdLst/>
              <a:ahLst/>
              <a:cxnLst/>
              <a:rect l="l" t="t" r="r" b="b"/>
              <a:pathLst>
                <a:path w="13763" h="14480" extrusionOk="0">
                  <a:moveTo>
                    <a:pt x="11610" y="0"/>
                  </a:moveTo>
                  <a:lnTo>
                    <a:pt x="10934" y="1351"/>
                  </a:lnTo>
                  <a:lnTo>
                    <a:pt x="10259" y="2702"/>
                  </a:lnTo>
                  <a:lnTo>
                    <a:pt x="9414" y="4264"/>
                  </a:lnTo>
                  <a:lnTo>
                    <a:pt x="8486" y="5868"/>
                  </a:lnTo>
                  <a:lnTo>
                    <a:pt x="7979" y="6586"/>
                  </a:lnTo>
                  <a:lnTo>
                    <a:pt x="7557" y="7261"/>
                  </a:lnTo>
                  <a:lnTo>
                    <a:pt x="7093" y="7852"/>
                  </a:lnTo>
                  <a:lnTo>
                    <a:pt x="6670" y="8317"/>
                  </a:lnTo>
                  <a:lnTo>
                    <a:pt x="6333" y="8612"/>
                  </a:lnTo>
                  <a:lnTo>
                    <a:pt x="6164" y="8697"/>
                  </a:lnTo>
                  <a:lnTo>
                    <a:pt x="5995" y="8781"/>
                  </a:lnTo>
                  <a:lnTo>
                    <a:pt x="5700" y="8781"/>
                  </a:lnTo>
                  <a:lnTo>
                    <a:pt x="5362" y="8739"/>
                  </a:lnTo>
                  <a:lnTo>
                    <a:pt x="5066" y="8654"/>
                  </a:lnTo>
                  <a:lnTo>
                    <a:pt x="4771" y="8485"/>
                  </a:lnTo>
                  <a:lnTo>
                    <a:pt x="4475" y="8274"/>
                  </a:lnTo>
                  <a:lnTo>
                    <a:pt x="4180" y="8063"/>
                  </a:lnTo>
                  <a:lnTo>
                    <a:pt x="3631" y="7557"/>
                  </a:lnTo>
                  <a:lnTo>
                    <a:pt x="3167" y="7008"/>
                  </a:lnTo>
                  <a:lnTo>
                    <a:pt x="2829" y="6544"/>
                  </a:lnTo>
                  <a:lnTo>
                    <a:pt x="2491" y="6079"/>
                  </a:lnTo>
                  <a:lnTo>
                    <a:pt x="1" y="7599"/>
                  </a:lnTo>
                  <a:lnTo>
                    <a:pt x="423" y="8654"/>
                  </a:lnTo>
                  <a:lnTo>
                    <a:pt x="887" y="9752"/>
                  </a:lnTo>
                  <a:lnTo>
                    <a:pt x="1183" y="10385"/>
                  </a:lnTo>
                  <a:lnTo>
                    <a:pt x="1520" y="11018"/>
                  </a:lnTo>
                  <a:lnTo>
                    <a:pt x="1858" y="11652"/>
                  </a:lnTo>
                  <a:lnTo>
                    <a:pt x="2238" y="12285"/>
                  </a:lnTo>
                  <a:lnTo>
                    <a:pt x="2660" y="12876"/>
                  </a:lnTo>
                  <a:lnTo>
                    <a:pt x="3124" y="13382"/>
                  </a:lnTo>
                  <a:lnTo>
                    <a:pt x="3589" y="13847"/>
                  </a:lnTo>
                  <a:lnTo>
                    <a:pt x="3842" y="14016"/>
                  </a:lnTo>
                  <a:lnTo>
                    <a:pt x="4095" y="14184"/>
                  </a:lnTo>
                  <a:lnTo>
                    <a:pt x="4349" y="14311"/>
                  </a:lnTo>
                  <a:lnTo>
                    <a:pt x="4602" y="14395"/>
                  </a:lnTo>
                  <a:lnTo>
                    <a:pt x="4855" y="14438"/>
                  </a:lnTo>
                  <a:lnTo>
                    <a:pt x="5151" y="14480"/>
                  </a:lnTo>
                  <a:lnTo>
                    <a:pt x="5404" y="14438"/>
                  </a:lnTo>
                  <a:lnTo>
                    <a:pt x="5700" y="14395"/>
                  </a:lnTo>
                  <a:lnTo>
                    <a:pt x="6037" y="14269"/>
                  </a:lnTo>
                  <a:lnTo>
                    <a:pt x="6333" y="14142"/>
                  </a:lnTo>
                  <a:lnTo>
                    <a:pt x="7008" y="13762"/>
                  </a:lnTo>
                  <a:lnTo>
                    <a:pt x="7684" y="13298"/>
                  </a:lnTo>
                  <a:lnTo>
                    <a:pt x="8401" y="12707"/>
                  </a:lnTo>
                  <a:lnTo>
                    <a:pt x="9119" y="12074"/>
                  </a:lnTo>
                  <a:lnTo>
                    <a:pt x="9837" y="11398"/>
                  </a:lnTo>
                  <a:lnTo>
                    <a:pt x="10512" y="10681"/>
                  </a:lnTo>
                  <a:lnTo>
                    <a:pt x="11778" y="9288"/>
                  </a:lnTo>
                  <a:lnTo>
                    <a:pt x="12834" y="8063"/>
                  </a:lnTo>
                  <a:lnTo>
                    <a:pt x="13762" y="6881"/>
                  </a:lnTo>
                  <a:lnTo>
                    <a:pt x="13762" y="5995"/>
                  </a:lnTo>
                  <a:lnTo>
                    <a:pt x="13678" y="5066"/>
                  </a:lnTo>
                  <a:lnTo>
                    <a:pt x="13509" y="4137"/>
                  </a:lnTo>
                  <a:lnTo>
                    <a:pt x="13298" y="3251"/>
                  </a:lnTo>
                  <a:lnTo>
                    <a:pt x="12960" y="2407"/>
                  </a:lnTo>
                  <a:lnTo>
                    <a:pt x="12580" y="1562"/>
                  </a:lnTo>
                  <a:lnTo>
                    <a:pt x="12116" y="760"/>
                  </a:lnTo>
                  <a:lnTo>
                    <a:pt x="11610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0"/>
            <p:cNvSpPr/>
            <p:nvPr/>
          </p:nvSpPr>
          <p:spPr>
            <a:xfrm>
              <a:off x="5864250" y="2824775"/>
              <a:ext cx="344075" cy="362000"/>
            </a:xfrm>
            <a:custGeom>
              <a:avLst/>
              <a:gdLst/>
              <a:ahLst/>
              <a:cxnLst/>
              <a:rect l="l" t="t" r="r" b="b"/>
              <a:pathLst>
                <a:path w="13763" h="14480" fill="none" extrusionOk="0">
                  <a:moveTo>
                    <a:pt x="11610" y="0"/>
                  </a:moveTo>
                  <a:lnTo>
                    <a:pt x="11610" y="0"/>
                  </a:lnTo>
                  <a:lnTo>
                    <a:pt x="12116" y="760"/>
                  </a:lnTo>
                  <a:lnTo>
                    <a:pt x="12580" y="1562"/>
                  </a:lnTo>
                  <a:lnTo>
                    <a:pt x="12960" y="2407"/>
                  </a:lnTo>
                  <a:lnTo>
                    <a:pt x="13298" y="3251"/>
                  </a:lnTo>
                  <a:lnTo>
                    <a:pt x="13509" y="4137"/>
                  </a:lnTo>
                  <a:lnTo>
                    <a:pt x="13678" y="5066"/>
                  </a:lnTo>
                  <a:lnTo>
                    <a:pt x="13762" y="5995"/>
                  </a:lnTo>
                  <a:lnTo>
                    <a:pt x="13762" y="6881"/>
                  </a:lnTo>
                  <a:lnTo>
                    <a:pt x="13762" y="6881"/>
                  </a:lnTo>
                  <a:lnTo>
                    <a:pt x="12834" y="8063"/>
                  </a:lnTo>
                  <a:lnTo>
                    <a:pt x="11778" y="9288"/>
                  </a:lnTo>
                  <a:lnTo>
                    <a:pt x="10512" y="10681"/>
                  </a:lnTo>
                  <a:lnTo>
                    <a:pt x="9837" y="11398"/>
                  </a:lnTo>
                  <a:lnTo>
                    <a:pt x="9119" y="12074"/>
                  </a:lnTo>
                  <a:lnTo>
                    <a:pt x="8401" y="12707"/>
                  </a:lnTo>
                  <a:lnTo>
                    <a:pt x="7684" y="13298"/>
                  </a:lnTo>
                  <a:lnTo>
                    <a:pt x="7008" y="13762"/>
                  </a:lnTo>
                  <a:lnTo>
                    <a:pt x="6333" y="14142"/>
                  </a:lnTo>
                  <a:lnTo>
                    <a:pt x="6037" y="14269"/>
                  </a:lnTo>
                  <a:lnTo>
                    <a:pt x="5700" y="14395"/>
                  </a:lnTo>
                  <a:lnTo>
                    <a:pt x="5404" y="14438"/>
                  </a:lnTo>
                  <a:lnTo>
                    <a:pt x="5151" y="14480"/>
                  </a:lnTo>
                  <a:lnTo>
                    <a:pt x="5151" y="14480"/>
                  </a:lnTo>
                  <a:lnTo>
                    <a:pt x="4855" y="14438"/>
                  </a:lnTo>
                  <a:lnTo>
                    <a:pt x="4602" y="14395"/>
                  </a:lnTo>
                  <a:lnTo>
                    <a:pt x="4349" y="14311"/>
                  </a:lnTo>
                  <a:lnTo>
                    <a:pt x="4095" y="14184"/>
                  </a:lnTo>
                  <a:lnTo>
                    <a:pt x="3842" y="14016"/>
                  </a:lnTo>
                  <a:lnTo>
                    <a:pt x="3589" y="13847"/>
                  </a:lnTo>
                  <a:lnTo>
                    <a:pt x="3124" y="13382"/>
                  </a:lnTo>
                  <a:lnTo>
                    <a:pt x="2660" y="12876"/>
                  </a:lnTo>
                  <a:lnTo>
                    <a:pt x="2238" y="12285"/>
                  </a:lnTo>
                  <a:lnTo>
                    <a:pt x="1858" y="11652"/>
                  </a:lnTo>
                  <a:lnTo>
                    <a:pt x="1520" y="11018"/>
                  </a:lnTo>
                  <a:lnTo>
                    <a:pt x="1183" y="10385"/>
                  </a:lnTo>
                  <a:lnTo>
                    <a:pt x="887" y="9752"/>
                  </a:lnTo>
                  <a:lnTo>
                    <a:pt x="423" y="8654"/>
                  </a:lnTo>
                  <a:lnTo>
                    <a:pt x="1" y="7599"/>
                  </a:lnTo>
                  <a:lnTo>
                    <a:pt x="2491" y="6079"/>
                  </a:lnTo>
                  <a:lnTo>
                    <a:pt x="2491" y="6079"/>
                  </a:lnTo>
                  <a:lnTo>
                    <a:pt x="2829" y="6544"/>
                  </a:lnTo>
                  <a:lnTo>
                    <a:pt x="3167" y="7008"/>
                  </a:lnTo>
                  <a:lnTo>
                    <a:pt x="3631" y="7557"/>
                  </a:lnTo>
                  <a:lnTo>
                    <a:pt x="4180" y="8063"/>
                  </a:lnTo>
                  <a:lnTo>
                    <a:pt x="4475" y="8274"/>
                  </a:lnTo>
                  <a:lnTo>
                    <a:pt x="4771" y="8485"/>
                  </a:lnTo>
                  <a:lnTo>
                    <a:pt x="5066" y="8654"/>
                  </a:lnTo>
                  <a:lnTo>
                    <a:pt x="5362" y="8739"/>
                  </a:lnTo>
                  <a:lnTo>
                    <a:pt x="5700" y="8781"/>
                  </a:lnTo>
                  <a:lnTo>
                    <a:pt x="5995" y="8781"/>
                  </a:lnTo>
                  <a:lnTo>
                    <a:pt x="5995" y="8781"/>
                  </a:lnTo>
                  <a:lnTo>
                    <a:pt x="6164" y="8697"/>
                  </a:lnTo>
                  <a:lnTo>
                    <a:pt x="6333" y="8612"/>
                  </a:lnTo>
                  <a:lnTo>
                    <a:pt x="6670" y="8317"/>
                  </a:lnTo>
                  <a:lnTo>
                    <a:pt x="7093" y="7852"/>
                  </a:lnTo>
                  <a:lnTo>
                    <a:pt x="7557" y="7261"/>
                  </a:lnTo>
                  <a:lnTo>
                    <a:pt x="7979" y="6586"/>
                  </a:lnTo>
                  <a:lnTo>
                    <a:pt x="8486" y="5868"/>
                  </a:lnTo>
                  <a:lnTo>
                    <a:pt x="9414" y="4264"/>
                  </a:lnTo>
                  <a:lnTo>
                    <a:pt x="10259" y="2702"/>
                  </a:lnTo>
                  <a:lnTo>
                    <a:pt x="10934" y="1351"/>
                  </a:lnTo>
                  <a:lnTo>
                    <a:pt x="116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0"/>
            <p:cNvSpPr/>
            <p:nvPr/>
          </p:nvSpPr>
          <p:spPr>
            <a:xfrm>
              <a:off x="5903300" y="3028450"/>
              <a:ext cx="119275" cy="158325"/>
            </a:xfrm>
            <a:custGeom>
              <a:avLst/>
              <a:gdLst/>
              <a:ahLst/>
              <a:cxnLst/>
              <a:rect l="l" t="t" r="r" b="b"/>
              <a:pathLst>
                <a:path w="4771" h="6333" extrusionOk="0">
                  <a:moveTo>
                    <a:pt x="2702" y="1"/>
                  </a:moveTo>
                  <a:lnTo>
                    <a:pt x="1478" y="1394"/>
                  </a:lnTo>
                  <a:lnTo>
                    <a:pt x="760" y="2196"/>
                  </a:lnTo>
                  <a:lnTo>
                    <a:pt x="0" y="2998"/>
                  </a:lnTo>
                  <a:lnTo>
                    <a:pt x="380" y="3631"/>
                  </a:lnTo>
                  <a:lnTo>
                    <a:pt x="760" y="4222"/>
                  </a:lnTo>
                  <a:lnTo>
                    <a:pt x="1182" y="4771"/>
                  </a:lnTo>
                  <a:lnTo>
                    <a:pt x="1605" y="5278"/>
                  </a:lnTo>
                  <a:lnTo>
                    <a:pt x="2069" y="5700"/>
                  </a:lnTo>
                  <a:lnTo>
                    <a:pt x="2322" y="5869"/>
                  </a:lnTo>
                  <a:lnTo>
                    <a:pt x="2576" y="6037"/>
                  </a:lnTo>
                  <a:lnTo>
                    <a:pt x="2829" y="6164"/>
                  </a:lnTo>
                  <a:lnTo>
                    <a:pt x="3082" y="6248"/>
                  </a:lnTo>
                  <a:lnTo>
                    <a:pt x="3335" y="6291"/>
                  </a:lnTo>
                  <a:lnTo>
                    <a:pt x="3589" y="6333"/>
                  </a:lnTo>
                  <a:lnTo>
                    <a:pt x="3842" y="6291"/>
                  </a:lnTo>
                  <a:lnTo>
                    <a:pt x="4138" y="6248"/>
                  </a:lnTo>
                  <a:lnTo>
                    <a:pt x="4475" y="6122"/>
                  </a:lnTo>
                  <a:lnTo>
                    <a:pt x="4771" y="5995"/>
                  </a:lnTo>
                  <a:lnTo>
                    <a:pt x="4644" y="4644"/>
                  </a:lnTo>
                  <a:lnTo>
                    <a:pt x="4433" y="3293"/>
                  </a:lnTo>
                  <a:lnTo>
                    <a:pt x="4222" y="1985"/>
                  </a:lnTo>
                  <a:lnTo>
                    <a:pt x="4011" y="634"/>
                  </a:lnTo>
                  <a:lnTo>
                    <a:pt x="3673" y="550"/>
                  </a:lnTo>
                  <a:lnTo>
                    <a:pt x="3335" y="423"/>
                  </a:lnTo>
                  <a:lnTo>
                    <a:pt x="2998" y="212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D3E3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0"/>
            <p:cNvSpPr/>
            <p:nvPr/>
          </p:nvSpPr>
          <p:spPr>
            <a:xfrm>
              <a:off x="5903300" y="3028450"/>
              <a:ext cx="119275" cy="158325"/>
            </a:xfrm>
            <a:custGeom>
              <a:avLst/>
              <a:gdLst/>
              <a:ahLst/>
              <a:cxnLst/>
              <a:rect l="l" t="t" r="r" b="b"/>
              <a:pathLst>
                <a:path w="4771" h="6333" fill="none" extrusionOk="0">
                  <a:moveTo>
                    <a:pt x="2702" y="1"/>
                  </a:moveTo>
                  <a:lnTo>
                    <a:pt x="2702" y="1"/>
                  </a:lnTo>
                  <a:lnTo>
                    <a:pt x="1478" y="1394"/>
                  </a:lnTo>
                  <a:lnTo>
                    <a:pt x="760" y="2196"/>
                  </a:lnTo>
                  <a:lnTo>
                    <a:pt x="0" y="2998"/>
                  </a:lnTo>
                  <a:lnTo>
                    <a:pt x="0" y="2998"/>
                  </a:lnTo>
                  <a:lnTo>
                    <a:pt x="380" y="3631"/>
                  </a:lnTo>
                  <a:lnTo>
                    <a:pt x="760" y="4222"/>
                  </a:lnTo>
                  <a:lnTo>
                    <a:pt x="1182" y="4771"/>
                  </a:lnTo>
                  <a:lnTo>
                    <a:pt x="1605" y="5278"/>
                  </a:lnTo>
                  <a:lnTo>
                    <a:pt x="2069" y="5700"/>
                  </a:lnTo>
                  <a:lnTo>
                    <a:pt x="2322" y="5869"/>
                  </a:lnTo>
                  <a:lnTo>
                    <a:pt x="2576" y="6037"/>
                  </a:lnTo>
                  <a:lnTo>
                    <a:pt x="2829" y="6164"/>
                  </a:lnTo>
                  <a:lnTo>
                    <a:pt x="3082" y="6248"/>
                  </a:lnTo>
                  <a:lnTo>
                    <a:pt x="3335" y="6291"/>
                  </a:lnTo>
                  <a:lnTo>
                    <a:pt x="3589" y="6333"/>
                  </a:lnTo>
                  <a:lnTo>
                    <a:pt x="3589" y="6333"/>
                  </a:lnTo>
                  <a:lnTo>
                    <a:pt x="3842" y="6291"/>
                  </a:lnTo>
                  <a:lnTo>
                    <a:pt x="4138" y="6248"/>
                  </a:lnTo>
                  <a:lnTo>
                    <a:pt x="4475" y="6122"/>
                  </a:lnTo>
                  <a:lnTo>
                    <a:pt x="4771" y="5995"/>
                  </a:lnTo>
                  <a:lnTo>
                    <a:pt x="4771" y="5995"/>
                  </a:lnTo>
                  <a:lnTo>
                    <a:pt x="4644" y="4644"/>
                  </a:lnTo>
                  <a:lnTo>
                    <a:pt x="4433" y="3293"/>
                  </a:lnTo>
                  <a:lnTo>
                    <a:pt x="4222" y="1985"/>
                  </a:lnTo>
                  <a:lnTo>
                    <a:pt x="4011" y="634"/>
                  </a:lnTo>
                  <a:lnTo>
                    <a:pt x="4011" y="634"/>
                  </a:lnTo>
                  <a:lnTo>
                    <a:pt x="3673" y="550"/>
                  </a:lnTo>
                  <a:lnTo>
                    <a:pt x="3335" y="423"/>
                  </a:lnTo>
                  <a:lnTo>
                    <a:pt x="2998" y="212"/>
                  </a:lnTo>
                  <a:lnTo>
                    <a:pt x="270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0"/>
            <p:cNvSpPr/>
            <p:nvPr/>
          </p:nvSpPr>
          <p:spPr>
            <a:xfrm>
              <a:off x="5553975" y="2873325"/>
              <a:ext cx="167825" cy="163600"/>
            </a:xfrm>
            <a:custGeom>
              <a:avLst/>
              <a:gdLst/>
              <a:ahLst/>
              <a:cxnLst/>
              <a:rect l="l" t="t" r="r" b="b"/>
              <a:pathLst>
                <a:path w="6713" h="6544" extrusionOk="0">
                  <a:moveTo>
                    <a:pt x="338" y="0"/>
                  </a:moveTo>
                  <a:lnTo>
                    <a:pt x="254" y="422"/>
                  </a:lnTo>
                  <a:lnTo>
                    <a:pt x="127" y="1393"/>
                  </a:lnTo>
                  <a:lnTo>
                    <a:pt x="43" y="1900"/>
                  </a:lnTo>
                  <a:lnTo>
                    <a:pt x="0" y="2406"/>
                  </a:lnTo>
                  <a:lnTo>
                    <a:pt x="0" y="2786"/>
                  </a:lnTo>
                  <a:lnTo>
                    <a:pt x="43" y="2913"/>
                  </a:lnTo>
                  <a:lnTo>
                    <a:pt x="85" y="3040"/>
                  </a:lnTo>
                  <a:lnTo>
                    <a:pt x="296" y="3166"/>
                  </a:lnTo>
                  <a:lnTo>
                    <a:pt x="676" y="3377"/>
                  </a:lnTo>
                  <a:lnTo>
                    <a:pt x="1605" y="3715"/>
                  </a:lnTo>
                  <a:lnTo>
                    <a:pt x="2491" y="4011"/>
                  </a:lnTo>
                  <a:lnTo>
                    <a:pt x="2913" y="4095"/>
                  </a:lnTo>
                  <a:lnTo>
                    <a:pt x="3420" y="3884"/>
                  </a:lnTo>
                  <a:lnTo>
                    <a:pt x="5024" y="6543"/>
                  </a:lnTo>
                  <a:lnTo>
                    <a:pt x="6713" y="5361"/>
                  </a:lnTo>
                  <a:lnTo>
                    <a:pt x="4940" y="2744"/>
                  </a:lnTo>
                  <a:lnTo>
                    <a:pt x="4855" y="2027"/>
                  </a:lnTo>
                  <a:lnTo>
                    <a:pt x="4729" y="1520"/>
                  </a:lnTo>
                  <a:lnTo>
                    <a:pt x="4686" y="1351"/>
                  </a:lnTo>
                  <a:lnTo>
                    <a:pt x="4644" y="1267"/>
                  </a:lnTo>
                  <a:lnTo>
                    <a:pt x="3884" y="1013"/>
                  </a:lnTo>
                  <a:lnTo>
                    <a:pt x="2449" y="591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0"/>
            <p:cNvSpPr/>
            <p:nvPr/>
          </p:nvSpPr>
          <p:spPr>
            <a:xfrm>
              <a:off x="5553975" y="2873325"/>
              <a:ext cx="167825" cy="163600"/>
            </a:xfrm>
            <a:custGeom>
              <a:avLst/>
              <a:gdLst/>
              <a:ahLst/>
              <a:cxnLst/>
              <a:rect l="l" t="t" r="r" b="b"/>
              <a:pathLst>
                <a:path w="6713" h="6544" fill="none" extrusionOk="0">
                  <a:moveTo>
                    <a:pt x="6713" y="5361"/>
                  </a:moveTo>
                  <a:lnTo>
                    <a:pt x="4940" y="2744"/>
                  </a:lnTo>
                  <a:lnTo>
                    <a:pt x="4940" y="2744"/>
                  </a:lnTo>
                  <a:lnTo>
                    <a:pt x="4855" y="2027"/>
                  </a:lnTo>
                  <a:lnTo>
                    <a:pt x="4729" y="1520"/>
                  </a:lnTo>
                  <a:lnTo>
                    <a:pt x="4686" y="1351"/>
                  </a:lnTo>
                  <a:lnTo>
                    <a:pt x="4644" y="1267"/>
                  </a:lnTo>
                  <a:lnTo>
                    <a:pt x="4644" y="1267"/>
                  </a:lnTo>
                  <a:lnTo>
                    <a:pt x="3884" y="1013"/>
                  </a:lnTo>
                  <a:lnTo>
                    <a:pt x="2449" y="591"/>
                  </a:lnTo>
                  <a:lnTo>
                    <a:pt x="338" y="0"/>
                  </a:lnTo>
                  <a:lnTo>
                    <a:pt x="338" y="0"/>
                  </a:lnTo>
                  <a:lnTo>
                    <a:pt x="254" y="422"/>
                  </a:lnTo>
                  <a:lnTo>
                    <a:pt x="127" y="1393"/>
                  </a:lnTo>
                  <a:lnTo>
                    <a:pt x="43" y="1900"/>
                  </a:lnTo>
                  <a:lnTo>
                    <a:pt x="0" y="2406"/>
                  </a:lnTo>
                  <a:lnTo>
                    <a:pt x="0" y="2786"/>
                  </a:lnTo>
                  <a:lnTo>
                    <a:pt x="43" y="2913"/>
                  </a:lnTo>
                  <a:lnTo>
                    <a:pt x="85" y="3040"/>
                  </a:lnTo>
                  <a:lnTo>
                    <a:pt x="85" y="3040"/>
                  </a:lnTo>
                  <a:lnTo>
                    <a:pt x="296" y="3166"/>
                  </a:lnTo>
                  <a:lnTo>
                    <a:pt x="676" y="3377"/>
                  </a:lnTo>
                  <a:lnTo>
                    <a:pt x="1605" y="3715"/>
                  </a:lnTo>
                  <a:lnTo>
                    <a:pt x="2491" y="4011"/>
                  </a:lnTo>
                  <a:lnTo>
                    <a:pt x="2913" y="4095"/>
                  </a:lnTo>
                  <a:lnTo>
                    <a:pt x="3420" y="3884"/>
                  </a:lnTo>
                  <a:lnTo>
                    <a:pt x="5024" y="6543"/>
                  </a:lnTo>
                  <a:lnTo>
                    <a:pt x="6713" y="53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0"/>
            <p:cNvSpPr/>
            <p:nvPr/>
          </p:nvSpPr>
          <p:spPr>
            <a:xfrm>
              <a:off x="5921250" y="2424800"/>
              <a:ext cx="217425" cy="298675"/>
            </a:xfrm>
            <a:custGeom>
              <a:avLst/>
              <a:gdLst/>
              <a:ahLst/>
              <a:cxnLst/>
              <a:rect l="l" t="t" r="r" b="b"/>
              <a:pathLst>
                <a:path w="8697" h="11947" extrusionOk="0">
                  <a:moveTo>
                    <a:pt x="4348" y="0"/>
                  </a:moveTo>
                  <a:lnTo>
                    <a:pt x="3926" y="42"/>
                  </a:lnTo>
                  <a:lnTo>
                    <a:pt x="3420" y="85"/>
                  </a:lnTo>
                  <a:lnTo>
                    <a:pt x="2955" y="211"/>
                  </a:lnTo>
                  <a:lnTo>
                    <a:pt x="2533" y="422"/>
                  </a:lnTo>
                  <a:lnTo>
                    <a:pt x="2111" y="633"/>
                  </a:lnTo>
                  <a:lnTo>
                    <a:pt x="1646" y="971"/>
                  </a:lnTo>
                  <a:lnTo>
                    <a:pt x="1224" y="1393"/>
                  </a:lnTo>
                  <a:lnTo>
                    <a:pt x="887" y="1858"/>
                  </a:lnTo>
                  <a:lnTo>
                    <a:pt x="591" y="2322"/>
                  </a:lnTo>
                  <a:lnTo>
                    <a:pt x="380" y="2871"/>
                  </a:lnTo>
                  <a:lnTo>
                    <a:pt x="211" y="3462"/>
                  </a:lnTo>
                  <a:lnTo>
                    <a:pt x="85" y="4053"/>
                  </a:lnTo>
                  <a:lnTo>
                    <a:pt x="42" y="4644"/>
                  </a:lnTo>
                  <a:lnTo>
                    <a:pt x="0" y="5277"/>
                  </a:lnTo>
                  <a:lnTo>
                    <a:pt x="42" y="5910"/>
                  </a:lnTo>
                  <a:lnTo>
                    <a:pt x="85" y="6543"/>
                  </a:lnTo>
                  <a:lnTo>
                    <a:pt x="169" y="7134"/>
                  </a:lnTo>
                  <a:lnTo>
                    <a:pt x="296" y="7725"/>
                  </a:lnTo>
                  <a:lnTo>
                    <a:pt x="464" y="8316"/>
                  </a:lnTo>
                  <a:lnTo>
                    <a:pt x="633" y="8865"/>
                  </a:lnTo>
                  <a:lnTo>
                    <a:pt x="802" y="9329"/>
                  </a:lnTo>
                  <a:lnTo>
                    <a:pt x="1013" y="9752"/>
                  </a:lnTo>
                  <a:lnTo>
                    <a:pt x="1351" y="10300"/>
                  </a:lnTo>
                  <a:lnTo>
                    <a:pt x="1773" y="10765"/>
                  </a:lnTo>
                  <a:lnTo>
                    <a:pt x="2280" y="11187"/>
                  </a:lnTo>
                  <a:lnTo>
                    <a:pt x="2829" y="11482"/>
                  </a:lnTo>
                  <a:lnTo>
                    <a:pt x="3124" y="11651"/>
                  </a:lnTo>
                  <a:lnTo>
                    <a:pt x="3420" y="11736"/>
                  </a:lnTo>
                  <a:lnTo>
                    <a:pt x="3715" y="11820"/>
                  </a:lnTo>
                  <a:lnTo>
                    <a:pt x="4053" y="11905"/>
                  </a:lnTo>
                  <a:lnTo>
                    <a:pt x="4348" y="11947"/>
                  </a:lnTo>
                  <a:lnTo>
                    <a:pt x="4644" y="11947"/>
                  </a:lnTo>
                  <a:lnTo>
                    <a:pt x="5277" y="11905"/>
                  </a:lnTo>
                  <a:lnTo>
                    <a:pt x="5868" y="11736"/>
                  </a:lnTo>
                  <a:lnTo>
                    <a:pt x="6417" y="11525"/>
                  </a:lnTo>
                  <a:lnTo>
                    <a:pt x="6923" y="11187"/>
                  </a:lnTo>
                  <a:lnTo>
                    <a:pt x="7177" y="10976"/>
                  </a:lnTo>
                  <a:lnTo>
                    <a:pt x="7388" y="10765"/>
                  </a:lnTo>
                  <a:lnTo>
                    <a:pt x="7599" y="10554"/>
                  </a:lnTo>
                  <a:lnTo>
                    <a:pt x="7810" y="10258"/>
                  </a:lnTo>
                  <a:lnTo>
                    <a:pt x="8021" y="9963"/>
                  </a:lnTo>
                  <a:lnTo>
                    <a:pt x="8190" y="9625"/>
                  </a:lnTo>
                  <a:lnTo>
                    <a:pt x="8359" y="9287"/>
                  </a:lnTo>
                  <a:lnTo>
                    <a:pt x="8443" y="8950"/>
                  </a:lnTo>
                  <a:lnTo>
                    <a:pt x="8570" y="8570"/>
                  </a:lnTo>
                  <a:lnTo>
                    <a:pt x="8612" y="8232"/>
                  </a:lnTo>
                  <a:lnTo>
                    <a:pt x="8696" y="7472"/>
                  </a:lnTo>
                  <a:lnTo>
                    <a:pt x="8696" y="6670"/>
                  </a:lnTo>
                  <a:lnTo>
                    <a:pt x="8612" y="5783"/>
                  </a:lnTo>
                  <a:lnTo>
                    <a:pt x="8401" y="3757"/>
                  </a:lnTo>
                  <a:lnTo>
                    <a:pt x="8359" y="3335"/>
                  </a:lnTo>
                  <a:lnTo>
                    <a:pt x="8232" y="2955"/>
                  </a:lnTo>
                  <a:lnTo>
                    <a:pt x="8105" y="2575"/>
                  </a:lnTo>
                  <a:lnTo>
                    <a:pt x="7936" y="2195"/>
                  </a:lnTo>
                  <a:lnTo>
                    <a:pt x="7725" y="1858"/>
                  </a:lnTo>
                  <a:lnTo>
                    <a:pt x="7472" y="1520"/>
                  </a:lnTo>
                  <a:lnTo>
                    <a:pt x="7219" y="1224"/>
                  </a:lnTo>
                  <a:lnTo>
                    <a:pt x="6923" y="971"/>
                  </a:lnTo>
                  <a:lnTo>
                    <a:pt x="6628" y="718"/>
                  </a:lnTo>
                  <a:lnTo>
                    <a:pt x="6290" y="507"/>
                  </a:lnTo>
                  <a:lnTo>
                    <a:pt x="5910" y="338"/>
                  </a:lnTo>
                  <a:lnTo>
                    <a:pt x="5530" y="211"/>
                  </a:lnTo>
                  <a:lnTo>
                    <a:pt x="5150" y="85"/>
                  </a:lnTo>
                  <a:lnTo>
                    <a:pt x="4770" y="42"/>
                  </a:lnTo>
                  <a:lnTo>
                    <a:pt x="4348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0"/>
            <p:cNvSpPr/>
            <p:nvPr/>
          </p:nvSpPr>
          <p:spPr>
            <a:xfrm>
              <a:off x="5921250" y="2424800"/>
              <a:ext cx="217425" cy="298675"/>
            </a:xfrm>
            <a:custGeom>
              <a:avLst/>
              <a:gdLst/>
              <a:ahLst/>
              <a:cxnLst/>
              <a:rect l="l" t="t" r="r" b="b"/>
              <a:pathLst>
                <a:path w="8697" h="11947" fill="none" extrusionOk="0">
                  <a:moveTo>
                    <a:pt x="802" y="9329"/>
                  </a:moveTo>
                  <a:lnTo>
                    <a:pt x="802" y="9329"/>
                  </a:lnTo>
                  <a:lnTo>
                    <a:pt x="1013" y="9752"/>
                  </a:lnTo>
                  <a:lnTo>
                    <a:pt x="1013" y="9752"/>
                  </a:lnTo>
                  <a:lnTo>
                    <a:pt x="1351" y="10300"/>
                  </a:lnTo>
                  <a:lnTo>
                    <a:pt x="1773" y="10765"/>
                  </a:lnTo>
                  <a:lnTo>
                    <a:pt x="2280" y="11187"/>
                  </a:lnTo>
                  <a:lnTo>
                    <a:pt x="2829" y="11482"/>
                  </a:lnTo>
                  <a:lnTo>
                    <a:pt x="2829" y="11482"/>
                  </a:lnTo>
                  <a:lnTo>
                    <a:pt x="3124" y="11651"/>
                  </a:lnTo>
                  <a:lnTo>
                    <a:pt x="3420" y="11736"/>
                  </a:lnTo>
                  <a:lnTo>
                    <a:pt x="3420" y="11736"/>
                  </a:lnTo>
                  <a:lnTo>
                    <a:pt x="3715" y="11820"/>
                  </a:lnTo>
                  <a:lnTo>
                    <a:pt x="4053" y="11905"/>
                  </a:lnTo>
                  <a:lnTo>
                    <a:pt x="4348" y="11947"/>
                  </a:lnTo>
                  <a:lnTo>
                    <a:pt x="4644" y="11947"/>
                  </a:lnTo>
                  <a:lnTo>
                    <a:pt x="5277" y="11905"/>
                  </a:lnTo>
                  <a:lnTo>
                    <a:pt x="5868" y="11736"/>
                  </a:lnTo>
                  <a:lnTo>
                    <a:pt x="6417" y="11525"/>
                  </a:lnTo>
                  <a:lnTo>
                    <a:pt x="6923" y="11187"/>
                  </a:lnTo>
                  <a:lnTo>
                    <a:pt x="7177" y="10976"/>
                  </a:lnTo>
                  <a:lnTo>
                    <a:pt x="7388" y="10765"/>
                  </a:lnTo>
                  <a:lnTo>
                    <a:pt x="7599" y="10554"/>
                  </a:lnTo>
                  <a:lnTo>
                    <a:pt x="7810" y="10258"/>
                  </a:lnTo>
                  <a:lnTo>
                    <a:pt x="7810" y="10258"/>
                  </a:lnTo>
                  <a:lnTo>
                    <a:pt x="8021" y="9963"/>
                  </a:lnTo>
                  <a:lnTo>
                    <a:pt x="8190" y="9625"/>
                  </a:lnTo>
                  <a:lnTo>
                    <a:pt x="8359" y="9287"/>
                  </a:lnTo>
                  <a:lnTo>
                    <a:pt x="8443" y="8950"/>
                  </a:lnTo>
                  <a:lnTo>
                    <a:pt x="8570" y="8570"/>
                  </a:lnTo>
                  <a:lnTo>
                    <a:pt x="8612" y="8232"/>
                  </a:lnTo>
                  <a:lnTo>
                    <a:pt x="8696" y="7472"/>
                  </a:lnTo>
                  <a:lnTo>
                    <a:pt x="8696" y="6670"/>
                  </a:lnTo>
                  <a:lnTo>
                    <a:pt x="8612" y="5783"/>
                  </a:lnTo>
                  <a:lnTo>
                    <a:pt x="8401" y="3757"/>
                  </a:lnTo>
                  <a:lnTo>
                    <a:pt x="8401" y="3757"/>
                  </a:lnTo>
                  <a:lnTo>
                    <a:pt x="8359" y="3335"/>
                  </a:lnTo>
                  <a:lnTo>
                    <a:pt x="8232" y="2955"/>
                  </a:lnTo>
                  <a:lnTo>
                    <a:pt x="8105" y="2575"/>
                  </a:lnTo>
                  <a:lnTo>
                    <a:pt x="7936" y="2195"/>
                  </a:lnTo>
                  <a:lnTo>
                    <a:pt x="7725" y="1858"/>
                  </a:lnTo>
                  <a:lnTo>
                    <a:pt x="7472" y="1520"/>
                  </a:lnTo>
                  <a:lnTo>
                    <a:pt x="7219" y="1224"/>
                  </a:lnTo>
                  <a:lnTo>
                    <a:pt x="6923" y="971"/>
                  </a:lnTo>
                  <a:lnTo>
                    <a:pt x="6628" y="718"/>
                  </a:lnTo>
                  <a:lnTo>
                    <a:pt x="6290" y="507"/>
                  </a:lnTo>
                  <a:lnTo>
                    <a:pt x="5910" y="338"/>
                  </a:lnTo>
                  <a:lnTo>
                    <a:pt x="5530" y="211"/>
                  </a:lnTo>
                  <a:lnTo>
                    <a:pt x="5150" y="85"/>
                  </a:lnTo>
                  <a:lnTo>
                    <a:pt x="4770" y="42"/>
                  </a:lnTo>
                  <a:lnTo>
                    <a:pt x="4348" y="0"/>
                  </a:lnTo>
                  <a:lnTo>
                    <a:pt x="3926" y="42"/>
                  </a:lnTo>
                  <a:lnTo>
                    <a:pt x="3926" y="42"/>
                  </a:lnTo>
                  <a:lnTo>
                    <a:pt x="3420" y="85"/>
                  </a:lnTo>
                  <a:lnTo>
                    <a:pt x="2955" y="211"/>
                  </a:lnTo>
                  <a:lnTo>
                    <a:pt x="2533" y="422"/>
                  </a:lnTo>
                  <a:lnTo>
                    <a:pt x="2111" y="633"/>
                  </a:lnTo>
                  <a:lnTo>
                    <a:pt x="2111" y="633"/>
                  </a:lnTo>
                  <a:lnTo>
                    <a:pt x="1646" y="971"/>
                  </a:lnTo>
                  <a:lnTo>
                    <a:pt x="1224" y="1393"/>
                  </a:lnTo>
                  <a:lnTo>
                    <a:pt x="887" y="1858"/>
                  </a:lnTo>
                  <a:lnTo>
                    <a:pt x="591" y="2322"/>
                  </a:lnTo>
                  <a:lnTo>
                    <a:pt x="380" y="2871"/>
                  </a:lnTo>
                  <a:lnTo>
                    <a:pt x="211" y="3462"/>
                  </a:lnTo>
                  <a:lnTo>
                    <a:pt x="85" y="4053"/>
                  </a:lnTo>
                  <a:lnTo>
                    <a:pt x="42" y="4644"/>
                  </a:lnTo>
                  <a:lnTo>
                    <a:pt x="0" y="5277"/>
                  </a:lnTo>
                  <a:lnTo>
                    <a:pt x="42" y="5910"/>
                  </a:lnTo>
                  <a:lnTo>
                    <a:pt x="85" y="6543"/>
                  </a:lnTo>
                  <a:lnTo>
                    <a:pt x="169" y="7134"/>
                  </a:lnTo>
                  <a:lnTo>
                    <a:pt x="296" y="7725"/>
                  </a:lnTo>
                  <a:lnTo>
                    <a:pt x="464" y="8316"/>
                  </a:lnTo>
                  <a:lnTo>
                    <a:pt x="633" y="8865"/>
                  </a:lnTo>
                  <a:lnTo>
                    <a:pt x="802" y="93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0"/>
            <p:cNvSpPr/>
            <p:nvPr/>
          </p:nvSpPr>
          <p:spPr>
            <a:xfrm>
              <a:off x="5991950" y="2693900"/>
              <a:ext cx="41175" cy="28525"/>
            </a:xfrm>
            <a:custGeom>
              <a:avLst/>
              <a:gdLst/>
              <a:ahLst/>
              <a:cxnLst/>
              <a:rect l="l" t="t" r="r" b="b"/>
              <a:pathLst>
                <a:path w="1647" h="1141" extrusionOk="0">
                  <a:moveTo>
                    <a:pt x="1309" y="1"/>
                  </a:moveTo>
                  <a:lnTo>
                    <a:pt x="634" y="338"/>
                  </a:lnTo>
                  <a:lnTo>
                    <a:pt x="1" y="718"/>
                  </a:lnTo>
                  <a:lnTo>
                    <a:pt x="296" y="845"/>
                  </a:lnTo>
                  <a:lnTo>
                    <a:pt x="592" y="972"/>
                  </a:lnTo>
                  <a:lnTo>
                    <a:pt x="1098" y="1098"/>
                  </a:lnTo>
                  <a:lnTo>
                    <a:pt x="1647" y="1141"/>
                  </a:lnTo>
                  <a:lnTo>
                    <a:pt x="1520" y="718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rgbClr val="B66E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0"/>
            <p:cNvSpPr/>
            <p:nvPr/>
          </p:nvSpPr>
          <p:spPr>
            <a:xfrm>
              <a:off x="5991950" y="2693900"/>
              <a:ext cx="41175" cy="28525"/>
            </a:xfrm>
            <a:custGeom>
              <a:avLst/>
              <a:gdLst/>
              <a:ahLst/>
              <a:cxnLst/>
              <a:rect l="l" t="t" r="r" b="b"/>
              <a:pathLst>
                <a:path w="1647" h="1141" fill="none" extrusionOk="0">
                  <a:moveTo>
                    <a:pt x="1309" y="1"/>
                  </a:moveTo>
                  <a:lnTo>
                    <a:pt x="1309" y="1"/>
                  </a:lnTo>
                  <a:lnTo>
                    <a:pt x="634" y="338"/>
                  </a:lnTo>
                  <a:lnTo>
                    <a:pt x="1" y="718"/>
                  </a:lnTo>
                  <a:lnTo>
                    <a:pt x="1" y="718"/>
                  </a:lnTo>
                  <a:lnTo>
                    <a:pt x="296" y="845"/>
                  </a:lnTo>
                  <a:lnTo>
                    <a:pt x="592" y="972"/>
                  </a:lnTo>
                  <a:lnTo>
                    <a:pt x="592" y="972"/>
                  </a:lnTo>
                  <a:lnTo>
                    <a:pt x="1098" y="1098"/>
                  </a:lnTo>
                  <a:lnTo>
                    <a:pt x="1647" y="1141"/>
                  </a:lnTo>
                  <a:lnTo>
                    <a:pt x="1647" y="1141"/>
                  </a:lnTo>
                  <a:lnTo>
                    <a:pt x="1520" y="718"/>
                  </a:lnTo>
                  <a:lnTo>
                    <a:pt x="1520" y="718"/>
                  </a:lnTo>
                  <a:lnTo>
                    <a:pt x="130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0"/>
            <p:cNvSpPr/>
            <p:nvPr/>
          </p:nvSpPr>
          <p:spPr>
            <a:xfrm>
              <a:off x="5983500" y="2590475"/>
              <a:ext cx="215325" cy="234325"/>
            </a:xfrm>
            <a:custGeom>
              <a:avLst/>
              <a:gdLst/>
              <a:ahLst/>
              <a:cxnLst/>
              <a:rect l="l" t="t" r="r" b="b"/>
              <a:pathLst>
                <a:path w="8613" h="9373" extrusionOk="0">
                  <a:moveTo>
                    <a:pt x="5531" y="1"/>
                  </a:moveTo>
                  <a:lnTo>
                    <a:pt x="1605" y="4053"/>
                  </a:lnTo>
                  <a:lnTo>
                    <a:pt x="1858" y="4855"/>
                  </a:lnTo>
                  <a:lnTo>
                    <a:pt x="1943" y="5235"/>
                  </a:lnTo>
                  <a:lnTo>
                    <a:pt x="2027" y="5615"/>
                  </a:lnTo>
                  <a:lnTo>
                    <a:pt x="2027" y="5995"/>
                  </a:lnTo>
                  <a:lnTo>
                    <a:pt x="1985" y="6375"/>
                  </a:lnTo>
                  <a:lnTo>
                    <a:pt x="1943" y="6713"/>
                  </a:lnTo>
                  <a:lnTo>
                    <a:pt x="1816" y="7008"/>
                  </a:lnTo>
                  <a:lnTo>
                    <a:pt x="1647" y="7262"/>
                  </a:lnTo>
                  <a:lnTo>
                    <a:pt x="1436" y="7515"/>
                  </a:lnTo>
                  <a:lnTo>
                    <a:pt x="1183" y="7768"/>
                  </a:lnTo>
                  <a:lnTo>
                    <a:pt x="887" y="7979"/>
                  </a:lnTo>
                  <a:lnTo>
                    <a:pt x="507" y="8190"/>
                  </a:lnTo>
                  <a:lnTo>
                    <a:pt x="43" y="8359"/>
                  </a:lnTo>
                  <a:lnTo>
                    <a:pt x="1" y="8528"/>
                  </a:lnTo>
                  <a:lnTo>
                    <a:pt x="43" y="8655"/>
                  </a:lnTo>
                  <a:lnTo>
                    <a:pt x="85" y="8739"/>
                  </a:lnTo>
                  <a:lnTo>
                    <a:pt x="212" y="8866"/>
                  </a:lnTo>
                  <a:lnTo>
                    <a:pt x="507" y="9035"/>
                  </a:lnTo>
                  <a:lnTo>
                    <a:pt x="887" y="9161"/>
                  </a:lnTo>
                  <a:lnTo>
                    <a:pt x="1309" y="9288"/>
                  </a:lnTo>
                  <a:lnTo>
                    <a:pt x="1647" y="9330"/>
                  </a:lnTo>
                  <a:lnTo>
                    <a:pt x="2027" y="9372"/>
                  </a:lnTo>
                  <a:lnTo>
                    <a:pt x="2871" y="9330"/>
                  </a:lnTo>
                  <a:lnTo>
                    <a:pt x="3800" y="9246"/>
                  </a:lnTo>
                  <a:lnTo>
                    <a:pt x="4855" y="9077"/>
                  </a:lnTo>
                  <a:lnTo>
                    <a:pt x="5995" y="8866"/>
                  </a:lnTo>
                  <a:lnTo>
                    <a:pt x="6544" y="8697"/>
                  </a:lnTo>
                  <a:lnTo>
                    <a:pt x="7093" y="8528"/>
                  </a:lnTo>
                  <a:lnTo>
                    <a:pt x="7557" y="8359"/>
                  </a:lnTo>
                  <a:lnTo>
                    <a:pt x="7979" y="8148"/>
                  </a:lnTo>
                  <a:lnTo>
                    <a:pt x="8359" y="7895"/>
                  </a:lnTo>
                  <a:lnTo>
                    <a:pt x="8613" y="7599"/>
                  </a:lnTo>
                  <a:lnTo>
                    <a:pt x="7937" y="7093"/>
                  </a:lnTo>
                  <a:lnTo>
                    <a:pt x="7262" y="6502"/>
                  </a:lnTo>
                  <a:lnTo>
                    <a:pt x="6882" y="6206"/>
                  </a:lnTo>
                  <a:lnTo>
                    <a:pt x="6544" y="5869"/>
                  </a:lnTo>
                  <a:lnTo>
                    <a:pt x="6249" y="5489"/>
                  </a:lnTo>
                  <a:lnTo>
                    <a:pt x="5953" y="5066"/>
                  </a:lnTo>
                  <a:lnTo>
                    <a:pt x="5700" y="4602"/>
                  </a:lnTo>
                  <a:lnTo>
                    <a:pt x="5489" y="4138"/>
                  </a:lnTo>
                  <a:lnTo>
                    <a:pt x="5320" y="3589"/>
                  </a:lnTo>
                  <a:lnTo>
                    <a:pt x="5193" y="2998"/>
                  </a:lnTo>
                  <a:lnTo>
                    <a:pt x="5193" y="2323"/>
                  </a:lnTo>
                  <a:lnTo>
                    <a:pt x="5193" y="1647"/>
                  </a:lnTo>
                  <a:lnTo>
                    <a:pt x="5320" y="845"/>
                  </a:lnTo>
                  <a:lnTo>
                    <a:pt x="5531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0"/>
            <p:cNvSpPr/>
            <p:nvPr/>
          </p:nvSpPr>
          <p:spPr>
            <a:xfrm>
              <a:off x="5983500" y="2590475"/>
              <a:ext cx="215325" cy="234325"/>
            </a:xfrm>
            <a:custGeom>
              <a:avLst/>
              <a:gdLst/>
              <a:ahLst/>
              <a:cxnLst/>
              <a:rect l="l" t="t" r="r" b="b"/>
              <a:pathLst>
                <a:path w="8613" h="9373" fill="none" extrusionOk="0">
                  <a:moveTo>
                    <a:pt x="8613" y="7599"/>
                  </a:moveTo>
                  <a:lnTo>
                    <a:pt x="8613" y="7599"/>
                  </a:lnTo>
                  <a:lnTo>
                    <a:pt x="8359" y="7895"/>
                  </a:lnTo>
                  <a:lnTo>
                    <a:pt x="7979" y="8148"/>
                  </a:lnTo>
                  <a:lnTo>
                    <a:pt x="7557" y="8359"/>
                  </a:lnTo>
                  <a:lnTo>
                    <a:pt x="7093" y="8528"/>
                  </a:lnTo>
                  <a:lnTo>
                    <a:pt x="6544" y="8697"/>
                  </a:lnTo>
                  <a:lnTo>
                    <a:pt x="5995" y="8866"/>
                  </a:lnTo>
                  <a:lnTo>
                    <a:pt x="4855" y="9077"/>
                  </a:lnTo>
                  <a:lnTo>
                    <a:pt x="3800" y="9246"/>
                  </a:lnTo>
                  <a:lnTo>
                    <a:pt x="2871" y="9330"/>
                  </a:lnTo>
                  <a:lnTo>
                    <a:pt x="2027" y="9372"/>
                  </a:lnTo>
                  <a:lnTo>
                    <a:pt x="2027" y="9372"/>
                  </a:lnTo>
                  <a:lnTo>
                    <a:pt x="1647" y="9330"/>
                  </a:lnTo>
                  <a:lnTo>
                    <a:pt x="1309" y="9288"/>
                  </a:lnTo>
                  <a:lnTo>
                    <a:pt x="887" y="9161"/>
                  </a:lnTo>
                  <a:lnTo>
                    <a:pt x="507" y="9035"/>
                  </a:lnTo>
                  <a:lnTo>
                    <a:pt x="212" y="8866"/>
                  </a:lnTo>
                  <a:lnTo>
                    <a:pt x="85" y="8739"/>
                  </a:lnTo>
                  <a:lnTo>
                    <a:pt x="43" y="8655"/>
                  </a:lnTo>
                  <a:lnTo>
                    <a:pt x="1" y="8528"/>
                  </a:lnTo>
                  <a:lnTo>
                    <a:pt x="43" y="8359"/>
                  </a:lnTo>
                  <a:lnTo>
                    <a:pt x="43" y="8359"/>
                  </a:lnTo>
                  <a:lnTo>
                    <a:pt x="507" y="8190"/>
                  </a:lnTo>
                  <a:lnTo>
                    <a:pt x="887" y="7979"/>
                  </a:lnTo>
                  <a:lnTo>
                    <a:pt x="1183" y="7768"/>
                  </a:lnTo>
                  <a:lnTo>
                    <a:pt x="1436" y="7515"/>
                  </a:lnTo>
                  <a:lnTo>
                    <a:pt x="1647" y="7262"/>
                  </a:lnTo>
                  <a:lnTo>
                    <a:pt x="1816" y="7008"/>
                  </a:lnTo>
                  <a:lnTo>
                    <a:pt x="1943" y="6713"/>
                  </a:lnTo>
                  <a:lnTo>
                    <a:pt x="1985" y="6375"/>
                  </a:lnTo>
                  <a:lnTo>
                    <a:pt x="1985" y="6375"/>
                  </a:lnTo>
                  <a:lnTo>
                    <a:pt x="2027" y="5995"/>
                  </a:lnTo>
                  <a:lnTo>
                    <a:pt x="2027" y="5615"/>
                  </a:lnTo>
                  <a:lnTo>
                    <a:pt x="1943" y="5235"/>
                  </a:lnTo>
                  <a:lnTo>
                    <a:pt x="1858" y="4855"/>
                  </a:lnTo>
                  <a:lnTo>
                    <a:pt x="1858" y="4855"/>
                  </a:lnTo>
                  <a:lnTo>
                    <a:pt x="1605" y="4053"/>
                  </a:lnTo>
                  <a:lnTo>
                    <a:pt x="5531" y="1"/>
                  </a:lnTo>
                  <a:lnTo>
                    <a:pt x="5531" y="1"/>
                  </a:lnTo>
                  <a:lnTo>
                    <a:pt x="5320" y="845"/>
                  </a:lnTo>
                  <a:lnTo>
                    <a:pt x="5193" y="1647"/>
                  </a:lnTo>
                  <a:lnTo>
                    <a:pt x="5193" y="2323"/>
                  </a:lnTo>
                  <a:lnTo>
                    <a:pt x="5193" y="2998"/>
                  </a:lnTo>
                  <a:lnTo>
                    <a:pt x="5320" y="3589"/>
                  </a:lnTo>
                  <a:lnTo>
                    <a:pt x="5489" y="4138"/>
                  </a:lnTo>
                  <a:lnTo>
                    <a:pt x="5700" y="4602"/>
                  </a:lnTo>
                  <a:lnTo>
                    <a:pt x="5953" y="5066"/>
                  </a:lnTo>
                  <a:lnTo>
                    <a:pt x="6249" y="5489"/>
                  </a:lnTo>
                  <a:lnTo>
                    <a:pt x="6544" y="5869"/>
                  </a:lnTo>
                  <a:lnTo>
                    <a:pt x="6882" y="6206"/>
                  </a:lnTo>
                  <a:lnTo>
                    <a:pt x="7262" y="6502"/>
                  </a:lnTo>
                  <a:lnTo>
                    <a:pt x="7937" y="7093"/>
                  </a:lnTo>
                  <a:lnTo>
                    <a:pt x="8613" y="75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0"/>
            <p:cNvSpPr/>
            <p:nvPr/>
          </p:nvSpPr>
          <p:spPr>
            <a:xfrm>
              <a:off x="5930750" y="2384675"/>
              <a:ext cx="267025" cy="317700"/>
            </a:xfrm>
            <a:custGeom>
              <a:avLst/>
              <a:gdLst/>
              <a:ahLst/>
              <a:cxnLst/>
              <a:rect l="l" t="t" r="r" b="b"/>
              <a:pathLst>
                <a:path w="10681" h="12708" extrusionOk="0">
                  <a:moveTo>
                    <a:pt x="4179" y="1"/>
                  </a:moveTo>
                  <a:lnTo>
                    <a:pt x="3799" y="43"/>
                  </a:lnTo>
                  <a:lnTo>
                    <a:pt x="3419" y="128"/>
                  </a:lnTo>
                  <a:lnTo>
                    <a:pt x="3040" y="254"/>
                  </a:lnTo>
                  <a:lnTo>
                    <a:pt x="2744" y="423"/>
                  </a:lnTo>
                  <a:lnTo>
                    <a:pt x="2533" y="592"/>
                  </a:lnTo>
                  <a:lnTo>
                    <a:pt x="2364" y="803"/>
                  </a:lnTo>
                  <a:lnTo>
                    <a:pt x="2195" y="761"/>
                  </a:lnTo>
                  <a:lnTo>
                    <a:pt x="2026" y="761"/>
                  </a:lnTo>
                  <a:lnTo>
                    <a:pt x="1773" y="803"/>
                  </a:lnTo>
                  <a:lnTo>
                    <a:pt x="1478" y="930"/>
                  </a:lnTo>
                  <a:lnTo>
                    <a:pt x="1140" y="1141"/>
                  </a:lnTo>
                  <a:lnTo>
                    <a:pt x="760" y="1478"/>
                  </a:lnTo>
                  <a:lnTo>
                    <a:pt x="338" y="1943"/>
                  </a:lnTo>
                  <a:lnTo>
                    <a:pt x="211" y="2154"/>
                  </a:lnTo>
                  <a:lnTo>
                    <a:pt x="84" y="2407"/>
                  </a:lnTo>
                  <a:lnTo>
                    <a:pt x="42" y="2576"/>
                  </a:lnTo>
                  <a:lnTo>
                    <a:pt x="0" y="2787"/>
                  </a:lnTo>
                  <a:lnTo>
                    <a:pt x="0" y="2998"/>
                  </a:lnTo>
                  <a:lnTo>
                    <a:pt x="0" y="3167"/>
                  </a:lnTo>
                  <a:lnTo>
                    <a:pt x="84" y="3547"/>
                  </a:lnTo>
                  <a:lnTo>
                    <a:pt x="211" y="3927"/>
                  </a:lnTo>
                  <a:lnTo>
                    <a:pt x="296" y="4349"/>
                  </a:lnTo>
                  <a:lnTo>
                    <a:pt x="338" y="4602"/>
                  </a:lnTo>
                  <a:lnTo>
                    <a:pt x="338" y="4813"/>
                  </a:lnTo>
                  <a:lnTo>
                    <a:pt x="296" y="5067"/>
                  </a:lnTo>
                  <a:lnTo>
                    <a:pt x="211" y="5362"/>
                  </a:lnTo>
                  <a:lnTo>
                    <a:pt x="169" y="5615"/>
                  </a:lnTo>
                  <a:lnTo>
                    <a:pt x="127" y="5869"/>
                  </a:lnTo>
                  <a:lnTo>
                    <a:pt x="127" y="6122"/>
                  </a:lnTo>
                  <a:lnTo>
                    <a:pt x="127" y="6375"/>
                  </a:lnTo>
                  <a:lnTo>
                    <a:pt x="253" y="6840"/>
                  </a:lnTo>
                  <a:lnTo>
                    <a:pt x="380" y="7220"/>
                  </a:lnTo>
                  <a:lnTo>
                    <a:pt x="591" y="7557"/>
                  </a:lnTo>
                  <a:lnTo>
                    <a:pt x="760" y="7811"/>
                  </a:lnTo>
                  <a:lnTo>
                    <a:pt x="929" y="8022"/>
                  </a:lnTo>
                  <a:lnTo>
                    <a:pt x="1055" y="8233"/>
                  </a:lnTo>
                  <a:lnTo>
                    <a:pt x="1266" y="8402"/>
                  </a:lnTo>
                  <a:lnTo>
                    <a:pt x="1478" y="8613"/>
                  </a:lnTo>
                  <a:lnTo>
                    <a:pt x="1773" y="8824"/>
                  </a:lnTo>
                  <a:lnTo>
                    <a:pt x="2153" y="8993"/>
                  </a:lnTo>
                  <a:lnTo>
                    <a:pt x="2322" y="9035"/>
                  </a:lnTo>
                  <a:lnTo>
                    <a:pt x="2533" y="9077"/>
                  </a:lnTo>
                  <a:lnTo>
                    <a:pt x="2702" y="9077"/>
                  </a:lnTo>
                  <a:lnTo>
                    <a:pt x="2913" y="9035"/>
                  </a:lnTo>
                  <a:lnTo>
                    <a:pt x="3082" y="9204"/>
                  </a:lnTo>
                  <a:lnTo>
                    <a:pt x="3462" y="9668"/>
                  </a:lnTo>
                  <a:lnTo>
                    <a:pt x="3673" y="9964"/>
                  </a:lnTo>
                  <a:lnTo>
                    <a:pt x="3884" y="10343"/>
                  </a:lnTo>
                  <a:lnTo>
                    <a:pt x="4010" y="10766"/>
                  </a:lnTo>
                  <a:lnTo>
                    <a:pt x="4095" y="11188"/>
                  </a:lnTo>
                  <a:lnTo>
                    <a:pt x="4095" y="11399"/>
                  </a:lnTo>
                  <a:lnTo>
                    <a:pt x="4179" y="11610"/>
                  </a:lnTo>
                  <a:lnTo>
                    <a:pt x="4306" y="11779"/>
                  </a:lnTo>
                  <a:lnTo>
                    <a:pt x="4433" y="11948"/>
                  </a:lnTo>
                  <a:lnTo>
                    <a:pt x="4601" y="12116"/>
                  </a:lnTo>
                  <a:lnTo>
                    <a:pt x="4813" y="12243"/>
                  </a:lnTo>
                  <a:lnTo>
                    <a:pt x="5066" y="12370"/>
                  </a:lnTo>
                  <a:lnTo>
                    <a:pt x="5319" y="12496"/>
                  </a:lnTo>
                  <a:lnTo>
                    <a:pt x="5910" y="12623"/>
                  </a:lnTo>
                  <a:lnTo>
                    <a:pt x="6628" y="12707"/>
                  </a:lnTo>
                  <a:lnTo>
                    <a:pt x="7388" y="12707"/>
                  </a:lnTo>
                  <a:lnTo>
                    <a:pt x="8190" y="12581"/>
                  </a:lnTo>
                  <a:lnTo>
                    <a:pt x="8527" y="12116"/>
                  </a:lnTo>
                  <a:lnTo>
                    <a:pt x="8865" y="11610"/>
                  </a:lnTo>
                  <a:lnTo>
                    <a:pt x="9245" y="10892"/>
                  </a:lnTo>
                  <a:lnTo>
                    <a:pt x="9667" y="10048"/>
                  </a:lnTo>
                  <a:lnTo>
                    <a:pt x="10047" y="9119"/>
                  </a:lnTo>
                  <a:lnTo>
                    <a:pt x="10258" y="8655"/>
                  </a:lnTo>
                  <a:lnTo>
                    <a:pt x="10385" y="8148"/>
                  </a:lnTo>
                  <a:lnTo>
                    <a:pt x="10511" y="7642"/>
                  </a:lnTo>
                  <a:lnTo>
                    <a:pt x="10638" y="7093"/>
                  </a:lnTo>
                  <a:lnTo>
                    <a:pt x="10680" y="6375"/>
                  </a:lnTo>
                  <a:lnTo>
                    <a:pt x="10680" y="5573"/>
                  </a:lnTo>
                  <a:lnTo>
                    <a:pt x="10596" y="4771"/>
                  </a:lnTo>
                  <a:lnTo>
                    <a:pt x="10427" y="4011"/>
                  </a:lnTo>
                  <a:lnTo>
                    <a:pt x="10300" y="3631"/>
                  </a:lnTo>
                  <a:lnTo>
                    <a:pt x="10132" y="3251"/>
                  </a:lnTo>
                  <a:lnTo>
                    <a:pt x="9963" y="2872"/>
                  </a:lnTo>
                  <a:lnTo>
                    <a:pt x="9752" y="2492"/>
                  </a:lnTo>
                  <a:lnTo>
                    <a:pt x="9498" y="2154"/>
                  </a:lnTo>
                  <a:lnTo>
                    <a:pt x="9245" y="1816"/>
                  </a:lnTo>
                  <a:lnTo>
                    <a:pt x="8950" y="1521"/>
                  </a:lnTo>
                  <a:lnTo>
                    <a:pt x="8654" y="1267"/>
                  </a:lnTo>
                  <a:lnTo>
                    <a:pt x="8274" y="972"/>
                  </a:lnTo>
                  <a:lnTo>
                    <a:pt x="7894" y="761"/>
                  </a:lnTo>
                  <a:lnTo>
                    <a:pt x="7472" y="550"/>
                  </a:lnTo>
                  <a:lnTo>
                    <a:pt x="7008" y="381"/>
                  </a:lnTo>
                  <a:lnTo>
                    <a:pt x="6543" y="254"/>
                  </a:lnTo>
                  <a:lnTo>
                    <a:pt x="6079" y="128"/>
                  </a:lnTo>
                  <a:lnTo>
                    <a:pt x="5572" y="43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0"/>
            <p:cNvSpPr/>
            <p:nvPr/>
          </p:nvSpPr>
          <p:spPr>
            <a:xfrm>
              <a:off x="5966625" y="2547200"/>
              <a:ext cx="48575" cy="84475"/>
            </a:xfrm>
            <a:custGeom>
              <a:avLst/>
              <a:gdLst/>
              <a:ahLst/>
              <a:cxnLst/>
              <a:rect l="l" t="t" r="r" b="b"/>
              <a:pathLst>
                <a:path w="1943" h="3379" extrusionOk="0">
                  <a:moveTo>
                    <a:pt x="760" y="1"/>
                  </a:moveTo>
                  <a:lnTo>
                    <a:pt x="634" y="43"/>
                  </a:lnTo>
                  <a:lnTo>
                    <a:pt x="422" y="170"/>
                  </a:lnTo>
                  <a:lnTo>
                    <a:pt x="296" y="381"/>
                  </a:lnTo>
                  <a:lnTo>
                    <a:pt x="169" y="634"/>
                  </a:lnTo>
                  <a:lnTo>
                    <a:pt x="85" y="972"/>
                  </a:lnTo>
                  <a:lnTo>
                    <a:pt x="43" y="1310"/>
                  </a:lnTo>
                  <a:lnTo>
                    <a:pt x="0" y="1605"/>
                  </a:lnTo>
                  <a:lnTo>
                    <a:pt x="0" y="1943"/>
                  </a:lnTo>
                  <a:lnTo>
                    <a:pt x="43" y="2281"/>
                  </a:lnTo>
                  <a:lnTo>
                    <a:pt x="127" y="2576"/>
                  </a:lnTo>
                  <a:lnTo>
                    <a:pt x="254" y="2872"/>
                  </a:lnTo>
                  <a:lnTo>
                    <a:pt x="422" y="3083"/>
                  </a:lnTo>
                  <a:lnTo>
                    <a:pt x="591" y="3251"/>
                  </a:lnTo>
                  <a:lnTo>
                    <a:pt x="760" y="3336"/>
                  </a:lnTo>
                  <a:lnTo>
                    <a:pt x="971" y="3378"/>
                  </a:lnTo>
                  <a:lnTo>
                    <a:pt x="1182" y="3294"/>
                  </a:lnTo>
                  <a:lnTo>
                    <a:pt x="1478" y="2998"/>
                  </a:lnTo>
                  <a:lnTo>
                    <a:pt x="1731" y="2618"/>
                  </a:lnTo>
                  <a:lnTo>
                    <a:pt x="1900" y="2238"/>
                  </a:lnTo>
                  <a:lnTo>
                    <a:pt x="1942" y="1774"/>
                  </a:lnTo>
                  <a:lnTo>
                    <a:pt x="1942" y="1478"/>
                  </a:lnTo>
                  <a:lnTo>
                    <a:pt x="1900" y="1183"/>
                  </a:lnTo>
                  <a:lnTo>
                    <a:pt x="1816" y="887"/>
                  </a:lnTo>
                  <a:lnTo>
                    <a:pt x="1689" y="592"/>
                  </a:lnTo>
                  <a:lnTo>
                    <a:pt x="1520" y="381"/>
                  </a:lnTo>
                  <a:lnTo>
                    <a:pt x="1351" y="170"/>
                  </a:lnTo>
                  <a:lnTo>
                    <a:pt x="1098" y="43"/>
                  </a:lnTo>
                  <a:lnTo>
                    <a:pt x="88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0"/>
            <p:cNvSpPr/>
            <p:nvPr/>
          </p:nvSpPr>
          <p:spPr>
            <a:xfrm>
              <a:off x="5987725" y="2707625"/>
              <a:ext cx="192100" cy="100275"/>
            </a:xfrm>
            <a:custGeom>
              <a:avLst/>
              <a:gdLst/>
              <a:ahLst/>
              <a:cxnLst/>
              <a:rect l="l" t="t" r="r" b="b"/>
              <a:pathLst>
                <a:path w="7684" h="4011" extrusionOk="0">
                  <a:moveTo>
                    <a:pt x="6333" y="1"/>
                  </a:moveTo>
                  <a:lnTo>
                    <a:pt x="5362" y="43"/>
                  </a:lnTo>
                  <a:lnTo>
                    <a:pt x="4475" y="169"/>
                  </a:lnTo>
                  <a:lnTo>
                    <a:pt x="3716" y="380"/>
                  </a:lnTo>
                  <a:lnTo>
                    <a:pt x="3040" y="634"/>
                  </a:lnTo>
                  <a:lnTo>
                    <a:pt x="2449" y="929"/>
                  </a:lnTo>
                  <a:lnTo>
                    <a:pt x="1943" y="1267"/>
                  </a:lnTo>
                  <a:lnTo>
                    <a:pt x="1478" y="1647"/>
                  </a:lnTo>
                  <a:lnTo>
                    <a:pt x="1140" y="1985"/>
                  </a:lnTo>
                  <a:lnTo>
                    <a:pt x="803" y="2365"/>
                  </a:lnTo>
                  <a:lnTo>
                    <a:pt x="592" y="2745"/>
                  </a:lnTo>
                  <a:lnTo>
                    <a:pt x="381" y="3082"/>
                  </a:lnTo>
                  <a:lnTo>
                    <a:pt x="212" y="3378"/>
                  </a:lnTo>
                  <a:lnTo>
                    <a:pt x="43" y="3842"/>
                  </a:lnTo>
                  <a:lnTo>
                    <a:pt x="1" y="4011"/>
                  </a:lnTo>
                  <a:lnTo>
                    <a:pt x="7684" y="2027"/>
                  </a:lnTo>
                  <a:lnTo>
                    <a:pt x="6333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0"/>
            <p:cNvSpPr/>
            <p:nvPr/>
          </p:nvSpPr>
          <p:spPr>
            <a:xfrm>
              <a:off x="5987725" y="2707625"/>
              <a:ext cx="192100" cy="100275"/>
            </a:xfrm>
            <a:custGeom>
              <a:avLst/>
              <a:gdLst/>
              <a:ahLst/>
              <a:cxnLst/>
              <a:rect l="l" t="t" r="r" b="b"/>
              <a:pathLst>
                <a:path w="7684" h="4011" fill="none" extrusionOk="0">
                  <a:moveTo>
                    <a:pt x="1" y="4011"/>
                  </a:moveTo>
                  <a:lnTo>
                    <a:pt x="1" y="4011"/>
                  </a:lnTo>
                  <a:lnTo>
                    <a:pt x="43" y="3842"/>
                  </a:lnTo>
                  <a:lnTo>
                    <a:pt x="212" y="3378"/>
                  </a:lnTo>
                  <a:lnTo>
                    <a:pt x="381" y="3082"/>
                  </a:lnTo>
                  <a:lnTo>
                    <a:pt x="592" y="2745"/>
                  </a:lnTo>
                  <a:lnTo>
                    <a:pt x="803" y="2365"/>
                  </a:lnTo>
                  <a:lnTo>
                    <a:pt x="1140" y="1985"/>
                  </a:lnTo>
                  <a:lnTo>
                    <a:pt x="1478" y="1647"/>
                  </a:lnTo>
                  <a:lnTo>
                    <a:pt x="1943" y="1267"/>
                  </a:lnTo>
                  <a:lnTo>
                    <a:pt x="2449" y="929"/>
                  </a:lnTo>
                  <a:lnTo>
                    <a:pt x="3040" y="634"/>
                  </a:lnTo>
                  <a:lnTo>
                    <a:pt x="3716" y="380"/>
                  </a:lnTo>
                  <a:lnTo>
                    <a:pt x="4475" y="169"/>
                  </a:lnTo>
                  <a:lnTo>
                    <a:pt x="5362" y="43"/>
                  </a:lnTo>
                  <a:lnTo>
                    <a:pt x="6333" y="1"/>
                  </a:lnTo>
                  <a:lnTo>
                    <a:pt x="7684" y="2027"/>
                  </a:lnTo>
                  <a:lnTo>
                    <a:pt x="1" y="40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0"/>
            <p:cNvSpPr/>
            <p:nvPr/>
          </p:nvSpPr>
          <p:spPr>
            <a:xfrm>
              <a:off x="5993000" y="2707625"/>
              <a:ext cx="174175" cy="84450"/>
            </a:xfrm>
            <a:custGeom>
              <a:avLst/>
              <a:gdLst/>
              <a:ahLst/>
              <a:cxnLst/>
              <a:rect l="l" t="t" r="r" b="b"/>
              <a:pathLst>
                <a:path w="6967" h="3378" extrusionOk="0">
                  <a:moveTo>
                    <a:pt x="6037" y="1"/>
                  </a:moveTo>
                  <a:lnTo>
                    <a:pt x="5362" y="43"/>
                  </a:lnTo>
                  <a:lnTo>
                    <a:pt x="4771" y="85"/>
                  </a:lnTo>
                  <a:lnTo>
                    <a:pt x="4180" y="212"/>
                  </a:lnTo>
                  <a:lnTo>
                    <a:pt x="3673" y="338"/>
                  </a:lnTo>
                  <a:lnTo>
                    <a:pt x="3167" y="507"/>
                  </a:lnTo>
                  <a:lnTo>
                    <a:pt x="2745" y="676"/>
                  </a:lnTo>
                  <a:lnTo>
                    <a:pt x="2323" y="887"/>
                  </a:lnTo>
                  <a:lnTo>
                    <a:pt x="1985" y="1098"/>
                  </a:lnTo>
                  <a:lnTo>
                    <a:pt x="1647" y="1351"/>
                  </a:lnTo>
                  <a:lnTo>
                    <a:pt x="1309" y="1605"/>
                  </a:lnTo>
                  <a:lnTo>
                    <a:pt x="1056" y="1858"/>
                  </a:lnTo>
                  <a:lnTo>
                    <a:pt x="592" y="2407"/>
                  </a:lnTo>
                  <a:lnTo>
                    <a:pt x="254" y="2956"/>
                  </a:lnTo>
                  <a:lnTo>
                    <a:pt x="1" y="3378"/>
                  </a:lnTo>
                  <a:lnTo>
                    <a:pt x="676" y="3040"/>
                  </a:lnTo>
                  <a:lnTo>
                    <a:pt x="1436" y="2660"/>
                  </a:lnTo>
                  <a:lnTo>
                    <a:pt x="2238" y="2322"/>
                  </a:lnTo>
                  <a:lnTo>
                    <a:pt x="3125" y="2027"/>
                  </a:lnTo>
                  <a:lnTo>
                    <a:pt x="4011" y="1731"/>
                  </a:lnTo>
                  <a:lnTo>
                    <a:pt x="4982" y="1478"/>
                  </a:lnTo>
                  <a:lnTo>
                    <a:pt x="5953" y="1309"/>
                  </a:lnTo>
                  <a:lnTo>
                    <a:pt x="6966" y="1225"/>
                  </a:lnTo>
                  <a:lnTo>
                    <a:pt x="6122" y="1"/>
                  </a:lnTo>
                  <a:close/>
                </a:path>
              </a:pathLst>
            </a:custGeom>
            <a:solidFill>
              <a:srgbClr val="E9F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0"/>
            <p:cNvSpPr/>
            <p:nvPr/>
          </p:nvSpPr>
          <p:spPr>
            <a:xfrm>
              <a:off x="5993000" y="2707625"/>
              <a:ext cx="174175" cy="84450"/>
            </a:xfrm>
            <a:custGeom>
              <a:avLst/>
              <a:gdLst/>
              <a:ahLst/>
              <a:cxnLst/>
              <a:rect l="l" t="t" r="r" b="b"/>
              <a:pathLst>
                <a:path w="6967" h="3378" fill="none" extrusionOk="0">
                  <a:moveTo>
                    <a:pt x="6037" y="1"/>
                  </a:moveTo>
                  <a:lnTo>
                    <a:pt x="6037" y="1"/>
                  </a:lnTo>
                  <a:lnTo>
                    <a:pt x="5362" y="43"/>
                  </a:lnTo>
                  <a:lnTo>
                    <a:pt x="5362" y="43"/>
                  </a:lnTo>
                  <a:lnTo>
                    <a:pt x="4771" y="85"/>
                  </a:lnTo>
                  <a:lnTo>
                    <a:pt x="4180" y="212"/>
                  </a:lnTo>
                  <a:lnTo>
                    <a:pt x="3673" y="338"/>
                  </a:lnTo>
                  <a:lnTo>
                    <a:pt x="3167" y="507"/>
                  </a:lnTo>
                  <a:lnTo>
                    <a:pt x="2745" y="676"/>
                  </a:lnTo>
                  <a:lnTo>
                    <a:pt x="2323" y="887"/>
                  </a:lnTo>
                  <a:lnTo>
                    <a:pt x="1985" y="1098"/>
                  </a:lnTo>
                  <a:lnTo>
                    <a:pt x="1647" y="1351"/>
                  </a:lnTo>
                  <a:lnTo>
                    <a:pt x="1647" y="1351"/>
                  </a:lnTo>
                  <a:lnTo>
                    <a:pt x="1309" y="1605"/>
                  </a:lnTo>
                  <a:lnTo>
                    <a:pt x="1056" y="1858"/>
                  </a:lnTo>
                  <a:lnTo>
                    <a:pt x="592" y="2407"/>
                  </a:lnTo>
                  <a:lnTo>
                    <a:pt x="254" y="2956"/>
                  </a:lnTo>
                  <a:lnTo>
                    <a:pt x="1" y="3378"/>
                  </a:lnTo>
                  <a:lnTo>
                    <a:pt x="1" y="3378"/>
                  </a:lnTo>
                  <a:lnTo>
                    <a:pt x="676" y="3040"/>
                  </a:lnTo>
                  <a:lnTo>
                    <a:pt x="1436" y="2660"/>
                  </a:lnTo>
                  <a:lnTo>
                    <a:pt x="2238" y="2322"/>
                  </a:lnTo>
                  <a:lnTo>
                    <a:pt x="3125" y="2027"/>
                  </a:lnTo>
                  <a:lnTo>
                    <a:pt x="4011" y="1731"/>
                  </a:lnTo>
                  <a:lnTo>
                    <a:pt x="4982" y="1478"/>
                  </a:lnTo>
                  <a:lnTo>
                    <a:pt x="5953" y="1309"/>
                  </a:lnTo>
                  <a:lnTo>
                    <a:pt x="6966" y="1225"/>
                  </a:lnTo>
                  <a:lnTo>
                    <a:pt x="6122" y="1"/>
                  </a:lnTo>
                  <a:lnTo>
                    <a:pt x="6122" y="1"/>
                  </a:lnTo>
                  <a:lnTo>
                    <a:pt x="60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0"/>
            <p:cNvSpPr/>
            <p:nvPr/>
          </p:nvSpPr>
          <p:spPr>
            <a:xfrm>
              <a:off x="6109100" y="4306500"/>
              <a:ext cx="117175" cy="180475"/>
            </a:xfrm>
            <a:custGeom>
              <a:avLst/>
              <a:gdLst/>
              <a:ahLst/>
              <a:cxnLst/>
              <a:rect l="l" t="t" r="r" b="b"/>
              <a:pathLst>
                <a:path w="4687" h="7219" extrusionOk="0">
                  <a:moveTo>
                    <a:pt x="3124" y="0"/>
                  </a:moveTo>
                  <a:lnTo>
                    <a:pt x="0" y="42"/>
                  </a:lnTo>
                  <a:lnTo>
                    <a:pt x="1562" y="7219"/>
                  </a:lnTo>
                  <a:lnTo>
                    <a:pt x="4686" y="7177"/>
                  </a:lnTo>
                  <a:lnTo>
                    <a:pt x="3124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0"/>
            <p:cNvSpPr/>
            <p:nvPr/>
          </p:nvSpPr>
          <p:spPr>
            <a:xfrm>
              <a:off x="6109100" y="4306500"/>
              <a:ext cx="117175" cy="180475"/>
            </a:xfrm>
            <a:custGeom>
              <a:avLst/>
              <a:gdLst/>
              <a:ahLst/>
              <a:cxnLst/>
              <a:rect l="l" t="t" r="r" b="b"/>
              <a:pathLst>
                <a:path w="4687" h="7219" fill="none" extrusionOk="0">
                  <a:moveTo>
                    <a:pt x="4686" y="7177"/>
                  </a:moveTo>
                  <a:lnTo>
                    <a:pt x="1562" y="7219"/>
                  </a:lnTo>
                  <a:lnTo>
                    <a:pt x="0" y="42"/>
                  </a:lnTo>
                  <a:lnTo>
                    <a:pt x="3124" y="0"/>
                  </a:lnTo>
                  <a:lnTo>
                    <a:pt x="4686" y="7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0"/>
            <p:cNvSpPr/>
            <p:nvPr/>
          </p:nvSpPr>
          <p:spPr>
            <a:xfrm>
              <a:off x="5908575" y="3422100"/>
              <a:ext cx="419000" cy="959350"/>
            </a:xfrm>
            <a:custGeom>
              <a:avLst/>
              <a:gdLst/>
              <a:ahLst/>
              <a:cxnLst/>
              <a:rect l="l" t="t" r="r" b="b"/>
              <a:pathLst>
                <a:path w="16760" h="38374" extrusionOk="0">
                  <a:moveTo>
                    <a:pt x="16760" y="1"/>
                  </a:moveTo>
                  <a:lnTo>
                    <a:pt x="15282" y="338"/>
                  </a:lnTo>
                  <a:lnTo>
                    <a:pt x="13805" y="718"/>
                  </a:lnTo>
                  <a:lnTo>
                    <a:pt x="12327" y="1098"/>
                  </a:lnTo>
                  <a:lnTo>
                    <a:pt x="10934" y="1478"/>
                  </a:lnTo>
                  <a:lnTo>
                    <a:pt x="9541" y="1943"/>
                  </a:lnTo>
                  <a:lnTo>
                    <a:pt x="8190" y="2365"/>
                  </a:lnTo>
                  <a:lnTo>
                    <a:pt x="6924" y="2829"/>
                  </a:lnTo>
                  <a:lnTo>
                    <a:pt x="5742" y="3293"/>
                  </a:lnTo>
                  <a:lnTo>
                    <a:pt x="4644" y="3800"/>
                  </a:lnTo>
                  <a:lnTo>
                    <a:pt x="3631" y="4307"/>
                  </a:lnTo>
                  <a:lnTo>
                    <a:pt x="2744" y="4771"/>
                  </a:lnTo>
                  <a:lnTo>
                    <a:pt x="1985" y="5277"/>
                  </a:lnTo>
                  <a:lnTo>
                    <a:pt x="1309" y="5784"/>
                  </a:lnTo>
                  <a:lnTo>
                    <a:pt x="803" y="6291"/>
                  </a:lnTo>
                  <a:lnTo>
                    <a:pt x="634" y="6502"/>
                  </a:lnTo>
                  <a:lnTo>
                    <a:pt x="465" y="6755"/>
                  </a:lnTo>
                  <a:lnTo>
                    <a:pt x="338" y="7008"/>
                  </a:lnTo>
                  <a:lnTo>
                    <a:pt x="254" y="7219"/>
                  </a:lnTo>
                  <a:lnTo>
                    <a:pt x="127" y="7937"/>
                  </a:lnTo>
                  <a:lnTo>
                    <a:pt x="43" y="8697"/>
                  </a:lnTo>
                  <a:lnTo>
                    <a:pt x="1" y="9583"/>
                  </a:lnTo>
                  <a:lnTo>
                    <a:pt x="43" y="10512"/>
                  </a:lnTo>
                  <a:lnTo>
                    <a:pt x="85" y="11483"/>
                  </a:lnTo>
                  <a:lnTo>
                    <a:pt x="169" y="12538"/>
                  </a:lnTo>
                  <a:lnTo>
                    <a:pt x="296" y="13678"/>
                  </a:lnTo>
                  <a:lnTo>
                    <a:pt x="465" y="14818"/>
                  </a:lnTo>
                  <a:lnTo>
                    <a:pt x="929" y="17266"/>
                  </a:lnTo>
                  <a:lnTo>
                    <a:pt x="1436" y="19799"/>
                  </a:lnTo>
                  <a:lnTo>
                    <a:pt x="2069" y="22374"/>
                  </a:lnTo>
                  <a:lnTo>
                    <a:pt x="2702" y="24992"/>
                  </a:lnTo>
                  <a:lnTo>
                    <a:pt x="3167" y="26680"/>
                  </a:lnTo>
                  <a:lnTo>
                    <a:pt x="3673" y="28369"/>
                  </a:lnTo>
                  <a:lnTo>
                    <a:pt x="4180" y="30057"/>
                  </a:lnTo>
                  <a:lnTo>
                    <a:pt x="4729" y="31746"/>
                  </a:lnTo>
                  <a:lnTo>
                    <a:pt x="5320" y="33434"/>
                  </a:lnTo>
                  <a:lnTo>
                    <a:pt x="5953" y="35081"/>
                  </a:lnTo>
                  <a:lnTo>
                    <a:pt x="6586" y="36727"/>
                  </a:lnTo>
                  <a:lnTo>
                    <a:pt x="7261" y="38373"/>
                  </a:lnTo>
                  <a:lnTo>
                    <a:pt x="12918" y="37951"/>
                  </a:lnTo>
                  <a:lnTo>
                    <a:pt x="12538" y="36389"/>
                  </a:lnTo>
                  <a:lnTo>
                    <a:pt x="12116" y="34616"/>
                  </a:lnTo>
                  <a:lnTo>
                    <a:pt x="11652" y="32337"/>
                  </a:lnTo>
                  <a:lnTo>
                    <a:pt x="11103" y="29677"/>
                  </a:lnTo>
                  <a:lnTo>
                    <a:pt x="10596" y="26765"/>
                  </a:lnTo>
                  <a:lnTo>
                    <a:pt x="10132" y="23641"/>
                  </a:lnTo>
                  <a:lnTo>
                    <a:pt x="9921" y="22079"/>
                  </a:lnTo>
                  <a:lnTo>
                    <a:pt x="9752" y="20517"/>
                  </a:lnTo>
                  <a:lnTo>
                    <a:pt x="9583" y="18617"/>
                  </a:lnTo>
                  <a:lnTo>
                    <a:pt x="9457" y="16844"/>
                  </a:lnTo>
                  <a:lnTo>
                    <a:pt x="9414" y="15240"/>
                  </a:lnTo>
                  <a:lnTo>
                    <a:pt x="9499" y="13847"/>
                  </a:lnTo>
                  <a:lnTo>
                    <a:pt x="9541" y="13214"/>
                  </a:lnTo>
                  <a:lnTo>
                    <a:pt x="9625" y="12623"/>
                  </a:lnTo>
                  <a:lnTo>
                    <a:pt x="9752" y="12116"/>
                  </a:lnTo>
                  <a:lnTo>
                    <a:pt x="9879" y="11694"/>
                  </a:lnTo>
                  <a:lnTo>
                    <a:pt x="10048" y="11356"/>
                  </a:lnTo>
                  <a:lnTo>
                    <a:pt x="10259" y="11061"/>
                  </a:lnTo>
                  <a:lnTo>
                    <a:pt x="10512" y="10892"/>
                  </a:lnTo>
                  <a:lnTo>
                    <a:pt x="10765" y="10765"/>
                  </a:lnTo>
                  <a:lnTo>
                    <a:pt x="11187" y="10681"/>
                  </a:lnTo>
                  <a:lnTo>
                    <a:pt x="11694" y="10639"/>
                  </a:lnTo>
                  <a:lnTo>
                    <a:pt x="13045" y="10596"/>
                  </a:lnTo>
                  <a:lnTo>
                    <a:pt x="14776" y="10596"/>
                  </a:lnTo>
                  <a:lnTo>
                    <a:pt x="16760" y="10639"/>
                  </a:lnTo>
                  <a:lnTo>
                    <a:pt x="1676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0"/>
            <p:cNvSpPr/>
            <p:nvPr/>
          </p:nvSpPr>
          <p:spPr>
            <a:xfrm>
              <a:off x="5908575" y="3422100"/>
              <a:ext cx="419000" cy="959350"/>
            </a:xfrm>
            <a:custGeom>
              <a:avLst/>
              <a:gdLst/>
              <a:ahLst/>
              <a:cxnLst/>
              <a:rect l="l" t="t" r="r" b="b"/>
              <a:pathLst>
                <a:path w="16760" h="38374" fill="none" extrusionOk="0">
                  <a:moveTo>
                    <a:pt x="2702" y="24992"/>
                  </a:moveTo>
                  <a:lnTo>
                    <a:pt x="2702" y="24992"/>
                  </a:lnTo>
                  <a:lnTo>
                    <a:pt x="3167" y="26680"/>
                  </a:lnTo>
                  <a:lnTo>
                    <a:pt x="3673" y="28369"/>
                  </a:lnTo>
                  <a:lnTo>
                    <a:pt x="4180" y="30057"/>
                  </a:lnTo>
                  <a:lnTo>
                    <a:pt x="4729" y="31746"/>
                  </a:lnTo>
                  <a:lnTo>
                    <a:pt x="5320" y="33434"/>
                  </a:lnTo>
                  <a:lnTo>
                    <a:pt x="5953" y="35081"/>
                  </a:lnTo>
                  <a:lnTo>
                    <a:pt x="6586" y="36727"/>
                  </a:lnTo>
                  <a:lnTo>
                    <a:pt x="7261" y="38373"/>
                  </a:lnTo>
                  <a:lnTo>
                    <a:pt x="12918" y="37951"/>
                  </a:lnTo>
                  <a:lnTo>
                    <a:pt x="12918" y="37951"/>
                  </a:lnTo>
                  <a:lnTo>
                    <a:pt x="12538" y="36389"/>
                  </a:lnTo>
                  <a:lnTo>
                    <a:pt x="12116" y="34616"/>
                  </a:lnTo>
                  <a:lnTo>
                    <a:pt x="11652" y="32337"/>
                  </a:lnTo>
                  <a:lnTo>
                    <a:pt x="11103" y="29677"/>
                  </a:lnTo>
                  <a:lnTo>
                    <a:pt x="10596" y="26765"/>
                  </a:lnTo>
                  <a:lnTo>
                    <a:pt x="10132" y="23641"/>
                  </a:lnTo>
                  <a:lnTo>
                    <a:pt x="9921" y="22079"/>
                  </a:lnTo>
                  <a:lnTo>
                    <a:pt x="9752" y="20517"/>
                  </a:lnTo>
                  <a:lnTo>
                    <a:pt x="9752" y="20517"/>
                  </a:lnTo>
                  <a:lnTo>
                    <a:pt x="9583" y="18617"/>
                  </a:lnTo>
                  <a:lnTo>
                    <a:pt x="9457" y="16844"/>
                  </a:lnTo>
                  <a:lnTo>
                    <a:pt x="9414" y="15240"/>
                  </a:lnTo>
                  <a:lnTo>
                    <a:pt x="9499" y="13847"/>
                  </a:lnTo>
                  <a:lnTo>
                    <a:pt x="9541" y="13214"/>
                  </a:lnTo>
                  <a:lnTo>
                    <a:pt x="9625" y="12623"/>
                  </a:lnTo>
                  <a:lnTo>
                    <a:pt x="9752" y="12116"/>
                  </a:lnTo>
                  <a:lnTo>
                    <a:pt x="9879" y="11694"/>
                  </a:lnTo>
                  <a:lnTo>
                    <a:pt x="10048" y="11356"/>
                  </a:lnTo>
                  <a:lnTo>
                    <a:pt x="10259" y="11061"/>
                  </a:lnTo>
                  <a:lnTo>
                    <a:pt x="10512" y="10892"/>
                  </a:lnTo>
                  <a:lnTo>
                    <a:pt x="10765" y="10765"/>
                  </a:lnTo>
                  <a:lnTo>
                    <a:pt x="10765" y="10765"/>
                  </a:lnTo>
                  <a:lnTo>
                    <a:pt x="11187" y="10681"/>
                  </a:lnTo>
                  <a:lnTo>
                    <a:pt x="11694" y="10639"/>
                  </a:lnTo>
                  <a:lnTo>
                    <a:pt x="13045" y="10596"/>
                  </a:lnTo>
                  <a:lnTo>
                    <a:pt x="14776" y="10596"/>
                  </a:lnTo>
                  <a:lnTo>
                    <a:pt x="16760" y="10639"/>
                  </a:lnTo>
                  <a:lnTo>
                    <a:pt x="16760" y="1"/>
                  </a:lnTo>
                  <a:lnTo>
                    <a:pt x="16760" y="1"/>
                  </a:lnTo>
                  <a:lnTo>
                    <a:pt x="15282" y="338"/>
                  </a:lnTo>
                  <a:lnTo>
                    <a:pt x="13805" y="718"/>
                  </a:lnTo>
                  <a:lnTo>
                    <a:pt x="12327" y="1098"/>
                  </a:lnTo>
                  <a:lnTo>
                    <a:pt x="10934" y="1478"/>
                  </a:lnTo>
                  <a:lnTo>
                    <a:pt x="9541" y="1943"/>
                  </a:lnTo>
                  <a:lnTo>
                    <a:pt x="8190" y="2365"/>
                  </a:lnTo>
                  <a:lnTo>
                    <a:pt x="6924" y="2829"/>
                  </a:lnTo>
                  <a:lnTo>
                    <a:pt x="5742" y="3293"/>
                  </a:lnTo>
                  <a:lnTo>
                    <a:pt x="4644" y="3800"/>
                  </a:lnTo>
                  <a:lnTo>
                    <a:pt x="3631" y="4307"/>
                  </a:lnTo>
                  <a:lnTo>
                    <a:pt x="2744" y="4771"/>
                  </a:lnTo>
                  <a:lnTo>
                    <a:pt x="1985" y="5277"/>
                  </a:lnTo>
                  <a:lnTo>
                    <a:pt x="1309" y="5784"/>
                  </a:lnTo>
                  <a:lnTo>
                    <a:pt x="803" y="6291"/>
                  </a:lnTo>
                  <a:lnTo>
                    <a:pt x="634" y="6502"/>
                  </a:lnTo>
                  <a:lnTo>
                    <a:pt x="465" y="6755"/>
                  </a:lnTo>
                  <a:lnTo>
                    <a:pt x="338" y="7008"/>
                  </a:lnTo>
                  <a:lnTo>
                    <a:pt x="254" y="7219"/>
                  </a:lnTo>
                  <a:lnTo>
                    <a:pt x="254" y="7219"/>
                  </a:lnTo>
                  <a:lnTo>
                    <a:pt x="127" y="7937"/>
                  </a:lnTo>
                  <a:lnTo>
                    <a:pt x="43" y="8697"/>
                  </a:lnTo>
                  <a:lnTo>
                    <a:pt x="1" y="9583"/>
                  </a:lnTo>
                  <a:lnTo>
                    <a:pt x="43" y="10512"/>
                  </a:lnTo>
                  <a:lnTo>
                    <a:pt x="85" y="11483"/>
                  </a:lnTo>
                  <a:lnTo>
                    <a:pt x="169" y="12538"/>
                  </a:lnTo>
                  <a:lnTo>
                    <a:pt x="296" y="13678"/>
                  </a:lnTo>
                  <a:lnTo>
                    <a:pt x="465" y="14818"/>
                  </a:lnTo>
                  <a:lnTo>
                    <a:pt x="929" y="17266"/>
                  </a:lnTo>
                  <a:lnTo>
                    <a:pt x="1436" y="19799"/>
                  </a:lnTo>
                  <a:lnTo>
                    <a:pt x="2069" y="22374"/>
                  </a:lnTo>
                  <a:lnTo>
                    <a:pt x="2702" y="249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0"/>
            <p:cNvSpPr/>
            <p:nvPr/>
          </p:nvSpPr>
          <p:spPr>
            <a:xfrm>
              <a:off x="6052100" y="4306500"/>
              <a:ext cx="194225" cy="82325"/>
            </a:xfrm>
            <a:custGeom>
              <a:avLst/>
              <a:gdLst/>
              <a:ahLst/>
              <a:cxnLst/>
              <a:rect l="l" t="t" r="r" b="b"/>
              <a:pathLst>
                <a:path w="7769" h="3293" extrusionOk="0">
                  <a:moveTo>
                    <a:pt x="7473" y="0"/>
                  </a:moveTo>
                  <a:lnTo>
                    <a:pt x="1" y="338"/>
                  </a:lnTo>
                  <a:lnTo>
                    <a:pt x="1014" y="3293"/>
                  </a:lnTo>
                  <a:lnTo>
                    <a:pt x="7768" y="2829"/>
                  </a:lnTo>
                  <a:lnTo>
                    <a:pt x="7473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0"/>
            <p:cNvSpPr/>
            <p:nvPr/>
          </p:nvSpPr>
          <p:spPr>
            <a:xfrm>
              <a:off x="6052100" y="4306500"/>
              <a:ext cx="194225" cy="82325"/>
            </a:xfrm>
            <a:custGeom>
              <a:avLst/>
              <a:gdLst/>
              <a:ahLst/>
              <a:cxnLst/>
              <a:rect l="l" t="t" r="r" b="b"/>
              <a:pathLst>
                <a:path w="7769" h="3293" fill="none" extrusionOk="0">
                  <a:moveTo>
                    <a:pt x="7768" y="2829"/>
                  </a:moveTo>
                  <a:lnTo>
                    <a:pt x="1014" y="3293"/>
                  </a:lnTo>
                  <a:lnTo>
                    <a:pt x="1" y="338"/>
                  </a:lnTo>
                  <a:lnTo>
                    <a:pt x="7473" y="0"/>
                  </a:lnTo>
                  <a:lnTo>
                    <a:pt x="7768" y="28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50"/>
            <p:cNvSpPr/>
            <p:nvPr/>
          </p:nvSpPr>
          <p:spPr>
            <a:xfrm>
              <a:off x="6093275" y="4451075"/>
              <a:ext cx="43275" cy="38025"/>
            </a:xfrm>
            <a:custGeom>
              <a:avLst/>
              <a:gdLst/>
              <a:ahLst/>
              <a:cxnLst/>
              <a:rect l="l" t="t" r="r" b="b"/>
              <a:pathLst>
                <a:path w="1731" h="1521" extrusionOk="0">
                  <a:moveTo>
                    <a:pt x="1055" y="127"/>
                  </a:moveTo>
                  <a:lnTo>
                    <a:pt x="1140" y="169"/>
                  </a:lnTo>
                  <a:lnTo>
                    <a:pt x="1182" y="212"/>
                  </a:lnTo>
                  <a:lnTo>
                    <a:pt x="1309" y="423"/>
                  </a:lnTo>
                  <a:lnTo>
                    <a:pt x="1393" y="634"/>
                  </a:lnTo>
                  <a:lnTo>
                    <a:pt x="1435" y="887"/>
                  </a:lnTo>
                  <a:lnTo>
                    <a:pt x="1478" y="1140"/>
                  </a:lnTo>
                  <a:lnTo>
                    <a:pt x="1393" y="1098"/>
                  </a:lnTo>
                  <a:lnTo>
                    <a:pt x="1224" y="929"/>
                  </a:lnTo>
                  <a:lnTo>
                    <a:pt x="1055" y="718"/>
                  </a:lnTo>
                  <a:lnTo>
                    <a:pt x="929" y="507"/>
                  </a:lnTo>
                  <a:lnTo>
                    <a:pt x="887" y="254"/>
                  </a:lnTo>
                  <a:lnTo>
                    <a:pt x="887" y="212"/>
                  </a:lnTo>
                  <a:lnTo>
                    <a:pt x="1013" y="127"/>
                  </a:lnTo>
                  <a:close/>
                  <a:moveTo>
                    <a:pt x="338" y="887"/>
                  </a:moveTo>
                  <a:lnTo>
                    <a:pt x="464" y="929"/>
                  </a:lnTo>
                  <a:lnTo>
                    <a:pt x="718" y="972"/>
                  </a:lnTo>
                  <a:lnTo>
                    <a:pt x="1055" y="1098"/>
                  </a:lnTo>
                  <a:lnTo>
                    <a:pt x="1351" y="1267"/>
                  </a:lnTo>
                  <a:lnTo>
                    <a:pt x="971" y="1352"/>
                  </a:lnTo>
                  <a:lnTo>
                    <a:pt x="633" y="1394"/>
                  </a:lnTo>
                  <a:lnTo>
                    <a:pt x="380" y="1352"/>
                  </a:lnTo>
                  <a:lnTo>
                    <a:pt x="253" y="1267"/>
                  </a:lnTo>
                  <a:lnTo>
                    <a:pt x="169" y="1183"/>
                  </a:lnTo>
                  <a:lnTo>
                    <a:pt x="169" y="1014"/>
                  </a:lnTo>
                  <a:lnTo>
                    <a:pt x="211" y="972"/>
                  </a:lnTo>
                  <a:lnTo>
                    <a:pt x="253" y="929"/>
                  </a:lnTo>
                  <a:lnTo>
                    <a:pt x="338" y="887"/>
                  </a:lnTo>
                  <a:close/>
                  <a:moveTo>
                    <a:pt x="929" y="1"/>
                  </a:moveTo>
                  <a:lnTo>
                    <a:pt x="844" y="85"/>
                  </a:lnTo>
                  <a:lnTo>
                    <a:pt x="760" y="127"/>
                  </a:lnTo>
                  <a:lnTo>
                    <a:pt x="760" y="212"/>
                  </a:lnTo>
                  <a:lnTo>
                    <a:pt x="760" y="423"/>
                  </a:lnTo>
                  <a:lnTo>
                    <a:pt x="844" y="592"/>
                  </a:lnTo>
                  <a:lnTo>
                    <a:pt x="929" y="803"/>
                  </a:lnTo>
                  <a:lnTo>
                    <a:pt x="1055" y="929"/>
                  </a:lnTo>
                  <a:lnTo>
                    <a:pt x="844" y="845"/>
                  </a:lnTo>
                  <a:lnTo>
                    <a:pt x="633" y="803"/>
                  </a:lnTo>
                  <a:lnTo>
                    <a:pt x="422" y="761"/>
                  </a:lnTo>
                  <a:lnTo>
                    <a:pt x="169" y="803"/>
                  </a:lnTo>
                  <a:lnTo>
                    <a:pt x="85" y="887"/>
                  </a:lnTo>
                  <a:lnTo>
                    <a:pt x="42" y="1014"/>
                  </a:lnTo>
                  <a:lnTo>
                    <a:pt x="0" y="1098"/>
                  </a:lnTo>
                  <a:lnTo>
                    <a:pt x="42" y="1225"/>
                  </a:lnTo>
                  <a:lnTo>
                    <a:pt x="85" y="1309"/>
                  </a:lnTo>
                  <a:lnTo>
                    <a:pt x="127" y="1394"/>
                  </a:lnTo>
                  <a:lnTo>
                    <a:pt x="296" y="1478"/>
                  </a:lnTo>
                  <a:lnTo>
                    <a:pt x="422" y="1520"/>
                  </a:lnTo>
                  <a:lnTo>
                    <a:pt x="718" y="1520"/>
                  </a:lnTo>
                  <a:lnTo>
                    <a:pt x="1140" y="1478"/>
                  </a:lnTo>
                  <a:lnTo>
                    <a:pt x="1562" y="1352"/>
                  </a:lnTo>
                  <a:lnTo>
                    <a:pt x="1604" y="1352"/>
                  </a:lnTo>
                  <a:lnTo>
                    <a:pt x="1646" y="1309"/>
                  </a:lnTo>
                  <a:lnTo>
                    <a:pt x="1731" y="1309"/>
                  </a:lnTo>
                  <a:lnTo>
                    <a:pt x="1731" y="1098"/>
                  </a:lnTo>
                  <a:lnTo>
                    <a:pt x="1646" y="761"/>
                  </a:lnTo>
                  <a:lnTo>
                    <a:pt x="1562" y="381"/>
                  </a:lnTo>
                  <a:lnTo>
                    <a:pt x="1478" y="212"/>
                  </a:lnTo>
                  <a:lnTo>
                    <a:pt x="1351" y="85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0"/>
            <p:cNvSpPr/>
            <p:nvPr/>
          </p:nvSpPr>
          <p:spPr>
            <a:xfrm>
              <a:off x="6093275" y="4451075"/>
              <a:ext cx="43275" cy="38025"/>
            </a:xfrm>
            <a:custGeom>
              <a:avLst/>
              <a:gdLst/>
              <a:ahLst/>
              <a:cxnLst/>
              <a:rect l="l" t="t" r="r" b="b"/>
              <a:pathLst>
                <a:path w="1731" h="1521" fill="none" extrusionOk="0">
                  <a:moveTo>
                    <a:pt x="1731" y="1309"/>
                  </a:moveTo>
                  <a:lnTo>
                    <a:pt x="1731" y="1309"/>
                  </a:lnTo>
                  <a:lnTo>
                    <a:pt x="1731" y="1098"/>
                  </a:lnTo>
                  <a:lnTo>
                    <a:pt x="1646" y="761"/>
                  </a:lnTo>
                  <a:lnTo>
                    <a:pt x="1562" y="381"/>
                  </a:lnTo>
                  <a:lnTo>
                    <a:pt x="1478" y="212"/>
                  </a:lnTo>
                  <a:lnTo>
                    <a:pt x="1351" y="85"/>
                  </a:lnTo>
                  <a:lnTo>
                    <a:pt x="1351" y="85"/>
                  </a:lnTo>
                  <a:lnTo>
                    <a:pt x="1182" y="1"/>
                  </a:lnTo>
                  <a:lnTo>
                    <a:pt x="1013" y="1"/>
                  </a:lnTo>
                  <a:lnTo>
                    <a:pt x="1013" y="1"/>
                  </a:lnTo>
                  <a:lnTo>
                    <a:pt x="929" y="1"/>
                  </a:lnTo>
                  <a:lnTo>
                    <a:pt x="844" y="85"/>
                  </a:lnTo>
                  <a:lnTo>
                    <a:pt x="760" y="127"/>
                  </a:lnTo>
                  <a:lnTo>
                    <a:pt x="760" y="212"/>
                  </a:lnTo>
                  <a:lnTo>
                    <a:pt x="760" y="212"/>
                  </a:lnTo>
                  <a:lnTo>
                    <a:pt x="760" y="423"/>
                  </a:lnTo>
                  <a:lnTo>
                    <a:pt x="844" y="592"/>
                  </a:lnTo>
                  <a:lnTo>
                    <a:pt x="929" y="803"/>
                  </a:lnTo>
                  <a:lnTo>
                    <a:pt x="1055" y="929"/>
                  </a:lnTo>
                  <a:lnTo>
                    <a:pt x="1055" y="929"/>
                  </a:lnTo>
                  <a:lnTo>
                    <a:pt x="844" y="845"/>
                  </a:lnTo>
                  <a:lnTo>
                    <a:pt x="633" y="803"/>
                  </a:lnTo>
                  <a:lnTo>
                    <a:pt x="422" y="761"/>
                  </a:lnTo>
                  <a:lnTo>
                    <a:pt x="169" y="803"/>
                  </a:lnTo>
                  <a:lnTo>
                    <a:pt x="169" y="803"/>
                  </a:lnTo>
                  <a:lnTo>
                    <a:pt x="85" y="887"/>
                  </a:lnTo>
                  <a:lnTo>
                    <a:pt x="42" y="1014"/>
                  </a:lnTo>
                  <a:lnTo>
                    <a:pt x="42" y="1014"/>
                  </a:lnTo>
                  <a:lnTo>
                    <a:pt x="0" y="1098"/>
                  </a:lnTo>
                  <a:lnTo>
                    <a:pt x="42" y="1225"/>
                  </a:lnTo>
                  <a:lnTo>
                    <a:pt x="85" y="1309"/>
                  </a:lnTo>
                  <a:lnTo>
                    <a:pt x="127" y="1394"/>
                  </a:lnTo>
                  <a:lnTo>
                    <a:pt x="127" y="1394"/>
                  </a:lnTo>
                  <a:lnTo>
                    <a:pt x="296" y="1478"/>
                  </a:lnTo>
                  <a:lnTo>
                    <a:pt x="422" y="1520"/>
                  </a:lnTo>
                  <a:lnTo>
                    <a:pt x="591" y="1520"/>
                  </a:lnTo>
                  <a:lnTo>
                    <a:pt x="718" y="1520"/>
                  </a:lnTo>
                  <a:lnTo>
                    <a:pt x="718" y="1520"/>
                  </a:lnTo>
                  <a:lnTo>
                    <a:pt x="1140" y="1478"/>
                  </a:lnTo>
                  <a:lnTo>
                    <a:pt x="1562" y="1352"/>
                  </a:lnTo>
                  <a:lnTo>
                    <a:pt x="1604" y="1352"/>
                  </a:lnTo>
                  <a:lnTo>
                    <a:pt x="1604" y="1352"/>
                  </a:lnTo>
                  <a:lnTo>
                    <a:pt x="1604" y="1352"/>
                  </a:lnTo>
                  <a:lnTo>
                    <a:pt x="1604" y="1352"/>
                  </a:lnTo>
                  <a:lnTo>
                    <a:pt x="1604" y="1352"/>
                  </a:lnTo>
                  <a:lnTo>
                    <a:pt x="1646" y="1309"/>
                  </a:lnTo>
                  <a:lnTo>
                    <a:pt x="1731" y="1309"/>
                  </a:lnTo>
                  <a:lnTo>
                    <a:pt x="1731" y="13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50"/>
            <p:cNvSpPr/>
            <p:nvPr/>
          </p:nvSpPr>
          <p:spPr>
            <a:xfrm>
              <a:off x="6115425" y="4454250"/>
              <a:ext cx="14800" cy="25350"/>
            </a:xfrm>
            <a:custGeom>
              <a:avLst/>
              <a:gdLst/>
              <a:ahLst/>
              <a:cxnLst/>
              <a:rect l="l" t="t" r="r" b="b"/>
              <a:pathLst>
                <a:path w="592" h="1014" fill="none" extrusionOk="0">
                  <a:moveTo>
                    <a:pt x="1" y="127"/>
                  </a:moveTo>
                  <a:lnTo>
                    <a:pt x="1" y="127"/>
                  </a:lnTo>
                  <a:lnTo>
                    <a:pt x="1" y="85"/>
                  </a:lnTo>
                  <a:lnTo>
                    <a:pt x="127" y="0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254" y="42"/>
                  </a:lnTo>
                  <a:lnTo>
                    <a:pt x="296" y="85"/>
                  </a:lnTo>
                  <a:lnTo>
                    <a:pt x="296" y="85"/>
                  </a:lnTo>
                  <a:lnTo>
                    <a:pt x="423" y="296"/>
                  </a:lnTo>
                  <a:lnTo>
                    <a:pt x="507" y="507"/>
                  </a:lnTo>
                  <a:lnTo>
                    <a:pt x="549" y="760"/>
                  </a:lnTo>
                  <a:lnTo>
                    <a:pt x="592" y="1013"/>
                  </a:lnTo>
                  <a:lnTo>
                    <a:pt x="507" y="971"/>
                  </a:lnTo>
                  <a:lnTo>
                    <a:pt x="507" y="971"/>
                  </a:lnTo>
                  <a:lnTo>
                    <a:pt x="338" y="802"/>
                  </a:lnTo>
                  <a:lnTo>
                    <a:pt x="169" y="591"/>
                  </a:lnTo>
                  <a:lnTo>
                    <a:pt x="43" y="380"/>
                  </a:lnTo>
                  <a:lnTo>
                    <a:pt x="1" y="1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0"/>
            <p:cNvSpPr/>
            <p:nvPr/>
          </p:nvSpPr>
          <p:spPr>
            <a:xfrm>
              <a:off x="6097475" y="4473250"/>
              <a:ext cx="29575" cy="12675"/>
            </a:xfrm>
            <a:custGeom>
              <a:avLst/>
              <a:gdLst/>
              <a:ahLst/>
              <a:cxnLst/>
              <a:rect l="l" t="t" r="r" b="b"/>
              <a:pathLst>
                <a:path w="1183" h="507" fill="none" extrusionOk="0">
                  <a:moveTo>
                    <a:pt x="85" y="380"/>
                  </a:moveTo>
                  <a:lnTo>
                    <a:pt x="85" y="380"/>
                  </a:lnTo>
                  <a:lnTo>
                    <a:pt x="1" y="2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43" y="85"/>
                  </a:lnTo>
                  <a:lnTo>
                    <a:pt x="85" y="42"/>
                  </a:lnTo>
                  <a:lnTo>
                    <a:pt x="85" y="42"/>
                  </a:lnTo>
                  <a:lnTo>
                    <a:pt x="170" y="0"/>
                  </a:lnTo>
                  <a:lnTo>
                    <a:pt x="296" y="42"/>
                  </a:lnTo>
                  <a:lnTo>
                    <a:pt x="550" y="85"/>
                  </a:lnTo>
                  <a:lnTo>
                    <a:pt x="887" y="211"/>
                  </a:lnTo>
                  <a:lnTo>
                    <a:pt x="1183" y="380"/>
                  </a:lnTo>
                  <a:lnTo>
                    <a:pt x="1183" y="380"/>
                  </a:lnTo>
                  <a:lnTo>
                    <a:pt x="803" y="465"/>
                  </a:lnTo>
                  <a:lnTo>
                    <a:pt x="465" y="507"/>
                  </a:lnTo>
                  <a:lnTo>
                    <a:pt x="212" y="465"/>
                  </a:lnTo>
                  <a:lnTo>
                    <a:pt x="85" y="38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0"/>
            <p:cNvSpPr/>
            <p:nvPr/>
          </p:nvSpPr>
          <p:spPr>
            <a:xfrm>
              <a:off x="6017275" y="4467975"/>
              <a:ext cx="222700" cy="95000"/>
            </a:xfrm>
            <a:custGeom>
              <a:avLst/>
              <a:gdLst/>
              <a:ahLst/>
              <a:cxnLst/>
              <a:rect l="l" t="t" r="r" b="b"/>
              <a:pathLst>
                <a:path w="8908" h="3800" extrusionOk="0">
                  <a:moveTo>
                    <a:pt x="8317" y="0"/>
                  </a:moveTo>
                  <a:lnTo>
                    <a:pt x="4855" y="253"/>
                  </a:lnTo>
                  <a:lnTo>
                    <a:pt x="4560" y="296"/>
                  </a:lnTo>
                  <a:lnTo>
                    <a:pt x="4307" y="464"/>
                  </a:lnTo>
                  <a:lnTo>
                    <a:pt x="3969" y="718"/>
                  </a:lnTo>
                  <a:lnTo>
                    <a:pt x="3547" y="1013"/>
                  </a:lnTo>
                  <a:lnTo>
                    <a:pt x="3082" y="1309"/>
                  </a:lnTo>
                  <a:lnTo>
                    <a:pt x="2534" y="1604"/>
                  </a:lnTo>
                  <a:lnTo>
                    <a:pt x="1985" y="1858"/>
                  </a:lnTo>
                  <a:lnTo>
                    <a:pt x="1436" y="2069"/>
                  </a:lnTo>
                  <a:lnTo>
                    <a:pt x="929" y="2237"/>
                  </a:lnTo>
                  <a:lnTo>
                    <a:pt x="381" y="2322"/>
                  </a:lnTo>
                  <a:lnTo>
                    <a:pt x="296" y="2322"/>
                  </a:lnTo>
                  <a:lnTo>
                    <a:pt x="212" y="2406"/>
                  </a:lnTo>
                  <a:lnTo>
                    <a:pt x="85" y="2533"/>
                  </a:lnTo>
                  <a:lnTo>
                    <a:pt x="1" y="2786"/>
                  </a:lnTo>
                  <a:lnTo>
                    <a:pt x="1" y="3040"/>
                  </a:lnTo>
                  <a:lnTo>
                    <a:pt x="85" y="3293"/>
                  </a:lnTo>
                  <a:lnTo>
                    <a:pt x="170" y="3419"/>
                  </a:lnTo>
                  <a:lnTo>
                    <a:pt x="254" y="3504"/>
                  </a:lnTo>
                  <a:lnTo>
                    <a:pt x="381" y="3588"/>
                  </a:lnTo>
                  <a:lnTo>
                    <a:pt x="549" y="3673"/>
                  </a:lnTo>
                  <a:lnTo>
                    <a:pt x="761" y="3757"/>
                  </a:lnTo>
                  <a:lnTo>
                    <a:pt x="972" y="3799"/>
                  </a:lnTo>
                  <a:lnTo>
                    <a:pt x="3040" y="3799"/>
                  </a:lnTo>
                  <a:lnTo>
                    <a:pt x="4053" y="3757"/>
                  </a:lnTo>
                  <a:lnTo>
                    <a:pt x="5066" y="3673"/>
                  </a:lnTo>
                  <a:lnTo>
                    <a:pt x="6080" y="3588"/>
                  </a:lnTo>
                  <a:lnTo>
                    <a:pt x="6839" y="3588"/>
                  </a:lnTo>
                  <a:lnTo>
                    <a:pt x="8401" y="3546"/>
                  </a:lnTo>
                  <a:lnTo>
                    <a:pt x="8612" y="3504"/>
                  </a:lnTo>
                  <a:lnTo>
                    <a:pt x="8781" y="3377"/>
                  </a:lnTo>
                  <a:lnTo>
                    <a:pt x="8908" y="3166"/>
                  </a:lnTo>
                  <a:lnTo>
                    <a:pt x="8908" y="2955"/>
                  </a:lnTo>
                  <a:lnTo>
                    <a:pt x="8570" y="211"/>
                  </a:lnTo>
                  <a:lnTo>
                    <a:pt x="8528" y="127"/>
                  </a:lnTo>
                  <a:lnTo>
                    <a:pt x="8486" y="85"/>
                  </a:lnTo>
                  <a:lnTo>
                    <a:pt x="8401" y="42"/>
                  </a:lnTo>
                  <a:lnTo>
                    <a:pt x="83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0"/>
            <p:cNvSpPr/>
            <p:nvPr/>
          </p:nvSpPr>
          <p:spPr>
            <a:xfrm>
              <a:off x="6017275" y="4467975"/>
              <a:ext cx="222700" cy="95000"/>
            </a:xfrm>
            <a:custGeom>
              <a:avLst/>
              <a:gdLst/>
              <a:ahLst/>
              <a:cxnLst/>
              <a:rect l="l" t="t" r="r" b="b"/>
              <a:pathLst>
                <a:path w="8908" h="3800" fill="none" extrusionOk="0">
                  <a:moveTo>
                    <a:pt x="4855" y="253"/>
                  </a:moveTo>
                  <a:lnTo>
                    <a:pt x="8317" y="0"/>
                  </a:lnTo>
                  <a:lnTo>
                    <a:pt x="8317" y="0"/>
                  </a:lnTo>
                  <a:lnTo>
                    <a:pt x="8401" y="42"/>
                  </a:lnTo>
                  <a:lnTo>
                    <a:pt x="8486" y="85"/>
                  </a:lnTo>
                  <a:lnTo>
                    <a:pt x="8528" y="127"/>
                  </a:lnTo>
                  <a:lnTo>
                    <a:pt x="8570" y="211"/>
                  </a:lnTo>
                  <a:lnTo>
                    <a:pt x="8908" y="2955"/>
                  </a:lnTo>
                  <a:lnTo>
                    <a:pt x="8908" y="2955"/>
                  </a:lnTo>
                  <a:lnTo>
                    <a:pt x="8908" y="3166"/>
                  </a:lnTo>
                  <a:lnTo>
                    <a:pt x="8781" y="3377"/>
                  </a:lnTo>
                  <a:lnTo>
                    <a:pt x="8612" y="3504"/>
                  </a:lnTo>
                  <a:lnTo>
                    <a:pt x="8401" y="3546"/>
                  </a:lnTo>
                  <a:lnTo>
                    <a:pt x="8401" y="3546"/>
                  </a:lnTo>
                  <a:lnTo>
                    <a:pt x="6839" y="3588"/>
                  </a:lnTo>
                  <a:lnTo>
                    <a:pt x="6080" y="3588"/>
                  </a:lnTo>
                  <a:lnTo>
                    <a:pt x="5066" y="3673"/>
                  </a:lnTo>
                  <a:lnTo>
                    <a:pt x="5066" y="3673"/>
                  </a:lnTo>
                  <a:lnTo>
                    <a:pt x="4053" y="3757"/>
                  </a:lnTo>
                  <a:lnTo>
                    <a:pt x="3040" y="3799"/>
                  </a:lnTo>
                  <a:lnTo>
                    <a:pt x="1985" y="3799"/>
                  </a:lnTo>
                  <a:lnTo>
                    <a:pt x="972" y="3799"/>
                  </a:lnTo>
                  <a:lnTo>
                    <a:pt x="972" y="3799"/>
                  </a:lnTo>
                  <a:lnTo>
                    <a:pt x="761" y="3757"/>
                  </a:lnTo>
                  <a:lnTo>
                    <a:pt x="549" y="3673"/>
                  </a:lnTo>
                  <a:lnTo>
                    <a:pt x="381" y="3588"/>
                  </a:lnTo>
                  <a:lnTo>
                    <a:pt x="254" y="3504"/>
                  </a:lnTo>
                  <a:lnTo>
                    <a:pt x="170" y="3419"/>
                  </a:lnTo>
                  <a:lnTo>
                    <a:pt x="85" y="3293"/>
                  </a:lnTo>
                  <a:lnTo>
                    <a:pt x="1" y="3040"/>
                  </a:lnTo>
                  <a:lnTo>
                    <a:pt x="1" y="2786"/>
                  </a:lnTo>
                  <a:lnTo>
                    <a:pt x="85" y="2533"/>
                  </a:lnTo>
                  <a:lnTo>
                    <a:pt x="212" y="2406"/>
                  </a:lnTo>
                  <a:lnTo>
                    <a:pt x="296" y="2322"/>
                  </a:lnTo>
                  <a:lnTo>
                    <a:pt x="381" y="2322"/>
                  </a:lnTo>
                  <a:lnTo>
                    <a:pt x="381" y="2322"/>
                  </a:lnTo>
                  <a:lnTo>
                    <a:pt x="929" y="2237"/>
                  </a:lnTo>
                  <a:lnTo>
                    <a:pt x="1436" y="2069"/>
                  </a:lnTo>
                  <a:lnTo>
                    <a:pt x="1985" y="1858"/>
                  </a:lnTo>
                  <a:lnTo>
                    <a:pt x="2534" y="1604"/>
                  </a:lnTo>
                  <a:lnTo>
                    <a:pt x="3082" y="1309"/>
                  </a:lnTo>
                  <a:lnTo>
                    <a:pt x="3547" y="1013"/>
                  </a:lnTo>
                  <a:lnTo>
                    <a:pt x="3969" y="718"/>
                  </a:lnTo>
                  <a:lnTo>
                    <a:pt x="4307" y="464"/>
                  </a:lnTo>
                  <a:lnTo>
                    <a:pt x="4307" y="464"/>
                  </a:lnTo>
                  <a:lnTo>
                    <a:pt x="4560" y="296"/>
                  </a:lnTo>
                  <a:lnTo>
                    <a:pt x="4855" y="2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0"/>
            <p:cNvSpPr/>
            <p:nvPr/>
          </p:nvSpPr>
          <p:spPr>
            <a:xfrm>
              <a:off x="5654225" y="4306500"/>
              <a:ext cx="117175" cy="180475"/>
            </a:xfrm>
            <a:custGeom>
              <a:avLst/>
              <a:gdLst/>
              <a:ahLst/>
              <a:cxnLst/>
              <a:rect l="l" t="t" r="r" b="b"/>
              <a:pathLst>
                <a:path w="4687" h="7219" extrusionOk="0">
                  <a:moveTo>
                    <a:pt x="3125" y="0"/>
                  </a:moveTo>
                  <a:lnTo>
                    <a:pt x="1" y="42"/>
                  </a:lnTo>
                  <a:lnTo>
                    <a:pt x="1563" y="7219"/>
                  </a:lnTo>
                  <a:lnTo>
                    <a:pt x="4687" y="7177"/>
                  </a:lnTo>
                  <a:lnTo>
                    <a:pt x="3125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0"/>
            <p:cNvSpPr/>
            <p:nvPr/>
          </p:nvSpPr>
          <p:spPr>
            <a:xfrm>
              <a:off x="5654225" y="4306500"/>
              <a:ext cx="117175" cy="180475"/>
            </a:xfrm>
            <a:custGeom>
              <a:avLst/>
              <a:gdLst/>
              <a:ahLst/>
              <a:cxnLst/>
              <a:rect l="l" t="t" r="r" b="b"/>
              <a:pathLst>
                <a:path w="4687" h="7219" fill="none" extrusionOk="0">
                  <a:moveTo>
                    <a:pt x="4687" y="7177"/>
                  </a:moveTo>
                  <a:lnTo>
                    <a:pt x="1563" y="7219"/>
                  </a:lnTo>
                  <a:lnTo>
                    <a:pt x="1" y="42"/>
                  </a:lnTo>
                  <a:lnTo>
                    <a:pt x="3125" y="0"/>
                  </a:lnTo>
                  <a:lnTo>
                    <a:pt x="4687" y="7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0"/>
            <p:cNvSpPr/>
            <p:nvPr/>
          </p:nvSpPr>
          <p:spPr>
            <a:xfrm>
              <a:off x="5453725" y="3205750"/>
              <a:ext cx="1082825" cy="1175700"/>
            </a:xfrm>
            <a:custGeom>
              <a:avLst/>
              <a:gdLst/>
              <a:ahLst/>
              <a:cxnLst/>
              <a:rect l="l" t="t" r="r" b="b"/>
              <a:pathLst>
                <a:path w="43313" h="47028" extrusionOk="0">
                  <a:moveTo>
                    <a:pt x="40779" y="1"/>
                  </a:moveTo>
                  <a:lnTo>
                    <a:pt x="24062" y="3209"/>
                  </a:lnTo>
                  <a:lnTo>
                    <a:pt x="23978" y="7642"/>
                  </a:lnTo>
                  <a:lnTo>
                    <a:pt x="22163" y="7810"/>
                  </a:lnTo>
                  <a:lnTo>
                    <a:pt x="20263" y="8064"/>
                  </a:lnTo>
                  <a:lnTo>
                    <a:pt x="18321" y="8359"/>
                  </a:lnTo>
                  <a:lnTo>
                    <a:pt x="16379" y="8739"/>
                  </a:lnTo>
                  <a:lnTo>
                    <a:pt x="14395" y="9203"/>
                  </a:lnTo>
                  <a:lnTo>
                    <a:pt x="12496" y="9710"/>
                  </a:lnTo>
                  <a:lnTo>
                    <a:pt x="10638" y="10217"/>
                  </a:lnTo>
                  <a:lnTo>
                    <a:pt x="8823" y="10808"/>
                  </a:lnTo>
                  <a:lnTo>
                    <a:pt x="7134" y="11399"/>
                  </a:lnTo>
                  <a:lnTo>
                    <a:pt x="5572" y="12032"/>
                  </a:lnTo>
                  <a:lnTo>
                    <a:pt x="4179" y="12665"/>
                  </a:lnTo>
                  <a:lnTo>
                    <a:pt x="2955" y="13298"/>
                  </a:lnTo>
                  <a:lnTo>
                    <a:pt x="2406" y="13636"/>
                  </a:lnTo>
                  <a:lnTo>
                    <a:pt x="1900" y="13974"/>
                  </a:lnTo>
                  <a:lnTo>
                    <a:pt x="1478" y="14311"/>
                  </a:lnTo>
                  <a:lnTo>
                    <a:pt x="1098" y="14607"/>
                  </a:lnTo>
                  <a:lnTo>
                    <a:pt x="802" y="14945"/>
                  </a:lnTo>
                  <a:lnTo>
                    <a:pt x="549" y="15240"/>
                  </a:lnTo>
                  <a:lnTo>
                    <a:pt x="338" y="15578"/>
                  </a:lnTo>
                  <a:lnTo>
                    <a:pt x="253" y="15873"/>
                  </a:lnTo>
                  <a:lnTo>
                    <a:pt x="127" y="16633"/>
                  </a:lnTo>
                  <a:lnTo>
                    <a:pt x="42" y="17435"/>
                  </a:lnTo>
                  <a:lnTo>
                    <a:pt x="0" y="18364"/>
                  </a:lnTo>
                  <a:lnTo>
                    <a:pt x="42" y="19335"/>
                  </a:lnTo>
                  <a:lnTo>
                    <a:pt x="85" y="20390"/>
                  </a:lnTo>
                  <a:lnTo>
                    <a:pt x="211" y="21530"/>
                  </a:lnTo>
                  <a:lnTo>
                    <a:pt x="380" y="22670"/>
                  </a:lnTo>
                  <a:lnTo>
                    <a:pt x="591" y="23894"/>
                  </a:lnTo>
                  <a:lnTo>
                    <a:pt x="1055" y="26385"/>
                  </a:lnTo>
                  <a:lnTo>
                    <a:pt x="1646" y="29002"/>
                  </a:lnTo>
                  <a:lnTo>
                    <a:pt x="2322" y="31619"/>
                  </a:lnTo>
                  <a:lnTo>
                    <a:pt x="3040" y="34237"/>
                  </a:lnTo>
                  <a:lnTo>
                    <a:pt x="3799" y="36769"/>
                  </a:lnTo>
                  <a:lnTo>
                    <a:pt x="4559" y="39133"/>
                  </a:lnTo>
                  <a:lnTo>
                    <a:pt x="5868" y="43186"/>
                  </a:lnTo>
                  <a:lnTo>
                    <a:pt x="6839" y="45972"/>
                  </a:lnTo>
                  <a:lnTo>
                    <a:pt x="7219" y="47027"/>
                  </a:lnTo>
                  <a:lnTo>
                    <a:pt x="12918" y="46605"/>
                  </a:lnTo>
                  <a:lnTo>
                    <a:pt x="12664" y="45466"/>
                  </a:lnTo>
                  <a:lnTo>
                    <a:pt x="12031" y="42468"/>
                  </a:lnTo>
                  <a:lnTo>
                    <a:pt x="11187" y="38205"/>
                  </a:lnTo>
                  <a:lnTo>
                    <a:pt x="10765" y="35798"/>
                  </a:lnTo>
                  <a:lnTo>
                    <a:pt x="10343" y="33308"/>
                  </a:lnTo>
                  <a:lnTo>
                    <a:pt x="10005" y="30817"/>
                  </a:lnTo>
                  <a:lnTo>
                    <a:pt x="9709" y="28369"/>
                  </a:lnTo>
                  <a:lnTo>
                    <a:pt x="9541" y="26089"/>
                  </a:lnTo>
                  <a:lnTo>
                    <a:pt x="9456" y="25034"/>
                  </a:lnTo>
                  <a:lnTo>
                    <a:pt x="9456" y="24021"/>
                  </a:lnTo>
                  <a:lnTo>
                    <a:pt x="9456" y="23092"/>
                  </a:lnTo>
                  <a:lnTo>
                    <a:pt x="9498" y="22248"/>
                  </a:lnTo>
                  <a:lnTo>
                    <a:pt x="9583" y="21488"/>
                  </a:lnTo>
                  <a:lnTo>
                    <a:pt x="9709" y="20812"/>
                  </a:lnTo>
                  <a:lnTo>
                    <a:pt x="9921" y="20264"/>
                  </a:lnTo>
                  <a:lnTo>
                    <a:pt x="10005" y="20053"/>
                  </a:lnTo>
                  <a:lnTo>
                    <a:pt x="10132" y="19841"/>
                  </a:lnTo>
                  <a:lnTo>
                    <a:pt x="10258" y="19673"/>
                  </a:lnTo>
                  <a:lnTo>
                    <a:pt x="10427" y="19546"/>
                  </a:lnTo>
                  <a:lnTo>
                    <a:pt x="10596" y="19462"/>
                  </a:lnTo>
                  <a:lnTo>
                    <a:pt x="10765" y="19419"/>
                  </a:lnTo>
                  <a:lnTo>
                    <a:pt x="11356" y="19335"/>
                  </a:lnTo>
                  <a:lnTo>
                    <a:pt x="12116" y="19250"/>
                  </a:lnTo>
                  <a:lnTo>
                    <a:pt x="14226" y="19250"/>
                  </a:lnTo>
                  <a:lnTo>
                    <a:pt x="16886" y="19293"/>
                  </a:lnTo>
                  <a:lnTo>
                    <a:pt x="19925" y="19335"/>
                  </a:lnTo>
                  <a:lnTo>
                    <a:pt x="23387" y="19419"/>
                  </a:lnTo>
                  <a:lnTo>
                    <a:pt x="26975" y="19462"/>
                  </a:lnTo>
                  <a:lnTo>
                    <a:pt x="28790" y="19462"/>
                  </a:lnTo>
                  <a:lnTo>
                    <a:pt x="30563" y="19419"/>
                  </a:lnTo>
                  <a:lnTo>
                    <a:pt x="32294" y="19377"/>
                  </a:lnTo>
                  <a:lnTo>
                    <a:pt x="33941" y="19293"/>
                  </a:lnTo>
                  <a:lnTo>
                    <a:pt x="35503" y="19124"/>
                  </a:lnTo>
                  <a:lnTo>
                    <a:pt x="36980" y="18955"/>
                  </a:lnTo>
                  <a:lnTo>
                    <a:pt x="38331" y="18744"/>
                  </a:lnTo>
                  <a:lnTo>
                    <a:pt x="39513" y="18448"/>
                  </a:lnTo>
                  <a:lnTo>
                    <a:pt x="40062" y="18280"/>
                  </a:lnTo>
                  <a:lnTo>
                    <a:pt x="40568" y="18068"/>
                  </a:lnTo>
                  <a:lnTo>
                    <a:pt x="40990" y="17900"/>
                  </a:lnTo>
                  <a:lnTo>
                    <a:pt x="41413" y="17689"/>
                  </a:lnTo>
                  <a:lnTo>
                    <a:pt x="41750" y="17435"/>
                  </a:lnTo>
                  <a:lnTo>
                    <a:pt x="42046" y="17182"/>
                  </a:lnTo>
                  <a:lnTo>
                    <a:pt x="42299" y="16929"/>
                  </a:lnTo>
                  <a:lnTo>
                    <a:pt x="42468" y="16633"/>
                  </a:lnTo>
                  <a:lnTo>
                    <a:pt x="42679" y="16127"/>
                  </a:lnTo>
                  <a:lnTo>
                    <a:pt x="42890" y="15578"/>
                  </a:lnTo>
                  <a:lnTo>
                    <a:pt x="43017" y="15029"/>
                  </a:lnTo>
                  <a:lnTo>
                    <a:pt x="43143" y="14438"/>
                  </a:lnTo>
                  <a:lnTo>
                    <a:pt x="43228" y="13805"/>
                  </a:lnTo>
                  <a:lnTo>
                    <a:pt x="43270" y="13172"/>
                  </a:lnTo>
                  <a:lnTo>
                    <a:pt x="43312" y="12538"/>
                  </a:lnTo>
                  <a:lnTo>
                    <a:pt x="43312" y="11863"/>
                  </a:lnTo>
                  <a:lnTo>
                    <a:pt x="43228" y="10470"/>
                  </a:lnTo>
                  <a:lnTo>
                    <a:pt x="43101" y="9119"/>
                  </a:lnTo>
                  <a:lnTo>
                    <a:pt x="42890" y="7726"/>
                  </a:lnTo>
                  <a:lnTo>
                    <a:pt x="42595" y="6375"/>
                  </a:lnTo>
                  <a:lnTo>
                    <a:pt x="42299" y="5109"/>
                  </a:lnTo>
                  <a:lnTo>
                    <a:pt x="42004" y="3927"/>
                  </a:lnTo>
                  <a:lnTo>
                    <a:pt x="41413" y="1900"/>
                  </a:lnTo>
                  <a:lnTo>
                    <a:pt x="40990" y="507"/>
                  </a:lnTo>
                  <a:lnTo>
                    <a:pt x="4077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0"/>
            <p:cNvSpPr/>
            <p:nvPr/>
          </p:nvSpPr>
          <p:spPr>
            <a:xfrm>
              <a:off x="5453725" y="3205750"/>
              <a:ext cx="1082825" cy="1175700"/>
            </a:xfrm>
            <a:custGeom>
              <a:avLst/>
              <a:gdLst/>
              <a:ahLst/>
              <a:cxnLst/>
              <a:rect l="l" t="t" r="r" b="b"/>
              <a:pathLst>
                <a:path w="43313" h="47028" fill="none" extrusionOk="0">
                  <a:moveTo>
                    <a:pt x="23978" y="7642"/>
                  </a:moveTo>
                  <a:lnTo>
                    <a:pt x="24062" y="3209"/>
                  </a:lnTo>
                  <a:lnTo>
                    <a:pt x="40779" y="1"/>
                  </a:lnTo>
                  <a:lnTo>
                    <a:pt x="40779" y="1"/>
                  </a:lnTo>
                  <a:lnTo>
                    <a:pt x="40990" y="507"/>
                  </a:lnTo>
                  <a:lnTo>
                    <a:pt x="41413" y="1900"/>
                  </a:lnTo>
                  <a:lnTo>
                    <a:pt x="42004" y="3927"/>
                  </a:lnTo>
                  <a:lnTo>
                    <a:pt x="42299" y="5109"/>
                  </a:lnTo>
                  <a:lnTo>
                    <a:pt x="42595" y="6375"/>
                  </a:lnTo>
                  <a:lnTo>
                    <a:pt x="42890" y="7726"/>
                  </a:lnTo>
                  <a:lnTo>
                    <a:pt x="43101" y="9119"/>
                  </a:lnTo>
                  <a:lnTo>
                    <a:pt x="43228" y="10470"/>
                  </a:lnTo>
                  <a:lnTo>
                    <a:pt x="43312" y="11863"/>
                  </a:lnTo>
                  <a:lnTo>
                    <a:pt x="43312" y="12538"/>
                  </a:lnTo>
                  <a:lnTo>
                    <a:pt x="43270" y="13172"/>
                  </a:lnTo>
                  <a:lnTo>
                    <a:pt x="43228" y="13805"/>
                  </a:lnTo>
                  <a:lnTo>
                    <a:pt x="43143" y="14438"/>
                  </a:lnTo>
                  <a:lnTo>
                    <a:pt x="43017" y="15029"/>
                  </a:lnTo>
                  <a:lnTo>
                    <a:pt x="42890" y="15578"/>
                  </a:lnTo>
                  <a:lnTo>
                    <a:pt x="42679" y="16127"/>
                  </a:lnTo>
                  <a:lnTo>
                    <a:pt x="42468" y="16633"/>
                  </a:lnTo>
                  <a:lnTo>
                    <a:pt x="42468" y="16633"/>
                  </a:lnTo>
                  <a:lnTo>
                    <a:pt x="42299" y="16929"/>
                  </a:lnTo>
                  <a:lnTo>
                    <a:pt x="42046" y="17182"/>
                  </a:lnTo>
                  <a:lnTo>
                    <a:pt x="41750" y="17435"/>
                  </a:lnTo>
                  <a:lnTo>
                    <a:pt x="41413" y="17689"/>
                  </a:lnTo>
                  <a:lnTo>
                    <a:pt x="40990" y="17900"/>
                  </a:lnTo>
                  <a:lnTo>
                    <a:pt x="40568" y="18068"/>
                  </a:lnTo>
                  <a:lnTo>
                    <a:pt x="40062" y="18280"/>
                  </a:lnTo>
                  <a:lnTo>
                    <a:pt x="39513" y="18448"/>
                  </a:lnTo>
                  <a:lnTo>
                    <a:pt x="38331" y="18744"/>
                  </a:lnTo>
                  <a:lnTo>
                    <a:pt x="36980" y="18955"/>
                  </a:lnTo>
                  <a:lnTo>
                    <a:pt x="35503" y="19124"/>
                  </a:lnTo>
                  <a:lnTo>
                    <a:pt x="33941" y="19293"/>
                  </a:lnTo>
                  <a:lnTo>
                    <a:pt x="32294" y="19377"/>
                  </a:lnTo>
                  <a:lnTo>
                    <a:pt x="30563" y="19419"/>
                  </a:lnTo>
                  <a:lnTo>
                    <a:pt x="28790" y="19462"/>
                  </a:lnTo>
                  <a:lnTo>
                    <a:pt x="26975" y="19462"/>
                  </a:lnTo>
                  <a:lnTo>
                    <a:pt x="23387" y="19419"/>
                  </a:lnTo>
                  <a:lnTo>
                    <a:pt x="19925" y="19335"/>
                  </a:lnTo>
                  <a:lnTo>
                    <a:pt x="19925" y="19335"/>
                  </a:lnTo>
                  <a:lnTo>
                    <a:pt x="16886" y="19293"/>
                  </a:lnTo>
                  <a:lnTo>
                    <a:pt x="14226" y="19250"/>
                  </a:lnTo>
                  <a:lnTo>
                    <a:pt x="13087" y="19250"/>
                  </a:lnTo>
                  <a:lnTo>
                    <a:pt x="12116" y="19250"/>
                  </a:lnTo>
                  <a:lnTo>
                    <a:pt x="11356" y="19335"/>
                  </a:lnTo>
                  <a:lnTo>
                    <a:pt x="10765" y="19419"/>
                  </a:lnTo>
                  <a:lnTo>
                    <a:pt x="10765" y="19419"/>
                  </a:lnTo>
                  <a:lnTo>
                    <a:pt x="10596" y="19462"/>
                  </a:lnTo>
                  <a:lnTo>
                    <a:pt x="10427" y="19546"/>
                  </a:lnTo>
                  <a:lnTo>
                    <a:pt x="10258" y="19673"/>
                  </a:lnTo>
                  <a:lnTo>
                    <a:pt x="10132" y="19841"/>
                  </a:lnTo>
                  <a:lnTo>
                    <a:pt x="10005" y="20053"/>
                  </a:lnTo>
                  <a:lnTo>
                    <a:pt x="9921" y="20264"/>
                  </a:lnTo>
                  <a:lnTo>
                    <a:pt x="9709" y="20812"/>
                  </a:lnTo>
                  <a:lnTo>
                    <a:pt x="9583" y="21488"/>
                  </a:lnTo>
                  <a:lnTo>
                    <a:pt x="9498" y="22248"/>
                  </a:lnTo>
                  <a:lnTo>
                    <a:pt x="9456" y="23092"/>
                  </a:lnTo>
                  <a:lnTo>
                    <a:pt x="9456" y="24021"/>
                  </a:lnTo>
                  <a:lnTo>
                    <a:pt x="9456" y="25034"/>
                  </a:lnTo>
                  <a:lnTo>
                    <a:pt x="9541" y="26089"/>
                  </a:lnTo>
                  <a:lnTo>
                    <a:pt x="9709" y="28369"/>
                  </a:lnTo>
                  <a:lnTo>
                    <a:pt x="10005" y="30817"/>
                  </a:lnTo>
                  <a:lnTo>
                    <a:pt x="10343" y="33308"/>
                  </a:lnTo>
                  <a:lnTo>
                    <a:pt x="10765" y="35798"/>
                  </a:lnTo>
                  <a:lnTo>
                    <a:pt x="11187" y="38205"/>
                  </a:lnTo>
                  <a:lnTo>
                    <a:pt x="12031" y="42468"/>
                  </a:lnTo>
                  <a:lnTo>
                    <a:pt x="12664" y="45466"/>
                  </a:lnTo>
                  <a:lnTo>
                    <a:pt x="12918" y="46605"/>
                  </a:lnTo>
                  <a:lnTo>
                    <a:pt x="7219" y="47027"/>
                  </a:lnTo>
                  <a:lnTo>
                    <a:pt x="7219" y="47027"/>
                  </a:lnTo>
                  <a:lnTo>
                    <a:pt x="6839" y="45972"/>
                  </a:lnTo>
                  <a:lnTo>
                    <a:pt x="5868" y="43186"/>
                  </a:lnTo>
                  <a:lnTo>
                    <a:pt x="4559" y="39133"/>
                  </a:lnTo>
                  <a:lnTo>
                    <a:pt x="3799" y="36769"/>
                  </a:lnTo>
                  <a:lnTo>
                    <a:pt x="3040" y="34237"/>
                  </a:lnTo>
                  <a:lnTo>
                    <a:pt x="2322" y="31619"/>
                  </a:lnTo>
                  <a:lnTo>
                    <a:pt x="1646" y="29002"/>
                  </a:lnTo>
                  <a:lnTo>
                    <a:pt x="1055" y="26385"/>
                  </a:lnTo>
                  <a:lnTo>
                    <a:pt x="591" y="23894"/>
                  </a:lnTo>
                  <a:lnTo>
                    <a:pt x="380" y="22670"/>
                  </a:lnTo>
                  <a:lnTo>
                    <a:pt x="211" y="21530"/>
                  </a:lnTo>
                  <a:lnTo>
                    <a:pt x="85" y="20390"/>
                  </a:lnTo>
                  <a:lnTo>
                    <a:pt x="42" y="19335"/>
                  </a:lnTo>
                  <a:lnTo>
                    <a:pt x="0" y="18364"/>
                  </a:lnTo>
                  <a:lnTo>
                    <a:pt x="42" y="17435"/>
                  </a:lnTo>
                  <a:lnTo>
                    <a:pt x="127" y="16633"/>
                  </a:lnTo>
                  <a:lnTo>
                    <a:pt x="253" y="15873"/>
                  </a:lnTo>
                  <a:lnTo>
                    <a:pt x="253" y="15873"/>
                  </a:lnTo>
                  <a:lnTo>
                    <a:pt x="338" y="15578"/>
                  </a:lnTo>
                  <a:lnTo>
                    <a:pt x="549" y="15240"/>
                  </a:lnTo>
                  <a:lnTo>
                    <a:pt x="802" y="14945"/>
                  </a:lnTo>
                  <a:lnTo>
                    <a:pt x="1098" y="14607"/>
                  </a:lnTo>
                  <a:lnTo>
                    <a:pt x="1478" y="14311"/>
                  </a:lnTo>
                  <a:lnTo>
                    <a:pt x="1900" y="13974"/>
                  </a:lnTo>
                  <a:lnTo>
                    <a:pt x="2406" y="13636"/>
                  </a:lnTo>
                  <a:lnTo>
                    <a:pt x="2955" y="13298"/>
                  </a:lnTo>
                  <a:lnTo>
                    <a:pt x="4179" y="12665"/>
                  </a:lnTo>
                  <a:lnTo>
                    <a:pt x="5572" y="12032"/>
                  </a:lnTo>
                  <a:lnTo>
                    <a:pt x="7134" y="11399"/>
                  </a:lnTo>
                  <a:lnTo>
                    <a:pt x="8823" y="10808"/>
                  </a:lnTo>
                  <a:lnTo>
                    <a:pt x="10638" y="10217"/>
                  </a:lnTo>
                  <a:lnTo>
                    <a:pt x="12496" y="9710"/>
                  </a:lnTo>
                  <a:lnTo>
                    <a:pt x="14395" y="9203"/>
                  </a:lnTo>
                  <a:lnTo>
                    <a:pt x="16379" y="8739"/>
                  </a:lnTo>
                  <a:lnTo>
                    <a:pt x="18321" y="8359"/>
                  </a:lnTo>
                  <a:lnTo>
                    <a:pt x="20263" y="8064"/>
                  </a:lnTo>
                  <a:lnTo>
                    <a:pt x="22163" y="7810"/>
                  </a:lnTo>
                  <a:lnTo>
                    <a:pt x="23978" y="76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0"/>
            <p:cNvSpPr/>
            <p:nvPr/>
          </p:nvSpPr>
          <p:spPr>
            <a:xfrm>
              <a:off x="5597250" y="4306500"/>
              <a:ext cx="194200" cy="82325"/>
            </a:xfrm>
            <a:custGeom>
              <a:avLst/>
              <a:gdLst/>
              <a:ahLst/>
              <a:cxnLst/>
              <a:rect l="l" t="t" r="r" b="b"/>
              <a:pathLst>
                <a:path w="7768" h="3293" extrusionOk="0">
                  <a:moveTo>
                    <a:pt x="7472" y="0"/>
                  </a:moveTo>
                  <a:lnTo>
                    <a:pt x="0" y="338"/>
                  </a:lnTo>
                  <a:lnTo>
                    <a:pt x="1013" y="3293"/>
                  </a:lnTo>
                  <a:lnTo>
                    <a:pt x="7768" y="2829"/>
                  </a:lnTo>
                  <a:lnTo>
                    <a:pt x="7472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0"/>
            <p:cNvSpPr/>
            <p:nvPr/>
          </p:nvSpPr>
          <p:spPr>
            <a:xfrm>
              <a:off x="5597250" y="4306500"/>
              <a:ext cx="194200" cy="82325"/>
            </a:xfrm>
            <a:custGeom>
              <a:avLst/>
              <a:gdLst/>
              <a:ahLst/>
              <a:cxnLst/>
              <a:rect l="l" t="t" r="r" b="b"/>
              <a:pathLst>
                <a:path w="7768" h="3293" fill="none" extrusionOk="0">
                  <a:moveTo>
                    <a:pt x="7768" y="2829"/>
                  </a:moveTo>
                  <a:lnTo>
                    <a:pt x="1013" y="3293"/>
                  </a:lnTo>
                  <a:lnTo>
                    <a:pt x="0" y="338"/>
                  </a:lnTo>
                  <a:lnTo>
                    <a:pt x="7472" y="0"/>
                  </a:lnTo>
                  <a:lnTo>
                    <a:pt x="7768" y="28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0"/>
            <p:cNvSpPr/>
            <p:nvPr/>
          </p:nvSpPr>
          <p:spPr>
            <a:xfrm>
              <a:off x="5597250" y="4312825"/>
              <a:ext cx="53850" cy="76000"/>
            </a:xfrm>
            <a:custGeom>
              <a:avLst/>
              <a:gdLst/>
              <a:ahLst/>
              <a:cxnLst/>
              <a:rect l="l" t="t" r="r" b="b"/>
              <a:pathLst>
                <a:path w="2154" h="3040" extrusionOk="0">
                  <a:moveTo>
                    <a:pt x="2153" y="1"/>
                  </a:moveTo>
                  <a:lnTo>
                    <a:pt x="0" y="85"/>
                  </a:lnTo>
                  <a:lnTo>
                    <a:pt x="1013" y="3040"/>
                  </a:lnTo>
                  <a:lnTo>
                    <a:pt x="2153" y="295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rgbClr val="A7C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0"/>
            <p:cNvSpPr/>
            <p:nvPr/>
          </p:nvSpPr>
          <p:spPr>
            <a:xfrm>
              <a:off x="5597250" y="4312825"/>
              <a:ext cx="53850" cy="76000"/>
            </a:xfrm>
            <a:custGeom>
              <a:avLst/>
              <a:gdLst/>
              <a:ahLst/>
              <a:cxnLst/>
              <a:rect l="l" t="t" r="r" b="b"/>
              <a:pathLst>
                <a:path w="2154" h="3040" fill="none" extrusionOk="0">
                  <a:moveTo>
                    <a:pt x="2153" y="1"/>
                  </a:moveTo>
                  <a:lnTo>
                    <a:pt x="0" y="85"/>
                  </a:lnTo>
                  <a:lnTo>
                    <a:pt x="1013" y="3040"/>
                  </a:lnTo>
                  <a:lnTo>
                    <a:pt x="2153" y="2956"/>
                  </a:lnTo>
                  <a:lnTo>
                    <a:pt x="21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0"/>
            <p:cNvSpPr/>
            <p:nvPr/>
          </p:nvSpPr>
          <p:spPr>
            <a:xfrm>
              <a:off x="5638400" y="4451075"/>
              <a:ext cx="43300" cy="38025"/>
            </a:xfrm>
            <a:custGeom>
              <a:avLst/>
              <a:gdLst/>
              <a:ahLst/>
              <a:cxnLst/>
              <a:rect l="l" t="t" r="r" b="b"/>
              <a:pathLst>
                <a:path w="1732" h="1521" extrusionOk="0">
                  <a:moveTo>
                    <a:pt x="1014" y="127"/>
                  </a:moveTo>
                  <a:lnTo>
                    <a:pt x="1098" y="169"/>
                  </a:lnTo>
                  <a:lnTo>
                    <a:pt x="1183" y="212"/>
                  </a:lnTo>
                  <a:lnTo>
                    <a:pt x="1309" y="423"/>
                  </a:lnTo>
                  <a:lnTo>
                    <a:pt x="1394" y="634"/>
                  </a:lnTo>
                  <a:lnTo>
                    <a:pt x="1436" y="887"/>
                  </a:lnTo>
                  <a:lnTo>
                    <a:pt x="1436" y="1140"/>
                  </a:lnTo>
                  <a:lnTo>
                    <a:pt x="1394" y="1098"/>
                  </a:lnTo>
                  <a:lnTo>
                    <a:pt x="1183" y="929"/>
                  </a:lnTo>
                  <a:lnTo>
                    <a:pt x="1056" y="718"/>
                  </a:lnTo>
                  <a:lnTo>
                    <a:pt x="929" y="507"/>
                  </a:lnTo>
                  <a:lnTo>
                    <a:pt x="887" y="254"/>
                  </a:lnTo>
                  <a:lnTo>
                    <a:pt x="887" y="212"/>
                  </a:lnTo>
                  <a:lnTo>
                    <a:pt x="1014" y="127"/>
                  </a:lnTo>
                  <a:close/>
                  <a:moveTo>
                    <a:pt x="338" y="887"/>
                  </a:moveTo>
                  <a:lnTo>
                    <a:pt x="423" y="929"/>
                  </a:lnTo>
                  <a:lnTo>
                    <a:pt x="718" y="972"/>
                  </a:lnTo>
                  <a:lnTo>
                    <a:pt x="1056" y="1098"/>
                  </a:lnTo>
                  <a:lnTo>
                    <a:pt x="1352" y="1267"/>
                  </a:lnTo>
                  <a:lnTo>
                    <a:pt x="972" y="1352"/>
                  </a:lnTo>
                  <a:lnTo>
                    <a:pt x="634" y="1394"/>
                  </a:lnTo>
                  <a:lnTo>
                    <a:pt x="381" y="1352"/>
                  </a:lnTo>
                  <a:lnTo>
                    <a:pt x="212" y="1267"/>
                  </a:lnTo>
                  <a:lnTo>
                    <a:pt x="169" y="1183"/>
                  </a:lnTo>
                  <a:lnTo>
                    <a:pt x="169" y="1014"/>
                  </a:lnTo>
                  <a:lnTo>
                    <a:pt x="169" y="972"/>
                  </a:lnTo>
                  <a:lnTo>
                    <a:pt x="254" y="929"/>
                  </a:lnTo>
                  <a:lnTo>
                    <a:pt x="338" y="887"/>
                  </a:lnTo>
                  <a:close/>
                  <a:moveTo>
                    <a:pt x="887" y="1"/>
                  </a:moveTo>
                  <a:lnTo>
                    <a:pt x="845" y="85"/>
                  </a:lnTo>
                  <a:lnTo>
                    <a:pt x="761" y="127"/>
                  </a:lnTo>
                  <a:lnTo>
                    <a:pt x="718" y="212"/>
                  </a:lnTo>
                  <a:lnTo>
                    <a:pt x="761" y="423"/>
                  </a:lnTo>
                  <a:lnTo>
                    <a:pt x="845" y="634"/>
                  </a:lnTo>
                  <a:lnTo>
                    <a:pt x="929" y="803"/>
                  </a:lnTo>
                  <a:lnTo>
                    <a:pt x="1056" y="929"/>
                  </a:lnTo>
                  <a:lnTo>
                    <a:pt x="845" y="845"/>
                  </a:lnTo>
                  <a:lnTo>
                    <a:pt x="634" y="803"/>
                  </a:lnTo>
                  <a:lnTo>
                    <a:pt x="423" y="761"/>
                  </a:lnTo>
                  <a:lnTo>
                    <a:pt x="169" y="803"/>
                  </a:lnTo>
                  <a:lnTo>
                    <a:pt x="85" y="887"/>
                  </a:lnTo>
                  <a:lnTo>
                    <a:pt x="43" y="1014"/>
                  </a:lnTo>
                  <a:lnTo>
                    <a:pt x="1" y="1098"/>
                  </a:lnTo>
                  <a:lnTo>
                    <a:pt x="43" y="1225"/>
                  </a:lnTo>
                  <a:lnTo>
                    <a:pt x="85" y="1309"/>
                  </a:lnTo>
                  <a:lnTo>
                    <a:pt x="127" y="1394"/>
                  </a:lnTo>
                  <a:lnTo>
                    <a:pt x="254" y="1478"/>
                  </a:lnTo>
                  <a:lnTo>
                    <a:pt x="423" y="1520"/>
                  </a:lnTo>
                  <a:lnTo>
                    <a:pt x="718" y="1520"/>
                  </a:lnTo>
                  <a:lnTo>
                    <a:pt x="1140" y="1478"/>
                  </a:lnTo>
                  <a:lnTo>
                    <a:pt x="1563" y="1352"/>
                  </a:lnTo>
                  <a:lnTo>
                    <a:pt x="1605" y="1352"/>
                  </a:lnTo>
                  <a:lnTo>
                    <a:pt x="1647" y="1309"/>
                  </a:lnTo>
                  <a:lnTo>
                    <a:pt x="1731" y="1309"/>
                  </a:lnTo>
                  <a:lnTo>
                    <a:pt x="1689" y="1098"/>
                  </a:lnTo>
                  <a:lnTo>
                    <a:pt x="1647" y="761"/>
                  </a:lnTo>
                  <a:lnTo>
                    <a:pt x="1563" y="381"/>
                  </a:lnTo>
                  <a:lnTo>
                    <a:pt x="1436" y="212"/>
                  </a:lnTo>
                  <a:lnTo>
                    <a:pt x="1352" y="85"/>
                  </a:lnTo>
                  <a:lnTo>
                    <a:pt x="1183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0"/>
            <p:cNvSpPr/>
            <p:nvPr/>
          </p:nvSpPr>
          <p:spPr>
            <a:xfrm>
              <a:off x="5638400" y="4451075"/>
              <a:ext cx="43300" cy="38025"/>
            </a:xfrm>
            <a:custGeom>
              <a:avLst/>
              <a:gdLst/>
              <a:ahLst/>
              <a:cxnLst/>
              <a:rect l="l" t="t" r="r" b="b"/>
              <a:pathLst>
                <a:path w="1732" h="1521" fill="none" extrusionOk="0">
                  <a:moveTo>
                    <a:pt x="1731" y="1309"/>
                  </a:moveTo>
                  <a:lnTo>
                    <a:pt x="1731" y="1309"/>
                  </a:lnTo>
                  <a:lnTo>
                    <a:pt x="1689" y="1098"/>
                  </a:lnTo>
                  <a:lnTo>
                    <a:pt x="1647" y="761"/>
                  </a:lnTo>
                  <a:lnTo>
                    <a:pt x="1563" y="381"/>
                  </a:lnTo>
                  <a:lnTo>
                    <a:pt x="1436" y="212"/>
                  </a:lnTo>
                  <a:lnTo>
                    <a:pt x="1352" y="85"/>
                  </a:lnTo>
                  <a:lnTo>
                    <a:pt x="1352" y="85"/>
                  </a:lnTo>
                  <a:lnTo>
                    <a:pt x="1183" y="1"/>
                  </a:lnTo>
                  <a:lnTo>
                    <a:pt x="1014" y="1"/>
                  </a:lnTo>
                  <a:lnTo>
                    <a:pt x="1014" y="1"/>
                  </a:lnTo>
                  <a:lnTo>
                    <a:pt x="887" y="1"/>
                  </a:lnTo>
                  <a:lnTo>
                    <a:pt x="845" y="85"/>
                  </a:lnTo>
                  <a:lnTo>
                    <a:pt x="761" y="127"/>
                  </a:lnTo>
                  <a:lnTo>
                    <a:pt x="718" y="212"/>
                  </a:lnTo>
                  <a:lnTo>
                    <a:pt x="718" y="212"/>
                  </a:lnTo>
                  <a:lnTo>
                    <a:pt x="761" y="423"/>
                  </a:lnTo>
                  <a:lnTo>
                    <a:pt x="845" y="634"/>
                  </a:lnTo>
                  <a:lnTo>
                    <a:pt x="929" y="803"/>
                  </a:lnTo>
                  <a:lnTo>
                    <a:pt x="1056" y="929"/>
                  </a:lnTo>
                  <a:lnTo>
                    <a:pt x="1056" y="929"/>
                  </a:lnTo>
                  <a:lnTo>
                    <a:pt x="845" y="845"/>
                  </a:lnTo>
                  <a:lnTo>
                    <a:pt x="634" y="803"/>
                  </a:lnTo>
                  <a:lnTo>
                    <a:pt x="423" y="761"/>
                  </a:lnTo>
                  <a:lnTo>
                    <a:pt x="169" y="803"/>
                  </a:lnTo>
                  <a:lnTo>
                    <a:pt x="169" y="803"/>
                  </a:lnTo>
                  <a:lnTo>
                    <a:pt x="85" y="887"/>
                  </a:lnTo>
                  <a:lnTo>
                    <a:pt x="43" y="1014"/>
                  </a:lnTo>
                  <a:lnTo>
                    <a:pt x="43" y="1014"/>
                  </a:lnTo>
                  <a:lnTo>
                    <a:pt x="1" y="1098"/>
                  </a:lnTo>
                  <a:lnTo>
                    <a:pt x="43" y="1225"/>
                  </a:lnTo>
                  <a:lnTo>
                    <a:pt x="85" y="1309"/>
                  </a:lnTo>
                  <a:lnTo>
                    <a:pt x="127" y="1394"/>
                  </a:lnTo>
                  <a:lnTo>
                    <a:pt x="127" y="1394"/>
                  </a:lnTo>
                  <a:lnTo>
                    <a:pt x="254" y="1478"/>
                  </a:lnTo>
                  <a:lnTo>
                    <a:pt x="423" y="1520"/>
                  </a:lnTo>
                  <a:lnTo>
                    <a:pt x="592" y="1520"/>
                  </a:lnTo>
                  <a:lnTo>
                    <a:pt x="718" y="1520"/>
                  </a:lnTo>
                  <a:lnTo>
                    <a:pt x="718" y="1520"/>
                  </a:lnTo>
                  <a:lnTo>
                    <a:pt x="1140" y="1478"/>
                  </a:lnTo>
                  <a:lnTo>
                    <a:pt x="1563" y="1352"/>
                  </a:lnTo>
                  <a:lnTo>
                    <a:pt x="1563" y="1352"/>
                  </a:lnTo>
                  <a:lnTo>
                    <a:pt x="1563" y="1352"/>
                  </a:lnTo>
                  <a:lnTo>
                    <a:pt x="1563" y="1352"/>
                  </a:lnTo>
                  <a:lnTo>
                    <a:pt x="1563" y="1352"/>
                  </a:lnTo>
                  <a:lnTo>
                    <a:pt x="1605" y="1352"/>
                  </a:lnTo>
                  <a:lnTo>
                    <a:pt x="1647" y="1309"/>
                  </a:lnTo>
                  <a:lnTo>
                    <a:pt x="1689" y="1309"/>
                  </a:lnTo>
                  <a:lnTo>
                    <a:pt x="1731" y="13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0"/>
            <p:cNvSpPr/>
            <p:nvPr/>
          </p:nvSpPr>
          <p:spPr>
            <a:xfrm>
              <a:off x="5660575" y="4454250"/>
              <a:ext cx="13725" cy="25350"/>
            </a:xfrm>
            <a:custGeom>
              <a:avLst/>
              <a:gdLst/>
              <a:ahLst/>
              <a:cxnLst/>
              <a:rect l="l" t="t" r="r" b="b"/>
              <a:pathLst>
                <a:path w="549" h="1014" fill="none" extrusionOk="0">
                  <a:moveTo>
                    <a:pt x="0" y="127"/>
                  </a:moveTo>
                  <a:lnTo>
                    <a:pt x="0" y="127"/>
                  </a:lnTo>
                  <a:lnTo>
                    <a:pt x="0" y="85"/>
                  </a:lnTo>
                  <a:lnTo>
                    <a:pt x="127" y="0"/>
                  </a:lnTo>
                  <a:lnTo>
                    <a:pt x="127" y="0"/>
                  </a:lnTo>
                  <a:lnTo>
                    <a:pt x="127" y="0"/>
                  </a:lnTo>
                  <a:lnTo>
                    <a:pt x="211" y="42"/>
                  </a:lnTo>
                  <a:lnTo>
                    <a:pt x="296" y="85"/>
                  </a:lnTo>
                  <a:lnTo>
                    <a:pt x="296" y="85"/>
                  </a:lnTo>
                  <a:lnTo>
                    <a:pt x="422" y="296"/>
                  </a:lnTo>
                  <a:lnTo>
                    <a:pt x="507" y="507"/>
                  </a:lnTo>
                  <a:lnTo>
                    <a:pt x="549" y="760"/>
                  </a:lnTo>
                  <a:lnTo>
                    <a:pt x="549" y="1013"/>
                  </a:lnTo>
                  <a:lnTo>
                    <a:pt x="507" y="971"/>
                  </a:lnTo>
                  <a:lnTo>
                    <a:pt x="507" y="971"/>
                  </a:lnTo>
                  <a:lnTo>
                    <a:pt x="296" y="802"/>
                  </a:lnTo>
                  <a:lnTo>
                    <a:pt x="169" y="591"/>
                  </a:lnTo>
                  <a:lnTo>
                    <a:pt x="42" y="380"/>
                  </a:lnTo>
                  <a:lnTo>
                    <a:pt x="0" y="1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0"/>
            <p:cNvSpPr/>
            <p:nvPr/>
          </p:nvSpPr>
          <p:spPr>
            <a:xfrm>
              <a:off x="5642625" y="4473250"/>
              <a:ext cx="29575" cy="12675"/>
            </a:xfrm>
            <a:custGeom>
              <a:avLst/>
              <a:gdLst/>
              <a:ahLst/>
              <a:cxnLst/>
              <a:rect l="l" t="t" r="r" b="b"/>
              <a:pathLst>
                <a:path w="1183" h="507" fill="none" extrusionOk="0">
                  <a:moveTo>
                    <a:pt x="43" y="380"/>
                  </a:moveTo>
                  <a:lnTo>
                    <a:pt x="43" y="380"/>
                  </a:lnTo>
                  <a:lnTo>
                    <a:pt x="0" y="296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0" y="85"/>
                  </a:lnTo>
                  <a:lnTo>
                    <a:pt x="85" y="42"/>
                  </a:lnTo>
                  <a:lnTo>
                    <a:pt x="85" y="42"/>
                  </a:lnTo>
                  <a:lnTo>
                    <a:pt x="169" y="0"/>
                  </a:lnTo>
                  <a:lnTo>
                    <a:pt x="254" y="42"/>
                  </a:lnTo>
                  <a:lnTo>
                    <a:pt x="549" y="85"/>
                  </a:lnTo>
                  <a:lnTo>
                    <a:pt x="887" y="211"/>
                  </a:lnTo>
                  <a:lnTo>
                    <a:pt x="1183" y="380"/>
                  </a:lnTo>
                  <a:lnTo>
                    <a:pt x="1183" y="380"/>
                  </a:lnTo>
                  <a:lnTo>
                    <a:pt x="803" y="465"/>
                  </a:lnTo>
                  <a:lnTo>
                    <a:pt x="465" y="507"/>
                  </a:lnTo>
                  <a:lnTo>
                    <a:pt x="212" y="465"/>
                  </a:lnTo>
                  <a:lnTo>
                    <a:pt x="43" y="38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0"/>
            <p:cNvSpPr/>
            <p:nvPr/>
          </p:nvSpPr>
          <p:spPr>
            <a:xfrm>
              <a:off x="5562425" y="4467975"/>
              <a:ext cx="222700" cy="95000"/>
            </a:xfrm>
            <a:custGeom>
              <a:avLst/>
              <a:gdLst/>
              <a:ahLst/>
              <a:cxnLst/>
              <a:rect l="l" t="t" r="r" b="b"/>
              <a:pathLst>
                <a:path w="8908" h="3800" extrusionOk="0">
                  <a:moveTo>
                    <a:pt x="8316" y="0"/>
                  </a:moveTo>
                  <a:lnTo>
                    <a:pt x="4855" y="253"/>
                  </a:lnTo>
                  <a:lnTo>
                    <a:pt x="4559" y="296"/>
                  </a:lnTo>
                  <a:lnTo>
                    <a:pt x="4306" y="464"/>
                  </a:lnTo>
                  <a:lnTo>
                    <a:pt x="3968" y="718"/>
                  </a:lnTo>
                  <a:lnTo>
                    <a:pt x="3546" y="1013"/>
                  </a:lnTo>
                  <a:lnTo>
                    <a:pt x="3040" y="1309"/>
                  </a:lnTo>
                  <a:lnTo>
                    <a:pt x="2533" y="1604"/>
                  </a:lnTo>
                  <a:lnTo>
                    <a:pt x="1984" y="1858"/>
                  </a:lnTo>
                  <a:lnTo>
                    <a:pt x="1435" y="2069"/>
                  </a:lnTo>
                  <a:lnTo>
                    <a:pt x="887" y="2237"/>
                  </a:lnTo>
                  <a:lnTo>
                    <a:pt x="380" y="2322"/>
                  </a:lnTo>
                  <a:lnTo>
                    <a:pt x="296" y="2322"/>
                  </a:lnTo>
                  <a:lnTo>
                    <a:pt x="211" y="2406"/>
                  </a:lnTo>
                  <a:lnTo>
                    <a:pt x="42" y="2533"/>
                  </a:lnTo>
                  <a:lnTo>
                    <a:pt x="0" y="2786"/>
                  </a:lnTo>
                  <a:lnTo>
                    <a:pt x="0" y="3040"/>
                  </a:lnTo>
                  <a:lnTo>
                    <a:pt x="85" y="3293"/>
                  </a:lnTo>
                  <a:lnTo>
                    <a:pt x="127" y="3419"/>
                  </a:lnTo>
                  <a:lnTo>
                    <a:pt x="253" y="3504"/>
                  </a:lnTo>
                  <a:lnTo>
                    <a:pt x="380" y="3588"/>
                  </a:lnTo>
                  <a:lnTo>
                    <a:pt x="549" y="3673"/>
                  </a:lnTo>
                  <a:lnTo>
                    <a:pt x="760" y="3757"/>
                  </a:lnTo>
                  <a:lnTo>
                    <a:pt x="971" y="3799"/>
                  </a:lnTo>
                  <a:lnTo>
                    <a:pt x="3040" y="3799"/>
                  </a:lnTo>
                  <a:lnTo>
                    <a:pt x="4053" y="3757"/>
                  </a:lnTo>
                  <a:lnTo>
                    <a:pt x="5066" y="3673"/>
                  </a:lnTo>
                  <a:lnTo>
                    <a:pt x="6079" y="3588"/>
                  </a:lnTo>
                  <a:lnTo>
                    <a:pt x="6839" y="3588"/>
                  </a:lnTo>
                  <a:lnTo>
                    <a:pt x="8401" y="3546"/>
                  </a:lnTo>
                  <a:lnTo>
                    <a:pt x="8612" y="3504"/>
                  </a:lnTo>
                  <a:lnTo>
                    <a:pt x="8781" y="3377"/>
                  </a:lnTo>
                  <a:lnTo>
                    <a:pt x="8865" y="3166"/>
                  </a:lnTo>
                  <a:lnTo>
                    <a:pt x="8907" y="2955"/>
                  </a:lnTo>
                  <a:lnTo>
                    <a:pt x="8570" y="211"/>
                  </a:lnTo>
                  <a:lnTo>
                    <a:pt x="8528" y="127"/>
                  </a:lnTo>
                  <a:lnTo>
                    <a:pt x="8485" y="85"/>
                  </a:lnTo>
                  <a:lnTo>
                    <a:pt x="8401" y="42"/>
                  </a:lnTo>
                  <a:lnTo>
                    <a:pt x="831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0"/>
            <p:cNvSpPr/>
            <p:nvPr/>
          </p:nvSpPr>
          <p:spPr>
            <a:xfrm>
              <a:off x="5562425" y="4467975"/>
              <a:ext cx="222700" cy="95000"/>
            </a:xfrm>
            <a:custGeom>
              <a:avLst/>
              <a:gdLst/>
              <a:ahLst/>
              <a:cxnLst/>
              <a:rect l="l" t="t" r="r" b="b"/>
              <a:pathLst>
                <a:path w="8908" h="3800" fill="none" extrusionOk="0">
                  <a:moveTo>
                    <a:pt x="4855" y="253"/>
                  </a:moveTo>
                  <a:lnTo>
                    <a:pt x="8316" y="0"/>
                  </a:lnTo>
                  <a:lnTo>
                    <a:pt x="8316" y="0"/>
                  </a:lnTo>
                  <a:lnTo>
                    <a:pt x="8401" y="42"/>
                  </a:lnTo>
                  <a:lnTo>
                    <a:pt x="8485" y="85"/>
                  </a:lnTo>
                  <a:lnTo>
                    <a:pt x="8528" y="127"/>
                  </a:lnTo>
                  <a:lnTo>
                    <a:pt x="8570" y="211"/>
                  </a:lnTo>
                  <a:lnTo>
                    <a:pt x="8907" y="2955"/>
                  </a:lnTo>
                  <a:lnTo>
                    <a:pt x="8907" y="2955"/>
                  </a:lnTo>
                  <a:lnTo>
                    <a:pt x="8865" y="3166"/>
                  </a:lnTo>
                  <a:lnTo>
                    <a:pt x="8781" y="3377"/>
                  </a:lnTo>
                  <a:lnTo>
                    <a:pt x="8612" y="3504"/>
                  </a:lnTo>
                  <a:lnTo>
                    <a:pt x="8401" y="3546"/>
                  </a:lnTo>
                  <a:lnTo>
                    <a:pt x="8401" y="3546"/>
                  </a:lnTo>
                  <a:lnTo>
                    <a:pt x="6839" y="3588"/>
                  </a:lnTo>
                  <a:lnTo>
                    <a:pt x="6079" y="3588"/>
                  </a:lnTo>
                  <a:lnTo>
                    <a:pt x="5066" y="3673"/>
                  </a:lnTo>
                  <a:lnTo>
                    <a:pt x="5066" y="3673"/>
                  </a:lnTo>
                  <a:lnTo>
                    <a:pt x="4053" y="3757"/>
                  </a:lnTo>
                  <a:lnTo>
                    <a:pt x="3040" y="3799"/>
                  </a:lnTo>
                  <a:lnTo>
                    <a:pt x="1984" y="3799"/>
                  </a:lnTo>
                  <a:lnTo>
                    <a:pt x="971" y="3799"/>
                  </a:lnTo>
                  <a:lnTo>
                    <a:pt x="971" y="3799"/>
                  </a:lnTo>
                  <a:lnTo>
                    <a:pt x="760" y="3757"/>
                  </a:lnTo>
                  <a:lnTo>
                    <a:pt x="549" y="3673"/>
                  </a:lnTo>
                  <a:lnTo>
                    <a:pt x="380" y="3588"/>
                  </a:lnTo>
                  <a:lnTo>
                    <a:pt x="253" y="3504"/>
                  </a:lnTo>
                  <a:lnTo>
                    <a:pt x="127" y="3419"/>
                  </a:lnTo>
                  <a:lnTo>
                    <a:pt x="85" y="3293"/>
                  </a:lnTo>
                  <a:lnTo>
                    <a:pt x="0" y="3040"/>
                  </a:lnTo>
                  <a:lnTo>
                    <a:pt x="0" y="2786"/>
                  </a:lnTo>
                  <a:lnTo>
                    <a:pt x="42" y="2533"/>
                  </a:lnTo>
                  <a:lnTo>
                    <a:pt x="211" y="2406"/>
                  </a:lnTo>
                  <a:lnTo>
                    <a:pt x="296" y="2322"/>
                  </a:lnTo>
                  <a:lnTo>
                    <a:pt x="380" y="2322"/>
                  </a:lnTo>
                  <a:lnTo>
                    <a:pt x="380" y="2322"/>
                  </a:lnTo>
                  <a:lnTo>
                    <a:pt x="887" y="2237"/>
                  </a:lnTo>
                  <a:lnTo>
                    <a:pt x="1435" y="2069"/>
                  </a:lnTo>
                  <a:lnTo>
                    <a:pt x="1984" y="1858"/>
                  </a:lnTo>
                  <a:lnTo>
                    <a:pt x="2533" y="1604"/>
                  </a:lnTo>
                  <a:lnTo>
                    <a:pt x="3040" y="1309"/>
                  </a:lnTo>
                  <a:lnTo>
                    <a:pt x="3546" y="1013"/>
                  </a:lnTo>
                  <a:lnTo>
                    <a:pt x="3968" y="718"/>
                  </a:lnTo>
                  <a:lnTo>
                    <a:pt x="4306" y="464"/>
                  </a:lnTo>
                  <a:lnTo>
                    <a:pt x="4306" y="464"/>
                  </a:lnTo>
                  <a:lnTo>
                    <a:pt x="4559" y="296"/>
                  </a:lnTo>
                  <a:lnTo>
                    <a:pt x="4855" y="2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0"/>
            <p:cNvSpPr/>
            <p:nvPr/>
          </p:nvSpPr>
          <p:spPr>
            <a:xfrm>
              <a:off x="6285350" y="3285975"/>
              <a:ext cx="203700" cy="54900"/>
            </a:xfrm>
            <a:custGeom>
              <a:avLst/>
              <a:gdLst/>
              <a:ahLst/>
              <a:cxnLst/>
              <a:rect l="l" t="t" r="r" b="b"/>
              <a:pathLst>
                <a:path w="8148" h="2196" extrusionOk="0">
                  <a:moveTo>
                    <a:pt x="7894" y="0"/>
                  </a:moveTo>
                  <a:lnTo>
                    <a:pt x="0" y="1098"/>
                  </a:lnTo>
                  <a:lnTo>
                    <a:pt x="253" y="2195"/>
                  </a:lnTo>
                  <a:lnTo>
                    <a:pt x="8148" y="1224"/>
                  </a:lnTo>
                  <a:lnTo>
                    <a:pt x="78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0"/>
            <p:cNvSpPr/>
            <p:nvPr/>
          </p:nvSpPr>
          <p:spPr>
            <a:xfrm>
              <a:off x="6285350" y="3285975"/>
              <a:ext cx="203700" cy="54900"/>
            </a:xfrm>
            <a:custGeom>
              <a:avLst/>
              <a:gdLst/>
              <a:ahLst/>
              <a:cxnLst/>
              <a:rect l="l" t="t" r="r" b="b"/>
              <a:pathLst>
                <a:path w="8148" h="2196" fill="none" extrusionOk="0">
                  <a:moveTo>
                    <a:pt x="8148" y="1224"/>
                  </a:moveTo>
                  <a:lnTo>
                    <a:pt x="253" y="2195"/>
                  </a:lnTo>
                  <a:lnTo>
                    <a:pt x="0" y="1098"/>
                  </a:lnTo>
                  <a:lnTo>
                    <a:pt x="7894" y="0"/>
                  </a:lnTo>
                  <a:lnTo>
                    <a:pt x="8148" y="12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50"/>
            <p:cNvSpPr/>
            <p:nvPr/>
          </p:nvSpPr>
          <p:spPr>
            <a:xfrm>
              <a:off x="6089050" y="3313400"/>
              <a:ext cx="182600" cy="51750"/>
            </a:xfrm>
            <a:custGeom>
              <a:avLst/>
              <a:gdLst/>
              <a:ahLst/>
              <a:cxnLst/>
              <a:rect l="l" t="t" r="r" b="b"/>
              <a:pathLst>
                <a:path w="7304" h="2070" extrusionOk="0">
                  <a:moveTo>
                    <a:pt x="7177" y="1"/>
                  </a:moveTo>
                  <a:lnTo>
                    <a:pt x="0" y="972"/>
                  </a:lnTo>
                  <a:lnTo>
                    <a:pt x="0" y="2069"/>
                  </a:lnTo>
                  <a:lnTo>
                    <a:pt x="7303" y="1098"/>
                  </a:lnTo>
                  <a:lnTo>
                    <a:pt x="71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50"/>
            <p:cNvSpPr/>
            <p:nvPr/>
          </p:nvSpPr>
          <p:spPr>
            <a:xfrm>
              <a:off x="6089050" y="3313400"/>
              <a:ext cx="182600" cy="51750"/>
            </a:xfrm>
            <a:custGeom>
              <a:avLst/>
              <a:gdLst/>
              <a:ahLst/>
              <a:cxnLst/>
              <a:rect l="l" t="t" r="r" b="b"/>
              <a:pathLst>
                <a:path w="7304" h="2070" fill="none" extrusionOk="0">
                  <a:moveTo>
                    <a:pt x="7177" y="1"/>
                  </a:moveTo>
                  <a:lnTo>
                    <a:pt x="7303" y="1098"/>
                  </a:lnTo>
                  <a:lnTo>
                    <a:pt x="0" y="2069"/>
                  </a:lnTo>
                  <a:lnTo>
                    <a:pt x="0" y="972"/>
                  </a:lnTo>
                  <a:lnTo>
                    <a:pt x="717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50"/>
            <p:cNvSpPr/>
            <p:nvPr/>
          </p:nvSpPr>
          <p:spPr>
            <a:xfrm>
              <a:off x="6051050" y="3338725"/>
              <a:ext cx="26400" cy="29575"/>
            </a:xfrm>
            <a:custGeom>
              <a:avLst/>
              <a:gdLst/>
              <a:ahLst/>
              <a:cxnLst/>
              <a:rect l="l" t="t" r="r" b="b"/>
              <a:pathLst>
                <a:path w="1056" h="1183" extrusionOk="0">
                  <a:moveTo>
                    <a:pt x="1056" y="1"/>
                  </a:moveTo>
                  <a:lnTo>
                    <a:pt x="1" y="170"/>
                  </a:lnTo>
                  <a:lnTo>
                    <a:pt x="1" y="1183"/>
                  </a:lnTo>
                  <a:lnTo>
                    <a:pt x="1056" y="1056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0"/>
            <p:cNvSpPr/>
            <p:nvPr/>
          </p:nvSpPr>
          <p:spPr>
            <a:xfrm>
              <a:off x="6051050" y="3338725"/>
              <a:ext cx="26400" cy="29575"/>
            </a:xfrm>
            <a:custGeom>
              <a:avLst/>
              <a:gdLst/>
              <a:ahLst/>
              <a:cxnLst/>
              <a:rect l="l" t="t" r="r" b="b"/>
              <a:pathLst>
                <a:path w="1056" h="1183" fill="none" extrusionOk="0">
                  <a:moveTo>
                    <a:pt x="1056" y="1"/>
                  </a:moveTo>
                  <a:lnTo>
                    <a:pt x="1056" y="1056"/>
                  </a:lnTo>
                  <a:lnTo>
                    <a:pt x="1" y="1183"/>
                  </a:lnTo>
                  <a:lnTo>
                    <a:pt x="1" y="170"/>
                  </a:lnTo>
                  <a:lnTo>
                    <a:pt x="105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0"/>
            <p:cNvSpPr/>
            <p:nvPr/>
          </p:nvSpPr>
          <p:spPr>
            <a:xfrm>
              <a:off x="6496425" y="3285975"/>
              <a:ext cx="13725" cy="24275"/>
            </a:xfrm>
            <a:custGeom>
              <a:avLst/>
              <a:gdLst/>
              <a:ahLst/>
              <a:cxnLst/>
              <a:rect l="l" t="t" r="r" b="b"/>
              <a:pathLst>
                <a:path w="549" h="971" extrusionOk="0">
                  <a:moveTo>
                    <a:pt x="0" y="0"/>
                  </a:moveTo>
                  <a:lnTo>
                    <a:pt x="253" y="971"/>
                  </a:lnTo>
                  <a:lnTo>
                    <a:pt x="549" y="76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0"/>
            <p:cNvSpPr/>
            <p:nvPr/>
          </p:nvSpPr>
          <p:spPr>
            <a:xfrm>
              <a:off x="6496425" y="3285975"/>
              <a:ext cx="13725" cy="24275"/>
            </a:xfrm>
            <a:custGeom>
              <a:avLst/>
              <a:gdLst/>
              <a:ahLst/>
              <a:cxnLst/>
              <a:rect l="l" t="t" r="r" b="b"/>
              <a:pathLst>
                <a:path w="549" h="971" fill="none" extrusionOk="0">
                  <a:moveTo>
                    <a:pt x="253" y="971"/>
                  </a:moveTo>
                  <a:lnTo>
                    <a:pt x="0" y="0"/>
                  </a:lnTo>
                  <a:lnTo>
                    <a:pt x="253" y="0"/>
                  </a:lnTo>
                  <a:lnTo>
                    <a:pt x="549" y="760"/>
                  </a:lnTo>
                  <a:lnTo>
                    <a:pt x="253" y="9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0"/>
            <p:cNvSpPr/>
            <p:nvPr/>
          </p:nvSpPr>
          <p:spPr>
            <a:xfrm>
              <a:off x="5941300" y="2738225"/>
              <a:ext cx="618450" cy="795775"/>
            </a:xfrm>
            <a:custGeom>
              <a:avLst/>
              <a:gdLst/>
              <a:ahLst/>
              <a:cxnLst/>
              <a:rect l="l" t="t" r="r" b="b"/>
              <a:pathLst>
                <a:path w="24738" h="31831" extrusionOk="0">
                  <a:moveTo>
                    <a:pt x="9541" y="1"/>
                  </a:moveTo>
                  <a:lnTo>
                    <a:pt x="8612" y="43"/>
                  </a:lnTo>
                  <a:lnTo>
                    <a:pt x="7725" y="127"/>
                  </a:lnTo>
                  <a:lnTo>
                    <a:pt x="6839" y="296"/>
                  </a:lnTo>
                  <a:lnTo>
                    <a:pt x="5995" y="550"/>
                  </a:lnTo>
                  <a:lnTo>
                    <a:pt x="5150" y="803"/>
                  </a:lnTo>
                  <a:lnTo>
                    <a:pt x="4391" y="1098"/>
                  </a:lnTo>
                  <a:lnTo>
                    <a:pt x="3631" y="1394"/>
                  </a:lnTo>
                  <a:lnTo>
                    <a:pt x="2955" y="1732"/>
                  </a:lnTo>
                  <a:lnTo>
                    <a:pt x="1731" y="2365"/>
                  </a:lnTo>
                  <a:lnTo>
                    <a:pt x="802" y="2914"/>
                  </a:lnTo>
                  <a:lnTo>
                    <a:pt x="211" y="3336"/>
                  </a:lnTo>
                  <a:lnTo>
                    <a:pt x="0" y="3462"/>
                  </a:lnTo>
                  <a:lnTo>
                    <a:pt x="676" y="5404"/>
                  </a:lnTo>
                  <a:lnTo>
                    <a:pt x="1267" y="7346"/>
                  </a:lnTo>
                  <a:lnTo>
                    <a:pt x="1815" y="9330"/>
                  </a:lnTo>
                  <a:lnTo>
                    <a:pt x="2280" y="11314"/>
                  </a:lnTo>
                  <a:lnTo>
                    <a:pt x="2660" y="13298"/>
                  </a:lnTo>
                  <a:lnTo>
                    <a:pt x="2997" y="15325"/>
                  </a:lnTo>
                  <a:lnTo>
                    <a:pt x="3209" y="17309"/>
                  </a:lnTo>
                  <a:lnTo>
                    <a:pt x="3377" y="19377"/>
                  </a:lnTo>
                  <a:lnTo>
                    <a:pt x="3377" y="31830"/>
                  </a:lnTo>
                  <a:lnTo>
                    <a:pt x="24738" y="31366"/>
                  </a:lnTo>
                  <a:lnTo>
                    <a:pt x="24738" y="30015"/>
                  </a:lnTo>
                  <a:lnTo>
                    <a:pt x="24653" y="28664"/>
                  </a:lnTo>
                  <a:lnTo>
                    <a:pt x="24569" y="27313"/>
                  </a:lnTo>
                  <a:lnTo>
                    <a:pt x="24358" y="25920"/>
                  </a:lnTo>
                  <a:lnTo>
                    <a:pt x="24147" y="24527"/>
                  </a:lnTo>
                  <a:lnTo>
                    <a:pt x="23851" y="23176"/>
                  </a:lnTo>
                  <a:lnTo>
                    <a:pt x="23556" y="21783"/>
                  </a:lnTo>
                  <a:lnTo>
                    <a:pt x="23176" y="20433"/>
                  </a:lnTo>
                  <a:lnTo>
                    <a:pt x="22796" y="19082"/>
                  </a:lnTo>
                  <a:lnTo>
                    <a:pt x="22332" y="17773"/>
                  </a:lnTo>
                  <a:lnTo>
                    <a:pt x="21867" y="16464"/>
                  </a:lnTo>
                  <a:lnTo>
                    <a:pt x="21361" y="15156"/>
                  </a:lnTo>
                  <a:lnTo>
                    <a:pt x="20812" y="13932"/>
                  </a:lnTo>
                  <a:lnTo>
                    <a:pt x="20263" y="12707"/>
                  </a:lnTo>
                  <a:lnTo>
                    <a:pt x="19672" y="11483"/>
                  </a:lnTo>
                  <a:lnTo>
                    <a:pt x="19081" y="10343"/>
                  </a:lnTo>
                  <a:lnTo>
                    <a:pt x="18490" y="9246"/>
                  </a:lnTo>
                  <a:lnTo>
                    <a:pt x="17857" y="8148"/>
                  </a:lnTo>
                  <a:lnTo>
                    <a:pt x="17224" y="7135"/>
                  </a:lnTo>
                  <a:lnTo>
                    <a:pt x="16591" y="6206"/>
                  </a:lnTo>
                  <a:lnTo>
                    <a:pt x="15957" y="5278"/>
                  </a:lnTo>
                  <a:lnTo>
                    <a:pt x="15282" y="4433"/>
                  </a:lnTo>
                  <a:lnTo>
                    <a:pt x="14649" y="3631"/>
                  </a:lnTo>
                  <a:lnTo>
                    <a:pt x="14015" y="2914"/>
                  </a:lnTo>
                  <a:lnTo>
                    <a:pt x="13382" y="2280"/>
                  </a:lnTo>
                  <a:lnTo>
                    <a:pt x="12791" y="1689"/>
                  </a:lnTo>
                  <a:lnTo>
                    <a:pt x="12200" y="1225"/>
                  </a:lnTo>
                  <a:lnTo>
                    <a:pt x="11609" y="803"/>
                  </a:lnTo>
                  <a:lnTo>
                    <a:pt x="11060" y="465"/>
                  </a:lnTo>
                  <a:lnTo>
                    <a:pt x="10512" y="212"/>
                  </a:lnTo>
                  <a:lnTo>
                    <a:pt x="10005" y="85"/>
                  </a:lnTo>
                  <a:lnTo>
                    <a:pt x="9541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0"/>
            <p:cNvSpPr/>
            <p:nvPr/>
          </p:nvSpPr>
          <p:spPr>
            <a:xfrm>
              <a:off x="5941300" y="2738225"/>
              <a:ext cx="618450" cy="795775"/>
            </a:xfrm>
            <a:custGeom>
              <a:avLst/>
              <a:gdLst/>
              <a:ahLst/>
              <a:cxnLst/>
              <a:rect l="l" t="t" r="r" b="b"/>
              <a:pathLst>
                <a:path w="24738" h="31831" fill="none" extrusionOk="0">
                  <a:moveTo>
                    <a:pt x="0" y="3462"/>
                  </a:moveTo>
                  <a:lnTo>
                    <a:pt x="0" y="3462"/>
                  </a:lnTo>
                  <a:lnTo>
                    <a:pt x="211" y="3336"/>
                  </a:lnTo>
                  <a:lnTo>
                    <a:pt x="802" y="2914"/>
                  </a:lnTo>
                  <a:lnTo>
                    <a:pt x="1731" y="2365"/>
                  </a:lnTo>
                  <a:lnTo>
                    <a:pt x="2955" y="1732"/>
                  </a:lnTo>
                  <a:lnTo>
                    <a:pt x="3631" y="1394"/>
                  </a:lnTo>
                  <a:lnTo>
                    <a:pt x="4391" y="1098"/>
                  </a:lnTo>
                  <a:lnTo>
                    <a:pt x="5150" y="803"/>
                  </a:lnTo>
                  <a:lnTo>
                    <a:pt x="5995" y="550"/>
                  </a:lnTo>
                  <a:lnTo>
                    <a:pt x="6839" y="296"/>
                  </a:lnTo>
                  <a:lnTo>
                    <a:pt x="7725" y="127"/>
                  </a:lnTo>
                  <a:lnTo>
                    <a:pt x="8612" y="43"/>
                  </a:lnTo>
                  <a:lnTo>
                    <a:pt x="9541" y="1"/>
                  </a:lnTo>
                  <a:lnTo>
                    <a:pt x="9541" y="1"/>
                  </a:lnTo>
                  <a:lnTo>
                    <a:pt x="10005" y="85"/>
                  </a:lnTo>
                  <a:lnTo>
                    <a:pt x="10512" y="212"/>
                  </a:lnTo>
                  <a:lnTo>
                    <a:pt x="11060" y="465"/>
                  </a:lnTo>
                  <a:lnTo>
                    <a:pt x="11609" y="803"/>
                  </a:lnTo>
                  <a:lnTo>
                    <a:pt x="12200" y="1225"/>
                  </a:lnTo>
                  <a:lnTo>
                    <a:pt x="12791" y="1689"/>
                  </a:lnTo>
                  <a:lnTo>
                    <a:pt x="13382" y="2280"/>
                  </a:lnTo>
                  <a:lnTo>
                    <a:pt x="14015" y="2914"/>
                  </a:lnTo>
                  <a:lnTo>
                    <a:pt x="14649" y="3631"/>
                  </a:lnTo>
                  <a:lnTo>
                    <a:pt x="15282" y="4433"/>
                  </a:lnTo>
                  <a:lnTo>
                    <a:pt x="15957" y="5278"/>
                  </a:lnTo>
                  <a:lnTo>
                    <a:pt x="16591" y="6206"/>
                  </a:lnTo>
                  <a:lnTo>
                    <a:pt x="17224" y="7135"/>
                  </a:lnTo>
                  <a:lnTo>
                    <a:pt x="17857" y="8148"/>
                  </a:lnTo>
                  <a:lnTo>
                    <a:pt x="18490" y="9246"/>
                  </a:lnTo>
                  <a:lnTo>
                    <a:pt x="19081" y="10343"/>
                  </a:lnTo>
                  <a:lnTo>
                    <a:pt x="19672" y="11483"/>
                  </a:lnTo>
                  <a:lnTo>
                    <a:pt x="20263" y="12707"/>
                  </a:lnTo>
                  <a:lnTo>
                    <a:pt x="20812" y="13932"/>
                  </a:lnTo>
                  <a:lnTo>
                    <a:pt x="21361" y="15156"/>
                  </a:lnTo>
                  <a:lnTo>
                    <a:pt x="21867" y="16464"/>
                  </a:lnTo>
                  <a:lnTo>
                    <a:pt x="22332" y="17773"/>
                  </a:lnTo>
                  <a:lnTo>
                    <a:pt x="22796" y="19082"/>
                  </a:lnTo>
                  <a:lnTo>
                    <a:pt x="23176" y="20433"/>
                  </a:lnTo>
                  <a:lnTo>
                    <a:pt x="23556" y="21783"/>
                  </a:lnTo>
                  <a:lnTo>
                    <a:pt x="23851" y="23176"/>
                  </a:lnTo>
                  <a:lnTo>
                    <a:pt x="24147" y="24527"/>
                  </a:lnTo>
                  <a:lnTo>
                    <a:pt x="24358" y="25920"/>
                  </a:lnTo>
                  <a:lnTo>
                    <a:pt x="24569" y="27313"/>
                  </a:lnTo>
                  <a:lnTo>
                    <a:pt x="24653" y="28664"/>
                  </a:lnTo>
                  <a:lnTo>
                    <a:pt x="24738" y="30015"/>
                  </a:lnTo>
                  <a:lnTo>
                    <a:pt x="24738" y="31366"/>
                  </a:lnTo>
                  <a:lnTo>
                    <a:pt x="3377" y="31830"/>
                  </a:lnTo>
                  <a:lnTo>
                    <a:pt x="3377" y="19377"/>
                  </a:lnTo>
                  <a:lnTo>
                    <a:pt x="3377" y="19377"/>
                  </a:lnTo>
                  <a:lnTo>
                    <a:pt x="3209" y="17309"/>
                  </a:lnTo>
                  <a:lnTo>
                    <a:pt x="2997" y="15325"/>
                  </a:lnTo>
                  <a:lnTo>
                    <a:pt x="2660" y="13298"/>
                  </a:lnTo>
                  <a:lnTo>
                    <a:pt x="2280" y="11314"/>
                  </a:lnTo>
                  <a:lnTo>
                    <a:pt x="1815" y="9330"/>
                  </a:lnTo>
                  <a:lnTo>
                    <a:pt x="1267" y="7346"/>
                  </a:lnTo>
                  <a:lnTo>
                    <a:pt x="676" y="5404"/>
                  </a:lnTo>
                  <a:lnTo>
                    <a:pt x="0" y="34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0"/>
            <p:cNvSpPr/>
            <p:nvPr/>
          </p:nvSpPr>
          <p:spPr>
            <a:xfrm>
              <a:off x="5941300" y="2738225"/>
              <a:ext cx="470700" cy="790500"/>
            </a:xfrm>
            <a:custGeom>
              <a:avLst/>
              <a:gdLst/>
              <a:ahLst/>
              <a:cxnLst/>
              <a:rect l="l" t="t" r="r" b="b"/>
              <a:pathLst>
                <a:path w="18828" h="31620" extrusionOk="0">
                  <a:moveTo>
                    <a:pt x="9034" y="1"/>
                  </a:moveTo>
                  <a:lnTo>
                    <a:pt x="8021" y="85"/>
                  </a:lnTo>
                  <a:lnTo>
                    <a:pt x="7050" y="254"/>
                  </a:lnTo>
                  <a:lnTo>
                    <a:pt x="6079" y="507"/>
                  </a:lnTo>
                  <a:lnTo>
                    <a:pt x="5193" y="803"/>
                  </a:lnTo>
                  <a:lnTo>
                    <a:pt x="4306" y="1098"/>
                  </a:lnTo>
                  <a:lnTo>
                    <a:pt x="3504" y="1436"/>
                  </a:lnTo>
                  <a:lnTo>
                    <a:pt x="2744" y="1816"/>
                  </a:lnTo>
                  <a:lnTo>
                    <a:pt x="2069" y="2154"/>
                  </a:lnTo>
                  <a:lnTo>
                    <a:pt x="1224" y="2660"/>
                  </a:lnTo>
                  <a:lnTo>
                    <a:pt x="549" y="3082"/>
                  </a:lnTo>
                  <a:lnTo>
                    <a:pt x="0" y="3462"/>
                  </a:lnTo>
                  <a:lnTo>
                    <a:pt x="507" y="4180"/>
                  </a:lnTo>
                  <a:lnTo>
                    <a:pt x="929" y="4940"/>
                  </a:lnTo>
                  <a:lnTo>
                    <a:pt x="1309" y="5700"/>
                  </a:lnTo>
                  <a:lnTo>
                    <a:pt x="1604" y="6502"/>
                  </a:lnTo>
                  <a:lnTo>
                    <a:pt x="1858" y="7346"/>
                  </a:lnTo>
                  <a:lnTo>
                    <a:pt x="2027" y="8190"/>
                  </a:lnTo>
                  <a:lnTo>
                    <a:pt x="2111" y="9035"/>
                  </a:lnTo>
                  <a:lnTo>
                    <a:pt x="2153" y="9879"/>
                  </a:lnTo>
                  <a:lnTo>
                    <a:pt x="2153" y="10343"/>
                  </a:lnTo>
                  <a:lnTo>
                    <a:pt x="2111" y="10428"/>
                  </a:lnTo>
                  <a:lnTo>
                    <a:pt x="2533" y="12665"/>
                  </a:lnTo>
                  <a:lnTo>
                    <a:pt x="2913" y="14860"/>
                  </a:lnTo>
                  <a:lnTo>
                    <a:pt x="3209" y="17098"/>
                  </a:lnTo>
                  <a:lnTo>
                    <a:pt x="3377" y="19377"/>
                  </a:lnTo>
                  <a:lnTo>
                    <a:pt x="3377" y="26131"/>
                  </a:lnTo>
                  <a:lnTo>
                    <a:pt x="10301" y="26131"/>
                  </a:lnTo>
                  <a:lnTo>
                    <a:pt x="10596" y="26216"/>
                  </a:lnTo>
                  <a:lnTo>
                    <a:pt x="10934" y="26258"/>
                  </a:lnTo>
                  <a:lnTo>
                    <a:pt x="11229" y="26385"/>
                  </a:lnTo>
                  <a:lnTo>
                    <a:pt x="11483" y="26511"/>
                  </a:lnTo>
                  <a:lnTo>
                    <a:pt x="11778" y="26680"/>
                  </a:lnTo>
                  <a:lnTo>
                    <a:pt x="12031" y="26891"/>
                  </a:lnTo>
                  <a:lnTo>
                    <a:pt x="12242" y="27060"/>
                  </a:lnTo>
                  <a:lnTo>
                    <a:pt x="12453" y="27313"/>
                  </a:lnTo>
                  <a:lnTo>
                    <a:pt x="12622" y="27567"/>
                  </a:lnTo>
                  <a:lnTo>
                    <a:pt x="12791" y="27820"/>
                  </a:lnTo>
                  <a:lnTo>
                    <a:pt x="12960" y="28116"/>
                  </a:lnTo>
                  <a:lnTo>
                    <a:pt x="13044" y="28411"/>
                  </a:lnTo>
                  <a:lnTo>
                    <a:pt x="13129" y="28707"/>
                  </a:lnTo>
                  <a:lnTo>
                    <a:pt x="13171" y="29044"/>
                  </a:lnTo>
                  <a:lnTo>
                    <a:pt x="13213" y="29382"/>
                  </a:lnTo>
                  <a:lnTo>
                    <a:pt x="13213" y="31619"/>
                  </a:lnTo>
                  <a:lnTo>
                    <a:pt x="14226" y="31577"/>
                  </a:lnTo>
                  <a:lnTo>
                    <a:pt x="18828" y="9879"/>
                  </a:lnTo>
                  <a:lnTo>
                    <a:pt x="18237" y="8781"/>
                  </a:lnTo>
                  <a:lnTo>
                    <a:pt x="17604" y="7768"/>
                  </a:lnTo>
                  <a:lnTo>
                    <a:pt x="17013" y="6797"/>
                  </a:lnTo>
                  <a:lnTo>
                    <a:pt x="16379" y="5869"/>
                  </a:lnTo>
                  <a:lnTo>
                    <a:pt x="15746" y="5024"/>
                  </a:lnTo>
                  <a:lnTo>
                    <a:pt x="15113" y="4222"/>
                  </a:lnTo>
                  <a:lnTo>
                    <a:pt x="14522" y="3462"/>
                  </a:lnTo>
                  <a:lnTo>
                    <a:pt x="13889" y="2787"/>
                  </a:lnTo>
                  <a:lnTo>
                    <a:pt x="13298" y="2154"/>
                  </a:lnTo>
                  <a:lnTo>
                    <a:pt x="12707" y="1605"/>
                  </a:lnTo>
                  <a:lnTo>
                    <a:pt x="12116" y="1141"/>
                  </a:lnTo>
                  <a:lnTo>
                    <a:pt x="11567" y="761"/>
                  </a:lnTo>
                  <a:lnTo>
                    <a:pt x="11018" y="423"/>
                  </a:lnTo>
                  <a:lnTo>
                    <a:pt x="10512" y="212"/>
                  </a:lnTo>
                  <a:lnTo>
                    <a:pt x="10005" y="43"/>
                  </a:lnTo>
                  <a:lnTo>
                    <a:pt x="9541" y="1"/>
                  </a:lnTo>
                  <a:close/>
                </a:path>
              </a:pathLst>
            </a:custGeom>
            <a:solidFill>
              <a:srgbClr val="F4F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50"/>
            <p:cNvSpPr/>
            <p:nvPr/>
          </p:nvSpPr>
          <p:spPr>
            <a:xfrm>
              <a:off x="5941300" y="2738225"/>
              <a:ext cx="470700" cy="790500"/>
            </a:xfrm>
            <a:custGeom>
              <a:avLst/>
              <a:gdLst/>
              <a:ahLst/>
              <a:cxnLst/>
              <a:rect l="l" t="t" r="r" b="b"/>
              <a:pathLst>
                <a:path w="18828" h="31620" fill="none" extrusionOk="0">
                  <a:moveTo>
                    <a:pt x="9414" y="1"/>
                  </a:moveTo>
                  <a:lnTo>
                    <a:pt x="9414" y="1"/>
                  </a:lnTo>
                  <a:lnTo>
                    <a:pt x="9034" y="1"/>
                  </a:lnTo>
                  <a:lnTo>
                    <a:pt x="9034" y="1"/>
                  </a:lnTo>
                  <a:lnTo>
                    <a:pt x="8021" y="85"/>
                  </a:lnTo>
                  <a:lnTo>
                    <a:pt x="7050" y="254"/>
                  </a:lnTo>
                  <a:lnTo>
                    <a:pt x="6079" y="507"/>
                  </a:lnTo>
                  <a:lnTo>
                    <a:pt x="5193" y="803"/>
                  </a:lnTo>
                  <a:lnTo>
                    <a:pt x="4306" y="1098"/>
                  </a:lnTo>
                  <a:lnTo>
                    <a:pt x="3504" y="1436"/>
                  </a:lnTo>
                  <a:lnTo>
                    <a:pt x="2744" y="1816"/>
                  </a:lnTo>
                  <a:lnTo>
                    <a:pt x="2069" y="2154"/>
                  </a:lnTo>
                  <a:lnTo>
                    <a:pt x="2069" y="2154"/>
                  </a:lnTo>
                  <a:lnTo>
                    <a:pt x="1224" y="2660"/>
                  </a:lnTo>
                  <a:lnTo>
                    <a:pt x="549" y="3082"/>
                  </a:lnTo>
                  <a:lnTo>
                    <a:pt x="0" y="3462"/>
                  </a:lnTo>
                  <a:lnTo>
                    <a:pt x="0" y="3462"/>
                  </a:lnTo>
                  <a:lnTo>
                    <a:pt x="507" y="4180"/>
                  </a:lnTo>
                  <a:lnTo>
                    <a:pt x="929" y="4940"/>
                  </a:lnTo>
                  <a:lnTo>
                    <a:pt x="1309" y="5700"/>
                  </a:lnTo>
                  <a:lnTo>
                    <a:pt x="1604" y="6502"/>
                  </a:lnTo>
                  <a:lnTo>
                    <a:pt x="1858" y="7346"/>
                  </a:lnTo>
                  <a:lnTo>
                    <a:pt x="2027" y="8190"/>
                  </a:lnTo>
                  <a:lnTo>
                    <a:pt x="2111" y="9035"/>
                  </a:lnTo>
                  <a:lnTo>
                    <a:pt x="2153" y="9879"/>
                  </a:lnTo>
                  <a:lnTo>
                    <a:pt x="2153" y="9879"/>
                  </a:lnTo>
                  <a:lnTo>
                    <a:pt x="2153" y="10343"/>
                  </a:lnTo>
                  <a:lnTo>
                    <a:pt x="2153" y="10343"/>
                  </a:lnTo>
                  <a:lnTo>
                    <a:pt x="2111" y="10428"/>
                  </a:lnTo>
                  <a:lnTo>
                    <a:pt x="2111" y="10428"/>
                  </a:lnTo>
                  <a:lnTo>
                    <a:pt x="2533" y="12665"/>
                  </a:lnTo>
                  <a:lnTo>
                    <a:pt x="2913" y="14860"/>
                  </a:lnTo>
                  <a:lnTo>
                    <a:pt x="3209" y="17098"/>
                  </a:lnTo>
                  <a:lnTo>
                    <a:pt x="3377" y="19377"/>
                  </a:lnTo>
                  <a:lnTo>
                    <a:pt x="3377" y="26131"/>
                  </a:lnTo>
                  <a:lnTo>
                    <a:pt x="9963" y="26131"/>
                  </a:lnTo>
                  <a:lnTo>
                    <a:pt x="9963" y="26131"/>
                  </a:lnTo>
                  <a:lnTo>
                    <a:pt x="10301" y="26131"/>
                  </a:lnTo>
                  <a:lnTo>
                    <a:pt x="10596" y="26216"/>
                  </a:lnTo>
                  <a:lnTo>
                    <a:pt x="10934" y="26258"/>
                  </a:lnTo>
                  <a:lnTo>
                    <a:pt x="11229" y="26385"/>
                  </a:lnTo>
                  <a:lnTo>
                    <a:pt x="11483" y="26511"/>
                  </a:lnTo>
                  <a:lnTo>
                    <a:pt x="11778" y="26680"/>
                  </a:lnTo>
                  <a:lnTo>
                    <a:pt x="12031" y="26891"/>
                  </a:lnTo>
                  <a:lnTo>
                    <a:pt x="12242" y="27060"/>
                  </a:lnTo>
                  <a:lnTo>
                    <a:pt x="12453" y="27313"/>
                  </a:lnTo>
                  <a:lnTo>
                    <a:pt x="12622" y="27567"/>
                  </a:lnTo>
                  <a:lnTo>
                    <a:pt x="12791" y="27820"/>
                  </a:lnTo>
                  <a:lnTo>
                    <a:pt x="12960" y="28116"/>
                  </a:lnTo>
                  <a:lnTo>
                    <a:pt x="13044" y="28411"/>
                  </a:lnTo>
                  <a:lnTo>
                    <a:pt x="13129" y="28707"/>
                  </a:lnTo>
                  <a:lnTo>
                    <a:pt x="13171" y="29044"/>
                  </a:lnTo>
                  <a:lnTo>
                    <a:pt x="13213" y="29382"/>
                  </a:lnTo>
                  <a:lnTo>
                    <a:pt x="13213" y="31619"/>
                  </a:lnTo>
                  <a:lnTo>
                    <a:pt x="14226" y="31577"/>
                  </a:lnTo>
                  <a:lnTo>
                    <a:pt x="18828" y="9879"/>
                  </a:lnTo>
                  <a:lnTo>
                    <a:pt x="18828" y="9879"/>
                  </a:lnTo>
                  <a:lnTo>
                    <a:pt x="18237" y="8781"/>
                  </a:lnTo>
                  <a:lnTo>
                    <a:pt x="17604" y="7768"/>
                  </a:lnTo>
                  <a:lnTo>
                    <a:pt x="17013" y="6797"/>
                  </a:lnTo>
                  <a:lnTo>
                    <a:pt x="16379" y="5869"/>
                  </a:lnTo>
                  <a:lnTo>
                    <a:pt x="15746" y="5024"/>
                  </a:lnTo>
                  <a:lnTo>
                    <a:pt x="15113" y="4222"/>
                  </a:lnTo>
                  <a:lnTo>
                    <a:pt x="14522" y="3462"/>
                  </a:lnTo>
                  <a:lnTo>
                    <a:pt x="13889" y="2787"/>
                  </a:lnTo>
                  <a:lnTo>
                    <a:pt x="13298" y="2154"/>
                  </a:lnTo>
                  <a:lnTo>
                    <a:pt x="12707" y="1605"/>
                  </a:lnTo>
                  <a:lnTo>
                    <a:pt x="12116" y="1141"/>
                  </a:lnTo>
                  <a:lnTo>
                    <a:pt x="11567" y="761"/>
                  </a:lnTo>
                  <a:lnTo>
                    <a:pt x="11018" y="423"/>
                  </a:lnTo>
                  <a:lnTo>
                    <a:pt x="10512" y="212"/>
                  </a:lnTo>
                  <a:lnTo>
                    <a:pt x="10005" y="43"/>
                  </a:lnTo>
                  <a:lnTo>
                    <a:pt x="9541" y="1"/>
                  </a:lnTo>
                  <a:lnTo>
                    <a:pt x="9541" y="1"/>
                  </a:lnTo>
                  <a:lnTo>
                    <a:pt x="941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50"/>
            <p:cNvSpPr/>
            <p:nvPr/>
          </p:nvSpPr>
          <p:spPr>
            <a:xfrm>
              <a:off x="5652125" y="2824775"/>
              <a:ext cx="343025" cy="362000"/>
            </a:xfrm>
            <a:custGeom>
              <a:avLst/>
              <a:gdLst/>
              <a:ahLst/>
              <a:cxnLst/>
              <a:rect l="l" t="t" r="r" b="b"/>
              <a:pathLst>
                <a:path w="13721" h="14480" extrusionOk="0">
                  <a:moveTo>
                    <a:pt x="11567" y="0"/>
                  </a:moveTo>
                  <a:lnTo>
                    <a:pt x="10934" y="1351"/>
                  </a:lnTo>
                  <a:lnTo>
                    <a:pt x="10216" y="2702"/>
                  </a:lnTo>
                  <a:lnTo>
                    <a:pt x="9372" y="4264"/>
                  </a:lnTo>
                  <a:lnTo>
                    <a:pt x="8443" y="5868"/>
                  </a:lnTo>
                  <a:lnTo>
                    <a:pt x="7979" y="6586"/>
                  </a:lnTo>
                  <a:lnTo>
                    <a:pt x="7515" y="7261"/>
                  </a:lnTo>
                  <a:lnTo>
                    <a:pt x="7092" y="7852"/>
                  </a:lnTo>
                  <a:lnTo>
                    <a:pt x="6670" y="8317"/>
                  </a:lnTo>
                  <a:lnTo>
                    <a:pt x="6290" y="8612"/>
                  </a:lnTo>
                  <a:lnTo>
                    <a:pt x="6122" y="8697"/>
                  </a:lnTo>
                  <a:lnTo>
                    <a:pt x="5953" y="8781"/>
                  </a:lnTo>
                  <a:lnTo>
                    <a:pt x="5657" y="8781"/>
                  </a:lnTo>
                  <a:lnTo>
                    <a:pt x="5362" y="8739"/>
                  </a:lnTo>
                  <a:lnTo>
                    <a:pt x="5066" y="8654"/>
                  </a:lnTo>
                  <a:lnTo>
                    <a:pt x="4771" y="8485"/>
                  </a:lnTo>
                  <a:lnTo>
                    <a:pt x="4475" y="8274"/>
                  </a:lnTo>
                  <a:lnTo>
                    <a:pt x="4180" y="8063"/>
                  </a:lnTo>
                  <a:lnTo>
                    <a:pt x="3631" y="7557"/>
                  </a:lnTo>
                  <a:lnTo>
                    <a:pt x="3167" y="7008"/>
                  </a:lnTo>
                  <a:lnTo>
                    <a:pt x="2829" y="6544"/>
                  </a:lnTo>
                  <a:lnTo>
                    <a:pt x="2491" y="6079"/>
                  </a:lnTo>
                  <a:lnTo>
                    <a:pt x="0" y="7599"/>
                  </a:lnTo>
                  <a:lnTo>
                    <a:pt x="380" y="8654"/>
                  </a:lnTo>
                  <a:lnTo>
                    <a:pt x="887" y="9752"/>
                  </a:lnTo>
                  <a:lnTo>
                    <a:pt x="1182" y="10385"/>
                  </a:lnTo>
                  <a:lnTo>
                    <a:pt x="1478" y="11018"/>
                  </a:lnTo>
                  <a:lnTo>
                    <a:pt x="1858" y="11652"/>
                  </a:lnTo>
                  <a:lnTo>
                    <a:pt x="2238" y="12285"/>
                  </a:lnTo>
                  <a:lnTo>
                    <a:pt x="2660" y="12876"/>
                  </a:lnTo>
                  <a:lnTo>
                    <a:pt x="3124" y="13382"/>
                  </a:lnTo>
                  <a:lnTo>
                    <a:pt x="3589" y="13847"/>
                  </a:lnTo>
                  <a:lnTo>
                    <a:pt x="3842" y="14016"/>
                  </a:lnTo>
                  <a:lnTo>
                    <a:pt x="4095" y="14184"/>
                  </a:lnTo>
                  <a:lnTo>
                    <a:pt x="4349" y="14311"/>
                  </a:lnTo>
                  <a:lnTo>
                    <a:pt x="4602" y="14395"/>
                  </a:lnTo>
                  <a:lnTo>
                    <a:pt x="4855" y="14438"/>
                  </a:lnTo>
                  <a:lnTo>
                    <a:pt x="5151" y="14480"/>
                  </a:lnTo>
                  <a:lnTo>
                    <a:pt x="5404" y="14438"/>
                  </a:lnTo>
                  <a:lnTo>
                    <a:pt x="5699" y="14395"/>
                  </a:lnTo>
                  <a:lnTo>
                    <a:pt x="5995" y="14269"/>
                  </a:lnTo>
                  <a:lnTo>
                    <a:pt x="6333" y="14142"/>
                  </a:lnTo>
                  <a:lnTo>
                    <a:pt x="6966" y="13762"/>
                  </a:lnTo>
                  <a:lnTo>
                    <a:pt x="7683" y="13298"/>
                  </a:lnTo>
                  <a:lnTo>
                    <a:pt x="8401" y="12707"/>
                  </a:lnTo>
                  <a:lnTo>
                    <a:pt x="9119" y="12074"/>
                  </a:lnTo>
                  <a:lnTo>
                    <a:pt x="9794" y="11398"/>
                  </a:lnTo>
                  <a:lnTo>
                    <a:pt x="10512" y="10681"/>
                  </a:lnTo>
                  <a:lnTo>
                    <a:pt x="11736" y="9288"/>
                  </a:lnTo>
                  <a:lnTo>
                    <a:pt x="12791" y="8063"/>
                  </a:lnTo>
                  <a:lnTo>
                    <a:pt x="13720" y="6881"/>
                  </a:lnTo>
                  <a:lnTo>
                    <a:pt x="13720" y="5995"/>
                  </a:lnTo>
                  <a:lnTo>
                    <a:pt x="13636" y="5066"/>
                  </a:lnTo>
                  <a:lnTo>
                    <a:pt x="13467" y="4137"/>
                  </a:lnTo>
                  <a:lnTo>
                    <a:pt x="13256" y="3251"/>
                  </a:lnTo>
                  <a:lnTo>
                    <a:pt x="12918" y="2407"/>
                  </a:lnTo>
                  <a:lnTo>
                    <a:pt x="12538" y="1562"/>
                  </a:lnTo>
                  <a:lnTo>
                    <a:pt x="12116" y="760"/>
                  </a:lnTo>
                  <a:lnTo>
                    <a:pt x="11567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50"/>
            <p:cNvSpPr/>
            <p:nvPr/>
          </p:nvSpPr>
          <p:spPr>
            <a:xfrm>
              <a:off x="5652125" y="2824775"/>
              <a:ext cx="343025" cy="362000"/>
            </a:xfrm>
            <a:custGeom>
              <a:avLst/>
              <a:gdLst/>
              <a:ahLst/>
              <a:cxnLst/>
              <a:rect l="l" t="t" r="r" b="b"/>
              <a:pathLst>
                <a:path w="13721" h="14480" fill="none" extrusionOk="0">
                  <a:moveTo>
                    <a:pt x="11567" y="0"/>
                  </a:moveTo>
                  <a:lnTo>
                    <a:pt x="11567" y="0"/>
                  </a:lnTo>
                  <a:lnTo>
                    <a:pt x="12116" y="760"/>
                  </a:lnTo>
                  <a:lnTo>
                    <a:pt x="12538" y="1562"/>
                  </a:lnTo>
                  <a:lnTo>
                    <a:pt x="12918" y="2407"/>
                  </a:lnTo>
                  <a:lnTo>
                    <a:pt x="13256" y="3251"/>
                  </a:lnTo>
                  <a:lnTo>
                    <a:pt x="13467" y="4137"/>
                  </a:lnTo>
                  <a:lnTo>
                    <a:pt x="13636" y="5066"/>
                  </a:lnTo>
                  <a:lnTo>
                    <a:pt x="13720" y="5995"/>
                  </a:lnTo>
                  <a:lnTo>
                    <a:pt x="13720" y="6881"/>
                  </a:lnTo>
                  <a:lnTo>
                    <a:pt x="13720" y="6881"/>
                  </a:lnTo>
                  <a:lnTo>
                    <a:pt x="12791" y="8063"/>
                  </a:lnTo>
                  <a:lnTo>
                    <a:pt x="11736" y="9288"/>
                  </a:lnTo>
                  <a:lnTo>
                    <a:pt x="10512" y="10681"/>
                  </a:lnTo>
                  <a:lnTo>
                    <a:pt x="9794" y="11398"/>
                  </a:lnTo>
                  <a:lnTo>
                    <a:pt x="9119" y="12074"/>
                  </a:lnTo>
                  <a:lnTo>
                    <a:pt x="8401" y="12707"/>
                  </a:lnTo>
                  <a:lnTo>
                    <a:pt x="7683" y="13298"/>
                  </a:lnTo>
                  <a:lnTo>
                    <a:pt x="6966" y="13762"/>
                  </a:lnTo>
                  <a:lnTo>
                    <a:pt x="6333" y="14142"/>
                  </a:lnTo>
                  <a:lnTo>
                    <a:pt x="5995" y="14269"/>
                  </a:lnTo>
                  <a:lnTo>
                    <a:pt x="5699" y="14395"/>
                  </a:lnTo>
                  <a:lnTo>
                    <a:pt x="5404" y="14438"/>
                  </a:lnTo>
                  <a:lnTo>
                    <a:pt x="5151" y="14480"/>
                  </a:lnTo>
                  <a:lnTo>
                    <a:pt x="5151" y="14480"/>
                  </a:lnTo>
                  <a:lnTo>
                    <a:pt x="4855" y="14438"/>
                  </a:lnTo>
                  <a:lnTo>
                    <a:pt x="4602" y="14395"/>
                  </a:lnTo>
                  <a:lnTo>
                    <a:pt x="4349" y="14311"/>
                  </a:lnTo>
                  <a:lnTo>
                    <a:pt x="4095" y="14184"/>
                  </a:lnTo>
                  <a:lnTo>
                    <a:pt x="3842" y="14016"/>
                  </a:lnTo>
                  <a:lnTo>
                    <a:pt x="3589" y="13847"/>
                  </a:lnTo>
                  <a:lnTo>
                    <a:pt x="3124" y="13382"/>
                  </a:lnTo>
                  <a:lnTo>
                    <a:pt x="2660" y="12876"/>
                  </a:lnTo>
                  <a:lnTo>
                    <a:pt x="2238" y="12285"/>
                  </a:lnTo>
                  <a:lnTo>
                    <a:pt x="1858" y="11652"/>
                  </a:lnTo>
                  <a:lnTo>
                    <a:pt x="1478" y="11018"/>
                  </a:lnTo>
                  <a:lnTo>
                    <a:pt x="1182" y="10385"/>
                  </a:lnTo>
                  <a:lnTo>
                    <a:pt x="887" y="9752"/>
                  </a:lnTo>
                  <a:lnTo>
                    <a:pt x="380" y="8654"/>
                  </a:lnTo>
                  <a:lnTo>
                    <a:pt x="0" y="7599"/>
                  </a:lnTo>
                  <a:lnTo>
                    <a:pt x="2491" y="6079"/>
                  </a:lnTo>
                  <a:lnTo>
                    <a:pt x="2491" y="6079"/>
                  </a:lnTo>
                  <a:lnTo>
                    <a:pt x="2829" y="6544"/>
                  </a:lnTo>
                  <a:lnTo>
                    <a:pt x="3167" y="7008"/>
                  </a:lnTo>
                  <a:lnTo>
                    <a:pt x="3631" y="7557"/>
                  </a:lnTo>
                  <a:lnTo>
                    <a:pt x="4180" y="8063"/>
                  </a:lnTo>
                  <a:lnTo>
                    <a:pt x="4475" y="8274"/>
                  </a:lnTo>
                  <a:lnTo>
                    <a:pt x="4771" y="8485"/>
                  </a:lnTo>
                  <a:lnTo>
                    <a:pt x="5066" y="8654"/>
                  </a:lnTo>
                  <a:lnTo>
                    <a:pt x="5362" y="8739"/>
                  </a:lnTo>
                  <a:lnTo>
                    <a:pt x="5657" y="8781"/>
                  </a:lnTo>
                  <a:lnTo>
                    <a:pt x="5953" y="8781"/>
                  </a:lnTo>
                  <a:lnTo>
                    <a:pt x="5953" y="8781"/>
                  </a:lnTo>
                  <a:lnTo>
                    <a:pt x="6122" y="8697"/>
                  </a:lnTo>
                  <a:lnTo>
                    <a:pt x="6290" y="8612"/>
                  </a:lnTo>
                  <a:lnTo>
                    <a:pt x="6670" y="8317"/>
                  </a:lnTo>
                  <a:lnTo>
                    <a:pt x="7092" y="7852"/>
                  </a:lnTo>
                  <a:lnTo>
                    <a:pt x="7515" y="7261"/>
                  </a:lnTo>
                  <a:lnTo>
                    <a:pt x="7979" y="6586"/>
                  </a:lnTo>
                  <a:lnTo>
                    <a:pt x="8443" y="5868"/>
                  </a:lnTo>
                  <a:lnTo>
                    <a:pt x="9372" y="4264"/>
                  </a:lnTo>
                  <a:lnTo>
                    <a:pt x="10216" y="2702"/>
                  </a:lnTo>
                  <a:lnTo>
                    <a:pt x="10934" y="1351"/>
                  </a:lnTo>
                  <a:lnTo>
                    <a:pt x="1156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50"/>
            <p:cNvSpPr/>
            <p:nvPr/>
          </p:nvSpPr>
          <p:spPr>
            <a:xfrm>
              <a:off x="5652125" y="2824775"/>
              <a:ext cx="343025" cy="362000"/>
            </a:xfrm>
            <a:custGeom>
              <a:avLst/>
              <a:gdLst/>
              <a:ahLst/>
              <a:cxnLst/>
              <a:rect l="l" t="t" r="r" b="b"/>
              <a:pathLst>
                <a:path w="13721" h="14480" extrusionOk="0">
                  <a:moveTo>
                    <a:pt x="11567" y="0"/>
                  </a:moveTo>
                  <a:lnTo>
                    <a:pt x="10934" y="1267"/>
                  </a:lnTo>
                  <a:lnTo>
                    <a:pt x="10301" y="2575"/>
                  </a:lnTo>
                  <a:lnTo>
                    <a:pt x="9456" y="4095"/>
                  </a:lnTo>
                  <a:lnTo>
                    <a:pt x="8865" y="5151"/>
                  </a:lnTo>
                  <a:lnTo>
                    <a:pt x="8232" y="6164"/>
                  </a:lnTo>
                  <a:lnTo>
                    <a:pt x="7599" y="7135"/>
                  </a:lnTo>
                  <a:lnTo>
                    <a:pt x="7008" y="7937"/>
                  </a:lnTo>
                  <a:lnTo>
                    <a:pt x="6713" y="8274"/>
                  </a:lnTo>
                  <a:lnTo>
                    <a:pt x="6459" y="8528"/>
                  </a:lnTo>
                  <a:lnTo>
                    <a:pt x="6206" y="8697"/>
                  </a:lnTo>
                  <a:lnTo>
                    <a:pt x="5953" y="8781"/>
                  </a:lnTo>
                  <a:lnTo>
                    <a:pt x="5446" y="8781"/>
                  </a:lnTo>
                  <a:lnTo>
                    <a:pt x="5151" y="8697"/>
                  </a:lnTo>
                  <a:lnTo>
                    <a:pt x="4855" y="8528"/>
                  </a:lnTo>
                  <a:lnTo>
                    <a:pt x="4560" y="8359"/>
                  </a:lnTo>
                  <a:lnTo>
                    <a:pt x="4306" y="8148"/>
                  </a:lnTo>
                  <a:lnTo>
                    <a:pt x="4011" y="7937"/>
                  </a:lnTo>
                  <a:lnTo>
                    <a:pt x="3546" y="7430"/>
                  </a:lnTo>
                  <a:lnTo>
                    <a:pt x="3124" y="6924"/>
                  </a:lnTo>
                  <a:lnTo>
                    <a:pt x="2787" y="6501"/>
                  </a:lnTo>
                  <a:lnTo>
                    <a:pt x="2491" y="6079"/>
                  </a:lnTo>
                  <a:lnTo>
                    <a:pt x="2111" y="6290"/>
                  </a:lnTo>
                  <a:lnTo>
                    <a:pt x="423" y="7346"/>
                  </a:lnTo>
                  <a:lnTo>
                    <a:pt x="0" y="7599"/>
                  </a:lnTo>
                  <a:lnTo>
                    <a:pt x="380" y="8654"/>
                  </a:lnTo>
                  <a:lnTo>
                    <a:pt x="887" y="9752"/>
                  </a:lnTo>
                  <a:lnTo>
                    <a:pt x="1182" y="10385"/>
                  </a:lnTo>
                  <a:lnTo>
                    <a:pt x="1478" y="11018"/>
                  </a:lnTo>
                  <a:lnTo>
                    <a:pt x="1858" y="11652"/>
                  </a:lnTo>
                  <a:lnTo>
                    <a:pt x="2238" y="12285"/>
                  </a:lnTo>
                  <a:lnTo>
                    <a:pt x="2660" y="12876"/>
                  </a:lnTo>
                  <a:lnTo>
                    <a:pt x="3124" y="13382"/>
                  </a:lnTo>
                  <a:lnTo>
                    <a:pt x="3589" y="13847"/>
                  </a:lnTo>
                  <a:lnTo>
                    <a:pt x="3842" y="14016"/>
                  </a:lnTo>
                  <a:lnTo>
                    <a:pt x="4095" y="14184"/>
                  </a:lnTo>
                  <a:lnTo>
                    <a:pt x="4349" y="14311"/>
                  </a:lnTo>
                  <a:lnTo>
                    <a:pt x="4602" y="14395"/>
                  </a:lnTo>
                  <a:lnTo>
                    <a:pt x="4855" y="14438"/>
                  </a:lnTo>
                  <a:lnTo>
                    <a:pt x="5151" y="14480"/>
                  </a:lnTo>
                  <a:lnTo>
                    <a:pt x="5404" y="14438"/>
                  </a:lnTo>
                  <a:lnTo>
                    <a:pt x="5699" y="14395"/>
                  </a:lnTo>
                  <a:lnTo>
                    <a:pt x="5995" y="14269"/>
                  </a:lnTo>
                  <a:lnTo>
                    <a:pt x="6333" y="14142"/>
                  </a:lnTo>
                  <a:lnTo>
                    <a:pt x="6966" y="13762"/>
                  </a:lnTo>
                  <a:lnTo>
                    <a:pt x="7683" y="13298"/>
                  </a:lnTo>
                  <a:lnTo>
                    <a:pt x="8401" y="12707"/>
                  </a:lnTo>
                  <a:lnTo>
                    <a:pt x="9119" y="12074"/>
                  </a:lnTo>
                  <a:lnTo>
                    <a:pt x="9794" y="11398"/>
                  </a:lnTo>
                  <a:lnTo>
                    <a:pt x="10512" y="10681"/>
                  </a:lnTo>
                  <a:lnTo>
                    <a:pt x="11736" y="9288"/>
                  </a:lnTo>
                  <a:lnTo>
                    <a:pt x="12791" y="8063"/>
                  </a:lnTo>
                  <a:lnTo>
                    <a:pt x="13720" y="6881"/>
                  </a:lnTo>
                  <a:lnTo>
                    <a:pt x="13720" y="6417"/>
                  </a:lnTo>
                  <a:lnTo>
                    <a:pt x="13678" y="5573"/>
                  </a:lnTo>
                  <a:lnTo>
                    <a:pt x="13594" y="4728"/>
                  </a:lnTo>
                  <a:lnTo>
                    <a:pt x="13425" y="3884"/>
                  </a:lnTo>
                  <a:lnTo>
                    <a:pt x="13171" y="3040"/>
                  </a:lnTo>
                  <a:lnTo>
                    <a:pt x="12876" y="2238"/>
                  </a:lnTo>
                  <a:lnTo>
                    <a:pt x="12496" y="1478"/>
                  </a:lnTo>
                  <a:lnTo>
                    <a:pt x="12074" y="718"/>
                  </a:lnTo>
                  <a:lnTo>
                    <a:pt x="11567" y="0"/>
                  </a:lnTo>
                  <a:close/>
                </a:path>
              </a:pathLst>
            </a:custGeom>
            <a:solidFill>
              <a:srgbClr val="E9F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50"/>
            <p:cNvSpPr/>
            <p:nvPr/>
          </p:nvSpPr>
          <p:spPr>
            <a:xfrm>
              <a:off x="5652125" y="2824775"/>
              <a:ext cx="343025" cy="362000"/>
            </a:xfrm>
            <a:custGeom>
              <a:avLst/>
              <a:gdLst/>
              <a:ahLst/>
              <a:cxnLst/>
              <a:rect l="l" t="t" r="r" b="b"/>
              <a:pathLst>
                <a:path w="13721" h="14480" fill="none" extrusionOk="0">
                  <a:moveTo>
                    <a:pt x="11567" y="0"/>
                  </a:moveTo>
                  <a:lnTo>
                    <a:pt x="11567" y="0"/>
                  </a:lnTo>
                  <a:lnTo>
                    <a:pt x="10934" y="1267"/>
                  </a:lnTo>
                  <a:lnTo>
                    <a:pt x="10301" y="2575"/>
                  </a:lnTo>
                  <a:lnTo>
                    <a:pt x="9456" y="4095"/>
                  </a:lnTo>
                  <a:lnTo>
                    <a:pt x="9456" y="4095"/>
                  </a:lnTo>
                  <a:lnTo>
                    <a:pt x="8865" y="5151"/>
                  </a:lnTo>
                  <a:lnTo>
                    <a:pt x="8232" y="6164"/>
                  </a:lnTo>
                  <a:lnTo>
                    <a:pt x="8232" y="6164"/>
                  </a:lnTo>
                  <a:lnTo>
                    <a:pt x="7599" y="7135"/>
                  </a:lnTo>
                  <a:lnTo>
                    <a:pt x="7008" y="7937"/>
                  </a:lnTo>
                  <a:lnTo>
                    <a:pt x="6713" y="8274"/>
                  </a:lnTo>
                  <a:lnTo>
                    <a:pt x="6459" y="8528"/>
                  </a:lnTo>
                  <a:lnTo>
                    <a:pt x="6206" y="8697"/>
                  </a:lnTo>
                  <a:lnTo>
                    <a:pt x="5953" y="8781"/>
                  </a:lnTo>
                  <a:lnTo>
                    <a:pt x="5953" y="8781"/>
                  </a:lnTo>
                  <a:lnTo>
                    <a:pt x="5699" y="8781"/>
                  </a:lnTo>
                  <a:lnTo>
                    <a:pt x="5699" y="8781"/>
                  </a:lnTo>
                  <a:lnTo>
                    <a:pt x="5446" y="8781"/>
                  </a:lnTo>
                  <a:lnTo>
                    <a:pt x="5151" y="8697"/>
                  </a:lnTo>
                  <a:lnTo>
                    <a:pt x="4855" y="8528"/>
                  </a:lnTo>
                  <a:lnTo>
                    <a:pt x="4560" y="8359"/>
                  </a:lnTo>
                  <a:lnTo>
                    <a:pt x="4306" y="8148"/>
                  </a:lnTo>
                  <a:lnTo>
                    <a:pt x="4011" y="7937"/>
                  </a:lnTo>
                  <a:lnTo>
                    <a:pt x="3546" y="7430"/>
                  </a:lnTo>
                  <a:lnTo>
                    <a:pt x="3124" y="6924"/>
                  </a:lnTo>
                  <a:lnTo>
                    <a:pt x="2787" y="6501"/>
                  </a:lnTo>
                  <a:lnTo>
                    <a:pt x="2491" y="6079"/>
                  </a:lnTo>
                  <a:lnTo>
                    <a:pt x="2111" y="6290"/>
                  </a:lnTo>
                  <a:lnTo>
                    <a:pt x="423" y="7346"/>
                  </a:lnTo>
                  <a:lnTo>
                    <a:pt x="0" y="7599"/>
                  </a:lnTo>
                  <a:lnTo>
                    <a:pt x="0" y="7599"/>
                  </a:lnTo>
                  <a:lnTo>
                    <a:pt x="380" y="8654"/>
                  </a:lnTo>
                  <a:lnTo>
                    <a:pt x="887" y="9752"/>
                  </a:lnTo>
                  <a:lnTo>
                    <a:pt x="1182" y="10385"/>
                  </a:lnTo>
                  <a:lnTo>
                    <a:pt x="1478" y="11018"/>
                  </a:lnTo>
                  <a:lnTo>
                    <a:pt x="1858" y="11652"/>
                  </a:lnTo>
                  <a:lnTo>
                    <a:pt x="2238" y="12285"/>
                  </a:lnTo>
                  <a:lnTo>
                    <a:pt x="2660" y="12876"/>
                  </a:lnTo>
                  <a:lnTo>
                    <a:pt x="3124" y="13382"/>
                  </a:lnTo>
                  <a:lnTo>
                    <a:pt x="3589" y="13847"/>
                  </a:lnTo>
                  <a:lnTo>
                    <a:pt x="3842" y="14016"/>
                  </a:lnTo>
                  <a:lnTo>
                    <a:pt x="4095" y="14184"/>
                  </a:lnTo>
                  <a:lnTo>
                    <a:pt x="4349" y="14311"/>
                  </a:lnTo>
                  <a:lnTo>
                    <a:pt x="4602" y="14395"/>
                  </a:lnTo>
                  <a:lnTo>
                    <a:pt x="4855" y="14438"/>
                  </a:lnTo>
                  <a:lnTo>
                    <a:pt x="5151" y="14480"/>
                  </a:lnTo>
                  <a:lnTo>
                    <a:pt x="5151" y="14480"/>
                  </a:lnTo>
                  <a:lnTo>
                    <a:pt x="5404" y="14438"/>
                  </a:lnTo>
                  <a:lnTo>
                    <a:pt x="5699" y="14395"/>
                  </a:lnTo>
                  <a:lnTo>
                    <a:pt x="5995" y="14269"/>
                  </a:lnTo>
                  <a:lnTo>
                    <a:pt x="6333" y="14142"/>
                  </a:lnTo>
                  <a:lnTo>
                    <a:pt x="6966" y="13762"/>
                  </a:lnTo>
                  <a:lnTo>
                    <a:pt x="7683" y="13298"/>
                  </a:lnTo>
                  <a:lnTo>
                    <a:pt x="8401" y="12707"/>
                  </a:lnTo>
                  <a:lnTo>
                    <a:pt x="9119" y="12074"/>
                  </a:lnTo>
                  <a:lnTo>
                    <a:pt x="9794" y="11398"/>
                  </a:lnTo>
                  <a:lnTo>
                    <a:pt x="10512" y="10681"/>
                  </a:lnTo>
                  <a:lnTo>
                    <a:pt x="11736" y="9288"/>
                  </a:lnTo>
                  <a:lnTo>
                    <a:pt x="12791" y="8063"/>
                  </a:lnTo>
                  <a:lnTo>
                    <a:pt x="13720" y="6881"/>
                  </a:lnTo>
                  <a:lnTo>
                    <a:pt x="13720" y="6881"/>
                  </a:lnTo>
                  <a:lnTo>
                    <a:pt x="13720" y="6417"/>
                  </a:lnTo>
                  <a:lnTo>
                    <a:pt x="13720" y="6417"/>
                  </a:lnTo>
                  <a:lnTo>
                    <a:pt x="13678" y="5573"/>
                  </a:lnTo>
                  <a:lnTo>
                    <a:pt x="13594" y="4728"/>
                  </a:lnTo>
                  <a:lnTo>
                    <a:pt x="13425" y="3884"/>
                  </a:lnTo>
                  <a:lnTo>
                    <a:pt x="13171" y="3040"/>
                  </a:lnTo>
                  <a:lnTo>
                    <a:pt x="12876" y="2238"/>
                  </a:lnTo>
                  <a:lnTo>
                    <a:pt x="12496" y="1478"/>
                  </a:lnTo>
                  <a:lnTo>
                    <a:pt x="12074" y="718"/>
                  </a:lnTo>
                  <a:lnTo>
                    <a:pt x="11567" y="0"/>
                  </a:lnTo>
                  <a:lnTo>
                    <a:pt x="1156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50"/>
            <p:cNvSpPr/>
            <p:nvPr/>
          </p:nvSpPr>
          <p:spPr>
            <a:xfrm>
              <a:off x="5785100" y="2833225"/>
              <a:ext cx="9525" cy="16900"/>
            </a:xfrm>
            <a:custGeom>
              <a:avLst/>
              <a:gdLst/>
              <a:ahLst/>
              <a:cxnLst/>
              <a:rect l="l" t="t" r="r" b="b"/>
              <a:pathLst>
                <a:path w="381" h="676" extrusionOk="0">
                  <a:moveTo>
                    <a:pt x="169" y="0"/>
                  </a:moveTo>
                  <a:lnTo>
                    <a:pt x="0" y="85"/>
                  </a:lnTo>
                  <a:lnTo>
                    <a:pt x="212" y="676"/>
                  </a:lnTo>
                  <a:lnTo>
                    <a:pt x="380" y="63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50"/>
            <p:cNvSpPr/>
            <p:nvPr/>
          </p:nvSpPr>
          <p:spPr>
            <a:xfrm>
              <a:off x="5785100" y="2833225"/>
              <a:ext cx="9525" cy="16900"/>
            </a:xfrm>
            <a:custGeom>
              <a:avLst/>
              <a:gdLst/>
              <a:ahLst/>
              <a:cxnLst/>
              <a:rect l="l" t="t" r="r" b="b"/>
              <a:pathLst>
                <a:path w="381" h="676" fill="none" extrusionOk="0">
                  <a:moveTo>
                    <a:pt x="0" y="85"/>
                  </a:moveTo>
                  <a:lnTo>
                    <a:pt x="169" y="0"/>
                  </a:lnTo>
                  <a:lnTo>
                    <a:pt x="380" y="633"/>
                  </a:lnTo>
                  <a:lnTo>
                    <a:pt x="212" y="676"/>
                  </a:lnTo>
                  <a:lnTo>
                    <a:pt x="0" y="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0"/>
            <p:cNvSpPr/>
            <p:nvPr/>
          </p:nvSpPr>
          <p:spPr>
            <a:xfrm>
              <a:off x="5754500" y="2837425"/>
              <a:ext cx="104500" cy="122450"/>
            </a:xfrm>
            <a:custGeom>
              <a:avLst/>
              <a:gdLst/>
              <a:ahLst/>
              <a:cxnLst/>
              <a:rect l="l" t="t" r="r" b="b"/>
              <a:pathLst>
                <a:path w="4180" h="4898" extrusionOk="0">
                  <a:moveTo>
                    <a:pt x="2449" y="1"/>
                  </a:moveTo>
                  <a:lnTo>
                    <a:pt x="338" y="761"/>
                  </a:lnTo>
                  <a:lnTo>
                    <a:pt x="169" y="845"/>
                  </a:lnTo>
                  <a:lnTo>
                    <a:pt x="42" y="972"/>
                  </a:lnTo>
                  <a:lnTo>
                    <a:pt x="0" y="1183"/>
                  </a:lnTo>
                  <a:lnTo>
                    <a:pt x="42" y="1352"/>
                  </a:lnTo>
                  <a:lnTo>
                    <a:pt x="1140" y="4560"/>
                  </a:lnTo>
                  <a:lnTo>
                    <a:pt x="1224" y="4729"/>
                  </a:lnTo>
                  <a:lnTo>
                    <a:pt x="1393" y="4856"/>
                  </a:lnTo>
                  <a:lnTo>
                    <a:pt x="1562" y="4898"/>
                  </a:lnTo>
                  <a:lnTo>
                    <a:pt x="1773" y="4856"/>
                  </a:lnTo>
                  <a:lnTo>
                    <a:pt x="3884" y="4138"/>
                  </a:lnTo>
                  <a:lnTo>
                    <a:pt x="4011" y="4054"/>
                  </a:lnTo>
                  <a:lnTo>
                    <a:pt x="4137" y="3885"/>
                  </a:lnTo>
                  <a:lnTo>
                    <a:pt x="4179" y="3716"/>
                  </a:lnTo>
                  <a:lnTo>
                    <a:pt x="4179" y="3547"/>
                  </a:lnTo>
                  <a:lnTo>
                    <a:pt x="3040" y="296"/>
                  </a:lnTo>
                  <a:lnTo>
                    <a:pt x="2955" y="128"/>
                  </a:lnTo>
                  <a:lnTo>
                    <a:pt x="2786" y="43"/>
                  </a:lnTo>
                  <a:lnTo>
                    <a:pt x="2618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0"/>
            <p:cNvSpPr/>
            <p:nvPr/>
          </p:nvSpPr>
          <p:spPr>
            <a:xfrm>
              <a:off x="5754500" y="2837425"/>
              <a:ext cx="104500" cy="122450"/>
            </a:xfrm>
            <a:custGeom>
              <a:avLst/>
              <a:gdLst/>
              <a:ahLst/>
              <a:cxnLst/>
              <a:rect l="l" t="t" r="r" b="b"/>
              <a:pathLst>
                <a:path w="4180" h="4898" fill="none" extrusionOk="0">
                  <a:moveTo>
                    <a:pt x="3040" y="296"/>
                  </a:moveTo>
                  <a:lnTo>
                    <a:pt x="4179" y="3547"/>
                  </a:lnTo>
                  <a:lnTo>
                    <a:pt x="4179" y="3547"/>
                  </a:lnTo>
                  <a:lnTo>
                    <a:pt x="4179" y="3716"/>
                  </a:lnTo>
                  <a:lnTo>
                    <a:pt x="4137" y="3885"/>
                  </a:lnTo>
                  <a:lnTo>
                    <a:pt x="4011" y="4054"/>
                  </a:lnTo>
                  <a:lnTo>
                    <a:pt x="3884" y="4138"/>
                  </a:lnTo>
                  <a:lnTo>
                    <a:pt x="1773" y="4856"/>
                  </a:lnTo>
                  <a:lnTo>
                    <a:pt x="1773" y="4856"/>
                  </a:lnTo>
                  <a:lnTo>
                    <a:pt x="1562" y="4898"/>
                  </a:lnTo>
                  <a:lnTo>
                    <a:pt x="1393" y="4856"/>
                  </a:lnTo>
                  <a:lnTo>
                    <a:pt x="1224" y="4729"/>
                  </a:lnTo>
                  <a:lnTo>
                    <a:pt x="1140" y="4560"/>
                  </a:lnTo>
                  <a:lnTo>
                    <a:pt x="42" y="1352"/>
                  </a:lnTo>
                  <a:lnTo>
                    <a:pt x="42" y="1352"/>
                  </a:lnTo>
                  <a:lnTo>
                    <a:pt x="0" y="1183"/>
                  </a:lnTo>
                  <a:lnTo>
                    <a:pt x="42" y="972"/>
                  </a:lnTo>
                  <a:lnTo>
                    <a:pt x="169" y="845"/>
                  </a:lnTo>
                  <a:lnTo>
                    <a:pt x="338" y="761"/>
                  </a:lnTo>
                  <a:lnTo>
                    <a:pt x="338" y="761"/>
                  </a:lnTo>
                  <a:lnTo>
                    <a:pt x="2449" y="1"/>
                  </a:lnTo>
                  <a:lnTo>
                    <a:pt x="2449" y="1"/>
                  </a:lnTo>
                  <a:lnTo>
                    <a:pt x="2618" y="1"/>
                  </a:lnTo>
                  <a:lnTo>
                    <a:pt x="2786" y="43"/>
                  </a:lnTo>
                  <a:lnTo>
                    <a:pt x="2955" y="128"/>
                  </a:lnTo>
                  <a:lnTo>
                    <a:pt x="3040" y="296"/>
                  </a:lnTo>
                  <a:lnTo>
                    <a:pt x="3040" y="2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0"/>
            <p:cNvSpPr/>
            <p:nvPr/>
          </p:nvSpPr>
          <p:spPr>
            <a:xfrm>
              <a:off x="5779825" y="2846925"/>
              <a:ext cx="9525" cy="3200"/>
            </a:xfrm>
            <a:custGeom>
              <a:avLst/>
              <a:gdLst/>
              <a:ahLst/>
              <a:cxnLst/>
              <a:rect l="l" t="t" r="r" b="b"/>
              <a:pathLst>
                <a:path w="381" h="128" extrusionOk="0">
                  <a:moveTo>
                    <a:pt x="380" y="1"/>
                  </a:moveTo>
                  <a:lnTo>
                    <a:pt x="0" y="128"/>
                  </a:lnTo>
                  <a:lnTo>
                    <a:pt x="43" y="128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0"/>
            <p:cNvSpPr/>
            <p:nvPr/>
          </p:nvSpPr>
          <p:spPr>
            <a:xfrm>
              <a:off x="5779825" y="2846925"/>
              <a:ext cx="9525" cy="3200"/>
            </a:xfrm>
            <a:custGeom>
              <a:avLst/>
              <a:gdLst/>
              <a:ahLst/>
              <a:cxnLst/>
              <a:rect l="l" t="t" r="r" b="b"/>
              <a:pathLst>
                <a:path w="381" h="128" fill="none" extrusionOk="0">
                  <a:moveTo>
                    <a:pt x="380" y="1"/>
                  </a:moveTo>
                  <a:lnTo>
                    <a:pt x="43" y="128"/>
                  </a:lnTo>
                  <a:lnTo>
                    <a:pt x="43" y="128"/>
                  </a:lnTo>
                  <a:lnTo>
                    <a:pt x="43" y="128"/>
                  </a:lnTo>
                  <a:lnTo>
                    <a:pt x="0" y="128"/>
                  </a:lnTo>
                  <a:lnTo>
                    <a:pt x="380" y="1"/>
                  </a:lnTo>
                  <a:lnTo>
                    <a:pt x="38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0"/>
            <p:cNvSpPr/>
            <p:nvPr/>
          </p:nvSpPr>
          <p:spPr>
            <a:xfrm>
              <a:off x="5793550" y="2837425"/>
              <a:ext cx="53850" cy="55975"/>
            </a:xfrm>
            <a:custGeom>
              <a:avLst/>
              <a:gdLst/>
              <a:ahLst/>
              <a:cxnLst/>
              <a:rect l="l" t="t" r="r" b="b"/>
              <a:pathLst>
                <a:path w="2154" h="2239" fill="none" extrusionOk="0">
                  <a:moveTo>
                    <a:pt x="1013" y="1"/>
                  </a:moveTo>
                  <a:lnTo>
                    <a:pt x="1013" y="1"/>
                  </a:lnTo>
                  <a:lnTo>
                    <a:pt x="887" y="1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887" y="1"/>
                  </a:lnTo>
                  <a:lnTo>
                    <a:pt x="887" y="1"/>
                  </a:lnTo>
                  <a:lnTo>
                    <a:pt x="1013" y="1"/>
                  </a:lnTo>
                  <a:lnTo>
                    <a:pt x="1013" y="1"/>
                  </a:lnTo>
                  <a:lnTo>
                    <a:pt x="1182" y="1"/>
                  </a:lnTo>
                  <a:lnTo>
                    <a:pt x="1309" y="85"/>
                  </a:lnTo>
                  <a:lnTo>
                    <a:pt x="1393" y="170"/>
                  </a:lnTo>
                  <a:lnTo>
                    <a:pt x="1478" y="296"/>
                  </a:lnTo>
                  <a:lnTo>
                    <a:pt x="1478" y="296"/>
                  </a:lnTo>
                  <a:lnTo>
                    <a:pt x="2153" y="2238"/>
                  </a:lnTo>
                  <a:lnTo>
                    <a:pt x="2153" y="2238"/>
                  </a:lnTo>
                  <a:lnTo>
                    <a:pt x="1478" y="296"/>
                  </a:lnTo>
                  <a:lnTo>
                    <a:pt x="1478" y="296"/>
                  </a:lnTo>
                  <a:lnTo>
                    <a:pt x="1478" y="296"/>
                  </a:lnTo>
                  <a:lnTo>
                    <a:pt x="1393" y="170"/>
                  </a:lnTo>
                  <a:lnTo>
                    <a:pt x="1309" y="85"/>
                  </a:lnTo>
                  <a:lnTo>
                    <a:pt x="1182" y="1"/>
                  </a:lnTo>
                  <a:lnTo>
                    <a:pt x="10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0"/>
            <p:cNvSpPr/>
            <p:nvPr/>
          </p:nvSpPr>
          <p:spPr>
            <a:xfrm>
              <a:off x="5815700" y="2940850"/>
              <a:ext cx="35900" cy="12700"/>
            </a:xfrm>
            <a:custGeom>
              <a:avLst/>
              <a:gdLst/>
              <a:ahLst/>
              <a:cxnLst/>
              <a:rect l="l" t="t" r="r" b="b"/>
              <a:pathLst>
                <a:path w="1436" h="508" extrusionOk="0">
                  <a:moveTo>
                    <a:pt x="1436" y="1"/>
                  </a:moveTo>
                  <a:lnTo>
                    <a:pt x="1" y="508"/>
                  </a:lnTo>
                  <a:lnTo>
                    <a:pt x="43" y="508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rgbClr val="E9A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0"/>
            <p:cNvSpPr/>
            <p:nvPr/>
          </p:nvSpPr>
          <p:spPr>
            <a:xfrm>
              <a:off x="5815700" y="2940850"/>
              <a:ext cx="35900" cy="12700"/>
            </a:xfrm>
            <a:custGeom>
              <a:avLst/>
              <a:gdLst/>
              <a:ahLst/>
              <a:cxnLst/>
              <a:rect l="l" t="t" r="r" b="b"/>
              <a:pathLst>
                <a:path w="1436" h="508" fill="none" extrusionOk="0">
                  <a:moveTo>
                    <a:pt x="1436" y="1"/>
                  </a:moveTo>
                  <a:lnTo>
                    <a:pt x="1" y="508"/>
                  </a:lnTo>
                  <a:lnTo>
                    <a:pt x="1" y="508"/>
                  </a:lnTo>
                  <a:lnTo>
                    <a:pt x="43" y="508"/>
                  </a:lnTo>
                  <a:lnTo>
                    <a:pt x="143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0"/>
            <p:cNvSpPr/>
            <p:nvPr/>
          </p:nvSpPr>
          <p:spPr>
            <a:xfrm>
              <a:off x="5789325" y="2844825"/>
              <a:ext cx="4250" cy="2125"/>
            </a:xfrm>
            <a:custGeom>
              <a:avLst/>
              <a:gdLst/>
              <a:ahLst/>
              <a:cxnLst/>
              <a:rect l="l" t="t" r="r" b="b"/>
              <a:pathLst>
                <a:path w="170" h="85" extrusionOk="0">
                  <a:moveTo>
                    <a:pt x="169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69" y="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515B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0"/>
            <p:cNvSpPr/>
            <p:nvPr/>
          </p:nvSpPr>
          <p:spPr>
            <a:xfrm>
              <a:off x="5789325" y="2844825"/>
              <a:ext cx="4250" cy="2125"/>
            </a:xfrm>
            <a:custGeom>
              <a:avLst/>
              <a:gdLst/>
              <a:ahLst/>
              <a:cxnLst/>
              <a:rect l="l" t="t" r="r" b="b"/>
              <a:pathLst>
                <a:path w="170" h="85" fill="none" extrusionOk="0">
                  <a:moveTo>
                    <a:pt x="169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69" y="0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0"/>
            <p:cNvSpPr/>
            <p:nvPr/>
          </p:nvSpPr>
          <p:spPr>
            <a:xfrm>
              <a:off x="5772425" y="2837425"/>
              <a:ext cx="86575" cy="116125"/>
            </a:xfrm>
            <a:custGeom>
              <a:avLst/>
              <a:gdLst/>
              <a:ahLst/>
              <a:cxnLst/>
              <a:rect l="l" t="t" r="r" b="b"/>
              <a:pathLst>
                <a:path w="3463" h="4645" extrusionOk="0">
                  <a:moveTo>
                    <a:pt x="1732" y="1"/>
                  </a:moveTo>
                  <a:lnTo>
                    <a:pt x="845" y="296"/>
                  </a:lnTo>
                  <a:lnTo>
                    <a:pt x="676" y="381"/>
                  </a:lnTo>
                  <a:lnTo>
                    <a:pt x="296" y="508"/>
                  </a:lnTo>
                  <a:lnTo>
                    <a:pt x="128" y="592"/>
                  </a:lnTo>
                  <a:lnTo>
                    <a:pt x="43" y="761"/>
                  </a:lnTo>
                  <a:lnTo>
                    <a:pt x="1" y="930"/>
                  </a:lnTo>
                  <a:lnTo>
                    <a:pt x="43" y="1099"/>
                  </a:lnTo>
                  <a:lnTo>
                    <a:pt x="1141" y="4307"/>
                  </a:lnTo>
                  <a:lnTo>
                    <a:pt x="1225" y="4476"/>
                  </a:lnTo>
                  <a:lnTo>
                    <a:pt x="1310" y="4560"/>
                  </a:lnTo>
                  <a:lnTo>
                    <a:pt x="1436" y="4645"/>
                  </a:lnTo>
                  <a:lnTo>
                    <a:pt x="1732" y="4645"/>
                  </a:lnTo>
                  <a:lnTo>
                    <a:pt x="3167" y="4138"/>
                  </a:lnTo>
                  <a:lnTo>
                    <a:pt x="3294" y="4096"/>
                  </a:lnTo>
                  <a:lnTo>
                    <a:pt x="3378" y="3969"/>
                  </a:lnTo>
                  <a:lnTo>
                    <a:pt x="3462" y="3842"/>
                  </a:lnTo>
                  <a:lnTo>
                    <a:pt x="3462" y="3674"/>
                  </a:lnTo>
                  <a:lnTo>
                    <a:pt x="3462" y="3547"/>
                  </a:lnTo>
                  <a:lnTo>
                    <a:pt x="2998" y="2238"/>
                  </a:lnTo>
                  <a:lnTo>
                    <a:pt x="2323" y="296"/>
                  </a:lnTo>
                  <a:lnTo>
                    <a:pt x="2238" y="170"/>
                  </a:lnTo>
                  <a:lnTo>
                    <a:pt x="2154" y="85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7C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0"/>
            <p:cNvSpPr/>
            <p:nvPr/>
          </p:nvSpPr>
          <p:spPr>
            <a:xfrm>
              <a:off x="5772425" y="2837425"/>
              <a:ext cx="86575" cy="116125"/>
            </a:xfrm>
            <a:custGeom>
              <a:avLst/>
              <a:gdLst/>
              <a:ahLst/>
              <a:cxnLst/>
              <a:rect l="l" t="t" r="r" b="b"/>
              <a:pathLst>
                <a:path w="3463" h="4645" fill="none" extrusionOk="0">
                  <a:moveTo>
                    <a:pt x="1858" y="1"/>
                  </a:moveTo>
                  <a:lnTo>
                    <a:pt x="1858" y="1"/>
                  </a:lnTo>
                  <a:lnTo>
                    <a:pt x="1732" y="1"/>
                  </a:lnTo>
                  <a:lnTo>
                    <a:pt x="845" y="296"/>
                  </a:lnTo>
                  <a:lnTo>
                    <a:pt x="676" y="381"/>
                  </a:lnTo>
                  <a:lnTo>
                    <a:pt x="296" y="508"/>
                  </a:lnTo>
                  <a:lnTo>
                    <a:pt x="296" y="508"/>
                  </a:lnTo>
                  <a:lnTo>
                    <a:pt x="128" y="592"/>
                  </a:lnTo>
                  <a:lnTo>
                    <a:pt x="43" y="761"/>
                  </a:lnTo>
                  <a:lnTo>
                    <a:pt x="1" y="930"/>
                  </a:lnTo>
                  <a:lnTo>
                    <a:pt x="43" y="1099"/>
                  </a:lnTo>
                  <a:lnTo>
                    <a:pt x="1141" y="4307"/>
                  </a:lnTo>
                  <a:lnTo>
                    <a:pt x="1141" y="4307"/>
                  </a:lnTo>
                  <a:lnTo>
                    <a:pt x="1225" y="4476"/>
                  </a:lnTo>
                  <a:lnTo>
                    <a:pt x="1310" y="4560"/>
                  </a:lnTo>
                  <a:lnTo>
                    <a:pt x="1436" y="4645"/>
                  </a:lnTo>
                  <a:lnTo>
                    <a:pt x="1605" y="4645"/>
                  </a:lnTo>
                  <a:lnTo>
                    <a:pt x="1605" y="4645"/>
                  </a:lnTo>
                  <a:lnTo>
                    <a:pt x="1732" y="4645"/>
                  </a:lnTo>
                  <a:lnTo>
                    <a:pt x="3167" y="4138"/>
                  </a:lnTo>
                  <a:lnTo>
                    <a:pt x="3167" y="4138"/>
                  </a:lnTo>
                  <a:lnTo>
                    <a:pt x="3294" y="4096"/>
                  </a:lnTo>
                  <a:lnTo>
                    <a:pt x="3378" y="3969"/>
                  </a:lnTo>
                  <a:lnTo>
                    <a:pt x="3462" y="3842"/>
                  </a:lnTo>
                  <a:lnTo>
                    <a:pt x="3462" y="3674"/>
                  </a:lnTo>
                  <a:lnTo>
                    <a:pt x="3462" y="3674"/>
                  </a:lnTo>
                  <a:lnTo>
                    <a:pt x="3462" y="3547"/>
                  </a:lnTo>
                  <a:lnTo>
                    <a:pt x="2998" y="2238"/>
                  </a:lnTo>
                  <a:lnTo>
                    <a:pt x="2323" y="296"/>
                  </a:lnTo>
                  <a:lnTo>
                    <a:pt x="2323" y="296"/>
                  </a:lnTo>
                  <a:lnTo>
                    <a:pt x="2323" y="296"/>
                  </a:lnTo>
                  <a:lnTo>
                    <a:pt x="2238" y="170"/>
                  </a:lnTo>
                  <a:lnTo>
                    <a:pt x="2154" y="85"/>
                  </a:lnTo>
                  <a:lnTo>
                    <a:pt x="2027" y="1"/>
                  </a:lnTo>
                  <a:lnTo>
                    <a:pt x="185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0"/>
            <p:cNvSpPr/>
            <p:nvPr/>
          </p:nvSpPr>
          <p:spPr>
            <a:xfrm>
              <a:off x="5783000" y="2857500"/>
              <a:ext cx="55950" cy="45400"/>
            </a:xfrm>
            <a:custGeom>
              <a:avLst/>
              <a:gdLst/>
              <a:ahLst/>
              <a:cxnLst/>
              <a:rect l="l" t="t" r="r" b="b"/>
              <a:pathLst>
                <a:path w="2238" h="1816" extrusionOk="0">
                  <a:moveTo>
                    <a:pt x="1731" y="0"/>
                  </a:moveTo>
                  <a:lnTo>
                    <a:pt x="42" y="549"/>
                  </a:lnTo>
                  <a:lnTo>
                    <a:pt x="0" y="633"/>
                  </a:lnTo>
                  <a:lnTo>
                    <a:pt x="0" y="718"/>
                  </a:lnTo>
                  <a:lnTo>
                    <a:pt x="338" y="1731"/>
                  </a:lnTo>
                  <a:lnTo>
                    <a:pt x="422" y="1815"/>
                  </a:lnTo>
                  <a:lnTo>
                    <a:pt x="507" y="1815"/>
                  </a:lnTo>
                  <a:lnTo>
                    <a:pt x="2153" y="1224"/>
                  </a:lnTo>
                  <a:lnTo>
                    <a:pt x="2195" y="1182"/>
                  </a:lnTo>
                  <a:lnTo>
                    <a:pt x="2237" y="1098"/>
                  </a:lnTo>
                  <a:lnTo>
                    <a:pt x="1857" y="42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0"/>
            <p:cNvSpPr/>
            <p:nvPr/>
          </p:nvSpPr>
          <p:spPr>
            <a:xfrm>
              <a:off x="5805150" y="2915525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380" y="1"/>
                  </a:moveTo>
                  <a:lnTo>
                    <a:pt x="85" y="127"/>
                  </a:lnTo>
                  <a:lnTo>
                    <a:pt x="1" y="170"/>
                  </a:lnTo>
                  <a:lnTo>
                    <a:pt x="1" y="254"/>
                  </a:lnTo>
                  <a:lnTo>
                    <a:pt x="127" y="550"/>
                  </a:lnTo>
                  <a:lnTo>
                    <a:pt x="169" y="634"/>
                  </a:lnTo>
                  <a:lnTo>
                    <a:pt x="254" y="634"/>
                  </a:lnTo>
                  <a:lnTo>
                    <a:pt x="549" y="507"/>
                  </a:lnTo>
                  <a:lnTo>
                    <a:pt x="634" y="465"/>
                  </a:lnTo>
                  <a:lnTo>
                    <a:pt x="634" y="381"/>
                  </a:lnTo>
                  <a:lnTo>
                    <a:pt x="507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0"/>
            <p:cNvSpPr/>
            <p:nvPr/>
          </p:nvSpPr>
          <p:spPr>
            <a:xfrm>
              <a:off x="5830475" y="2907100"/>
              <a:ext cx="14800" cy="14800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381" y="0"/>
                  </a:moveTo>
                  <a:lnTo>
                    <a:pt x="43" y="85"/>
                  </a:lnTo>
                  <a:lnTo>
                    <a:pt x="1" y="169"/>
                  </a:lnTo>
                  <a:lnTo>
                    <a:pt x="1" y="253"/>
                  </a:lnTo>
                  <a:lnTo>
                    <a:pt x="85" y="549"/>
                  </a:lnTo>
                  <a:lnTo>
                    <a:pt x="170" y="591"/>
                  </a:lnTo>
                  <a:lnTo>
                    <a:pt x="254" y="591"/>
                  </a:lnTo>
                  <a:lnTo>
                    <a:pt x="549" y="507"/>
                  </a:lnTo>
                  <a:lnTo>
                    <a:pt x="592" y="464"/>
                  </a:lnTo>
                  <a:lnTo>
                    <a:pt x="592" y="380"/>
                  </a:lnTo>
                  <a:lnTo>
                    <a:pt x="507" y="42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0"/>
            <p:cNvSpPr/>
            <p:nvPr/>
          </p:nvSpPr>
          <p:spPr>
            <a:xfrm>
              <a:off x="5825200" y="3682775"/>
              <a:ext cx="1134550" cy="883350"/>
            </a:xfrm>
            <a:custGeom>
              <a:avLst/>
              <a:gdLst/>
              <a:ahLst/>
              <a:cxnLst/>
              <a:rect l="l" t="t" r="r" b="b"/>
              <a:pathLst>
                <a:path w="45382" h="35334" extrusionOk="0">
                  <a:moveTo>
                    <a:pt x="1" y="1"/>
                  </a:moveTo>
                  <a:lnTo>
                    <a:pt x="1" y="35334"/>
                  </a:lnTo>
                  <a:lnTo>
                    <a:pt x="45381" y="35334"/>
                  </a:lnTo>
                  <a:lnTo>
                    <a:pt x="45381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0"/>
            <p:cNvSpPr/>
            <p:nvPr/>
          </p:nvSpPr>
          <p:spPr>
            <a:xfrm>
              <a:off x="5825200" y="3682775"/>
              <a:ext cx="1134550" cy="883350"/>
            </a:xfrm>
            <a:custGeom>
              <a:avLst/>
              <a:gdLst/>
              <a:ahLst/>
              <a:cxnLst/>
              <a:rect l="l" t="t" r="r" b="b"/>
              <a:pathLst>
                <a:path w="45382" h="35334" fill="none" extrusionOk="0">
                  <a:moveTo>
                    <a:pt x="1" y="1"/>
                  </a:moveTo>
                  <a:lnTo>
                    <a:pt x="45381" y="1"/>
                  </a:lnTo>
                  <a:lnTo>
                    <a:pt x="45381" y="35334"/>
                  </a:lnTo>
                  <a:lnTo>
                    <a:pt x="1" y="3533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0"/>
            <p:cNvSpPr/>
            <p:nvPr/>
          </p:nvSpPr>
          <p:spPr>
            <a:xfrm>
              <a:off x="5825200" y="3780925"/>
              <a:ext cx="612150" cy="785200"/>
            </a:xfrm>
            <a:custGeom>
              <a:avLst/>
              <a:gdLst/>
              <a:ahLst/>
              <a:cxnLst/>
              <a:rect l="l" t="t" r="r" b="b"/>
              <a:pathLst>
                <a:path w="24486" h="31408" extrusionOk="0">
                  <a:moveTo>
                    <a:pt x="1" y="31324"/>
                  </a:moveTo>
                  <a:lnTo>
                    <a:pt x="1" y="31408"/>
                  </a:lnTo>
                  <a:lnTo>
                    <a:pt x="11356" y="31408"/>
                  </a:lnTo>
                  <a:lnTo>
                    <a:pt x="11356" y="31324"/>
                  </a:lnTo>
                  <a:close/>
                  <a:moveTo>
                    <a:pt x="17857" y="1"/>
                  </a:moveTo>
                  <a:lnTo>
                    <a:pt x="17857" y="31408"/>
                  </a:lnTo>
                  <a:lnTo>
                    <a:pt x="24485" y="31408"/>
                  </a:lnTo>
                  <a:lnTo>
                    <a:pt x="24485" y="1"/>
                  </a:lnTo>
                  <a:close/>
                </a:path>
              </a:pathLst>
            </a:custGeom>
            <a:solidFill>
              <a:srgbClr val="A7C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0"/>
            <p:cNvSpPr/>
            <p:nvPr/>
          </p:nvSpPr>
          <p:spPr>
            <a:xfrm>
              <a:off x="5825200" y="4564000"/>
              <a:ext cx="283925" cy="2125"/>
            </a:xfrm>
            <a:custGeom>
              <a:avLst/>
              <a:gdLst/>
              <a:ahLst/>
              <a:cxnLst/>
              <a:rect l="l" t="t" r="r" b="b"/>
              <a:pathLst>
                <a:path w="11357" h="85" fill="none" extrusionOk="0">
                  <a:moveTo>
                    <a:pt x="11356" y="1"/>
                  </a:moveTo>
                  <a:lnTo>
                    <a:pt x="1" y="1"/>
                  </a:lnTo>
                  <a:lnTo>
                    <a:pt x="1" y="85"/>
                  </a:lnTo>
                  <a:lnTo>
                    <a:pt x="11356" y="85"/>
                  </a:lnTo>
                  <a:lnTo>
                    <a:pt x="1135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0"/>
            <p:cNvSpPr/>
            <p:nvPr/>
          </p:nvSpPr>
          <p:spPr>
            <a:xfrm>
              <a:off x="6271625" y="3780925"/>
              <a:ext cx="165725" cy="785200"/>
            </a:xfrm>
            <a:custGeom>
              <a:avLst/>
              <a:gdLst/>
              <a:ahLst/>
              <a:cxnLst/>
              <a:rect l="l" t="t" r="r" b="b"/>
              <a:pathLst>
                <a:path w="6629" h="31408" fill="none" extrusionOk="0">
                  <a:moveTo>
                    <a:pt x="6628" y="1"/>
                  </a:moveTo>
                  <a:lnTo>
                    <a:pt x="0" y="1"/>
                  </a:lnTo>
                  <a:lnTo>
                    <a:pt x="0" y="31408"/>
                  </a:lnTo>
                  <a:lnTo>
                    <a:pt x="6628" y="31408"/>
                  </a:lnTo>
                  <a:lnTo>
                    <a:pt x="662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0"/>
            <p:cNvSpPr/>
            <p:nvPr/>
          </p:nvSpPr>
          <p:spPr>
            <a:xfrm>
              <a:off x="6243125" y="2728725"/>
              <a:ext cx="920300" cy="1052225"/>
            </a:xfrm>
            <a:custGeom>
              <a:avLst/>
              <a:gdLst/>
              <a:ahLst/>
              <a:cxnLst/>
              <a:rect l="l" t="t" r="r" b="b"/>
              <a:pathLst>
                <a:path w="36812" h="42089" extrusionOk="0">
                  <a:moveTo>
                    <a:pt x="11567" y="1"/>
                  </a:moveTo>
                  <a:lnTo>
                    <a:pt x="11230" y="43"/>
                  </a:lnTo>
                  <a:lnTo>
                    <a:pt x="10934" y="127"/>
                  </a:lnTo>
                  <a:lnTo>
                    <a:pt x="10639" y="212"/>
                  </a:lnTo>
                  <a:lnTo>
                    <a:pt x="10385" y="339"/>
                  </a:lnTo>
                  <a:lnTo>
                    <a:pt x="10090" y="465"/>
                  </a:lnTo>
                  <a:lnTo>
                    <a:pt x="9837" y="634"/>
                  </a:lnTo>
                  <a:lnTo>
                    <a:pt x="9583" y="803"/>
                  </a:lnTo>
                  <a:lnTo>
                    <a:pt x="9372" y="1014"/>
                  </a:lnTo>
                  <a:lnTo>
                    <a:pt x="9161" y="1225"/>
                  </a:lnTo>
                  <a:lnTo>
                    <a:pt x="8950" y="1478"/>
                  </a:lnTo>
                  <a:lnTo>
                    <a:pt x="8781" y="1732"/>
                  </a:lnTo>
                  <a:lnTo>
                    <a:pt x="8655" y="1985"/>
                  </a:lnTo>
                  <a:lnTo>
                    <a:pt x="8486" y="2280"/>
                  </a:lnTo>
                  <a:lnTo>
                    <a:pt x="8401" y="2576"/>
                  </a:lnTo>
                  <a:lnTo>
                    <a:pt x="8317" y="2871"/>
                  </a:lnTo>
                  <a:lnTo>
                    <a:pt x="1" y="42089"/>
                  </a:lnTo>
                  <a:lnTo>
                    <a:pt x="28749" y="42089"/>
                  </a:lnTo>
                  <a:lnTo>
                    <a:pt x="36727" y="4391"/>
                  </a:lnTo>
                  <a:lnTo>
                    <a:pt x="36812" y="4011"/>
                  </a:lnTo>
                  <a:lnTo>
                    <a:pt x="36812" y="3674"/>
                  </a:lnTo>
                  <a:lnTo>
                    <a:pt x="36812" y="3294"/>
                  </a:lnTo>
                  <a:lnTo>
                    <a:pt x="36769" y="2956"/>
                  </a:lnTo>
                  <a:lnTo>
                    <a:pt x="36685" y="2618"/>
                  </a:lnTo>
                  <a:lnTo>
                    <a:pt x="36558" y="2280"/>
                  </a:lnTo>
                  <a:lnTo>
                    <a:pt x="36432" y="1943"/>
                  </a:lnTo>
                  <a:lnTo>
                    <a:pt x="36221" y="1647"/>
                  </a:lnTo>
                  <a:lnTo>
                    <a:pt x="36052" y="1352"/>
                  </a:lnTo>
                  <a:lnTo>
                    <a:pt x="35798" y="1098"/>
                  </a:lnTo>
                  <a:lnTo>
                    <a:pt x="35545" y="887"/>
                  </a:lnTo>
                  <a:lnTo>
                    <a:pt x="35292" y="634"/>
                  </a:lnTo>
                  <a:lnTo>
                    <a:pt x="34954" y="465"/>
                  </a:lnTo>
                  <a:lnTo>
                    <a:pt x="34659" y="296"/>
                  </a:lnTo>
                  <a:lnTo>
                    <a:pt x="34321" y="170"/>
                  </a:lnTo>
                  <a:lnTo>
                    <a:pt x="33941" y="85"/>
                  </a:lnTo>
                  <a:lnTo>
                    <a:pt x="33561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0"/>
            <p:cNvSpPr/>
            <p:nvPr/>
          </p:nvSpPr>
          <p:spPr>
            <a:xfrm>
              <a:off x="6243125" y="2728725"/>
              <a:ext cx="920300" cy="1052225"/>
            </a:xfrm>
            <a:custGeom>
              <a:avLst/>
              <a:gdLst/>
              <a:ahLst/>
              <a:cxnLst/>
              <a:rect l="l" t="t" r="r" b="b"/>
              <a:pathLst>
                <a:path w="36812" h="42089" fill="none" extrusionOk="0">
                  <a:moveTo>
                    <a:pt x="33181" y="1"/>
                  </a:moveTo>
                  <a:lnTo>
                    <a:pt x="11863" y="1"/>
                  </a:lnTo>
                  <a:lnTo>
                    <a:pt x="11863" y="1"/>
                  </a:lnTo>
                  <a:lnTo>
                    <a:pt x="11567" y="1"/>
                  </a:lnTo>
                  <a:lnTo>
                    <a:pt x="11230" y="43"/>
                  </a:lnTo>
                  <a:lnTo>
                    <a:pt x="10934" y="127"/>
                  </a:lnTo>
                  <a:lnTo>
                    <a:pt x="10639" y="212"/>
                  </a:lnTo>
                  <a:lnTo>
                    <a:pt x="10385" y="339"/>
                  </a:lnTo>
                  <a:lnTo>
                    <a:pt x="10090" y="465"/>
                  </a:lnTo>
                  <a:lnTo>
                    <a:pt x="9837" y="634"/>
                  </a:lnTo>
                  <a:lnTo>
                    <a:pt x="9583" y="803"/>
                  </a:lnTo>
                  <a:lnTo>
                    <a:pt x="9372" y="1014"/>
                  </a:lnTo>
                  <a:lnTo>
                    <a:pt x="9161" y="1225"/>
                  </a:lnTo>
                  <a:lnTo>
                    <a:pt x="8950" y="1478"/>
                  </a:lnTo>
                  <a:lnTo>
                    <a:pt x="8781" y="1732"/>
                  </a:lnTo>
                  <a:lnTo>
                    <a:pt x="8655" y="1985"/>
                  </a:lnTo>
                  <a:lnTo>
                    <a:pt x="8486" y="2280"/>
                  </a:lnTo>
                  <a:lnTo>
                    <a:pt x="8401" y="2576"/>
                  </a:lnTo>
                  <a:lnTo>
                    <a:pt x="8317" y="2871"/>
                  </a:lnTo>
                  <a:lnTo>
                    <a:pt x="1" y="42089"/>
                  </a:lnTo>
                  <a:lnTo>
                    <a:pt x="28749" y="42089"/>
                  </a:lnTo>
                  <a:lnTo>
                    <a:pt x="36727" y="4391"/>
                  </a:lnTo>
                  <a:lnTo>
                    <a:pt x="36727" y="4391"/>
                  </a:lnTo>
                  <a:lnTo>
                    <a:pt x="36812" y="4011"/>
                  </a:lnTo>
                  <a:lnTo>
                    <a:pt x="36812" y="3674"/>
                  </a:lnTo>
                  <a:lnTo>
                    <a:pt x="36812" y="3294"/>
                  </a:lnTo>
                  <a:lnTo>
                    <a:pt x="36769" y="2956"/>
                  </a:lnTo>
                  <a:lnTo>
                    <a:pt x="36685" y="2618"/>
                  </a:lnTo>
                  <a:lnTo>
                    <a:pt x="36558" y="2280"/>
                  </a:lnTo>
                  <a:lnTo>
                    <a:pt x="36432" y="1943"/>
                  </a:lnTo>
                  <a:lnTo>
                    <a:pt x="36221" y="1647"/>
                  </a:lnTo>
                  <a:lnTo>
                    <a:pt x="36052" y="1352"/>
                  </a:lnTo>
                  <a:lnTo>
                    <a:pt x="35798" y="1098"/>
                  </a:lnTo>
                  <a:lnTo>
                    <a:pt x="35545" y="887"/>
                  </a:lnTo>
                  <a:lnTo>
                    <a:pt x="35292" y="634"/>
                  </a:lnTo>
                  <a:lnTo>
                    <a:pt x="34954" y="465"/>
                  </a:lnTo>
                  <a:lnTo>
                    <a:pt x="34659" y="296"/>
                  </a:lnTo>
                  <a:lnTo>
                    <a:pt x="34321" y="170"/>
                  </a:lnTo>
                  <a:lnTo>
                    <a:pt x="33941" y="85"/>
                  </a:lnTo>
                  <a:lnTo>
                    <a:pt x="33941" y="85"/>
                  </a:lnTo>
                  <a:lnTo>
                    <a:pt x="33561" y="1"/>
                  </a:lnTo>
                  <a:lnTo>
                    <a:pt x="3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0"/>
            <p:cNvSpPr/>
            <p:nvPr/>
          </p:nvSpPr>
          <p:spPr>
            <a:xfrm>
              <a:off x="6519625" y="2728725"/>
              <a:ext cx="10575" cy="2150"/>
            </a:xfrm>
            <a:custGeom>
              <a:avLst/>
              <a:gdLst/>
              <a:ahLst/>
              <a:cxnLst/>
              <a:rect l="l" t="t" r="r" b="b"/>
              <a:pathLst>
                <a:path w="423" h="86" extrusionOk="0">
                  <a:moveTo>
                    <a:pt x="381" y="1"/>
                  </a:moveTo>
                  <a:lnTo>
                    <a:pt x="1" y="85"/>
                  </a:lnTo>
                  <a:lnTo>
                    <a:pt x="1" y="85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0"/>
            <p:cNvSpPr/>
            <p:nvPr/>
          </p:nvSpPr>
          <p:spPr>
            <a:xfrm>
              <a:off x="6499575" y="2728725"/>
              <a:ext cx="47525" cy="9525"/>
            </a:xfrm>
            <a:custGeom>
              <a:avLst/>
              <a:gdLst/>
              <a:ahLst/>
              <a:cxnLst/>
              <a:rect l="l" t="t" r="r" b="b"/>
              <a:pathLst>
                <a:path w="1901" h="381" fill="none" extrusionOk="0">
                  <a:moveTo>
                    <a:pt x="1647" y="1"/>
                  </a:moveTo>
                  <a:lnTo>
                    <a:pt x="1647" y="1"/>
                  </a:lnTo>
                  <a:lnTo>
                    <a:pt x="1225" y="1"/>
                  </a:lnTo>
                  <a:lnTo>
                    <a:pt x="803" y="85"/>
                  </a:lnTo>
                  <a:lnTo>
                    <a:pt x="381" y="212"/>
                  </a:lnTo>
                  <a:lnTo>
                    <a:pt x="1" y="381"/>
                  </a:lnTo>
                  <a:lnTo>
                    <a:pt x="1" y="381"/>
                  </a:lnTo>
                  <a:lnTo>
                    <a:pt x="381" y="212"/>
                  </a:lnTo>
                  <a:lnTo>
                    <a:pt x="803" y="85"/>
                  </a:lnTo>
                  <a:lnTo>
                    <a:pt x="1183" y="1"/>
                  </a:lnTo>
                  <a:lnTo>
                    <a:pt x="1605" y="1"/>
                  </a:lnTo>
                  <a:lnTo>
                    <a:pt x="1900" y="1"/>
                  </a:lnTo>
                  <a:lnTo>
                    <a:pt x="1900" y="1"/>
                  </a:lnTo>
                  <a:lnTo>
                    <a:pt x="164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0"/>
            <p:cNvSpPr/>
            <p:nvPr/>
          </p:nvSpPr>
          <p:spPr>
            <a:xfrm>
              <a:off x="6271625" y="2728725"/>
              <a:ext cx="359900" cy="1052225"/>
            </a:xfrm>
            <a:custGeom>
              <a:avLst/>
              <a:gdLst/>
              <a:ahLst/>
              <a:cxnLst/>
              <a:rect l="l" t="t" r="r" b="b"/>
              <a:pathLst>
                <a:path w="14396" h="42089" extrusionOk="0">
                  <a:moveTo>
                    <a:pt x="10301" y="1"/>
                  </a:moveTo>
                  <a:lnTo>
                    <a:pt x="9921" y="85"/>
                  </a:lnTo>
                  <a:lnTo>
                    <a:pt x="9499" y="212"/>
                  </a:lnTo>
                  <a:lnTo>
                    <a:pt x="9119" y="381"/>
                  </a:lnTo>
                  <a:lnTo>
                    <a:pt x="8781" y="550"/>
                  </a:lnTo>
                  <a:lnTo>
                    <a:pt x="8443" y="803"/>
                  </a:lnTo>
                  <a:lnTo>
                    <a:pt x="8148" y="1098"/>
                  </a:lnTo>
                  <a:lnTo>
                    <a:pt x="7894" y="1394"/>
                  </a:lnTo>
                  <a:lnTo>
                    <a:pt x="7641" y="1732"/>
                  </a:lnTo>
                  <a:lnTo>
                    <a:pt x="7472" y="2069"/>
                  </a:lnTo>
                  <a:lnTo>
                    <a:pt x="7303" y="2449"/>
                  </a:lnTo>
                  <a:lnTo>
                    <a:pt x="7177" y="2871"/>
                  </a:lnTo>
                  <a:lnTo>
                    <a:pt x="0" y="36812"/>
                  </a:lnTo>
                  <a:lnTo>
                    <a:pt x="0" y="42089"/>
                  </a:lnTo>
                  <a:lnTo>
                    <a:pt x="6290" y="42089"/>
                  </a:lnTo>
                  <a:lnTo>
                    <a:pt x="14311" y="4391"/>
                  </a:lnTo>
                  <a:lnTo>
                    <a:pt x="14396" y="4011"/>
                  </a:lnTo>
                  <a:lnTo>
                    <a:pt x="14396" y="3631"/>
                  </a:lnTo>
                  <a:lnTo>
                    <a:pt x="14396" y="3294"/>
                  </a:lnTo>
                  <a:lnTo>
                    <a:pt x="14311" y="2914"/>
                  </a:lnTo>
                  <a:lnTo>
                    <a:pt x="14269" y="2576"/>
                  </a:lnTo>
                  <a:lnTo>
                    <a:pt x="14142" y="2280"/>
                  </a:lnTo>
                  <a:lnTo>
                    <a:pt x="14016" y="1943"/>
                  </a:lnTo>
                  <a:lnTo>
                    <a:pt x="13847" y="1647"/>
                  </a:lnTo>
                  <a:lnTo>
                    <a:pt x="13636" y="1394"/>
                  </a:lnTo>
                  <a:lnTo>
                    <a:pt x="13425" y="1141"/>
                  </a:lnTo>
                  <a:lnTo>
                    <a:pt x="13171" y="887"/>
                  </a:lnTo>
                  <a:lnTo>
                    <a:pt x="12918" y="676"/>
                  </a:lnTo>
                  <a:lnTo>
                    <a:pt x="12622" y="507"/>
                  </a:lnTo>
                  <a:lnTo>
                    <a:pt x="12327" y="339"/>
                  </a:lnTo>
                  <a:lnTo>
                    <a:pt x="12031" y="212"/>
                  </a:lnTo>
                  <a:lnTo>
                    <a:pt x="11694" y="85"/>
                  </a:lnTo>
                  <a:lnTo>
                    <a:pt x="11356" y="43"/>
                  </a:lnTo>
                  <a:lnTo>
                    <a:pt x="11018" y="1"/>
                  </a:lnTo>
                  <a:close/>
                </a:path>
              </a:pathLst>
            </a:custGeom>
            <a:solidFill>
              <a:srgbClr val="A7C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0"/>
            <p:cNvSpPr/>
            <p:nvPr/>
          </p:nvSpPr>
          <p:spPr>
            <a:xfrm>
              <a:off x="6271625" y="2728725"/>
              <a:ext cx="359900" cy="1052225"/>
            </a:xfrm>
            <a:custGeom>
              <a:avLst/>
              <a:gdLst/>
              <a:ahLst/>
              <a:cxnLst/>
              <a:rect l="l" t="t" r="r" b="b"/>
              <a:pathLst>
                <a:path w="14396" h="42089" fill="none" extrusionOk="0">
                  <a:moveTo>
                    <a:pt x="11018" y="1"/>
                  </a:moveTo>
                  <a:lnTo>
                    <a:pt x="10723" y="1"/>
                  </a:lnTo>
                  <a:lnTo>
                    <a:pt x="10723" y="1"/>
                  </a:lnTo>
                  <a:lnTo>
                    <a:pt x="10301" y="1"/>
                  </a:lnTo>
                  <a:lnTo>
                    <a:pt x="9921" y="85"/>
                  </a:lnTo>
                  <a:lnTo>
                    <a:pt x="9499" y="212"/>
                  </a:lnTo>
                  <a:lnTo>
                    <a:pt x="9119" y="381"/>
                  </a:lnTo>
                  <a:lnTo>
                    <a:pt x="9119" y="381"/>
                  </a:lnTo>
                  <a:lnTo>
                    <a:pt x="8781" y="550"/>
                  </a:lnTo>
                  <a:lnTo>
                    <a:pt x="8443" y="803"/>
                  </a:lnTo>
                  <a:lnTo>
                    <a:pt x="8148" y="1098"/>
                  </a:lnTo>
                  <a:lnTo>
                    <a:pt x="7894" y="1394"/>
                  </a:lnTo>
                  <a:lnTo>
                    <a:pt x="7641" y="1732"/>
                  </a:lnTo>
                  <a:lnTo>
                    <a:pt x="7472" y="2069"/>
                  </a:lnTo>
                  <a:lnTo>
                    <a:pt x="7303" y="2449"/>
                  </a:lnTo>
                  <a:lnTo>
                    <a:pt x="7177" y="2871"/>
                  </a:lnTo>
                  <a:lnTo>
                    <a:pt x="0" y="36812"/>
                  </a:lnTo>
                  <a:lnTo>
                    <a:pt x="0" y="42089"/>
                  </a:lnTo>
                  <a:lnTo>
                    <a:pt x="6290" y="42089"/>
                  </a:lnTo>
                  <a:lnTo>
                    <a:pt x="14311" y="4391"/>
                  </a:lnTo>
                  <a:lnTo>
                    <a:pt x="14311" y="4391"/>
                  </a:lnTo>
                  <a:lnTo>
                    <a:pt x="14396" y="4011"/>
                  </a:lnTo>
                  <a:lnTo>
                    <a:pt x="14396" y="3631"/>
                  </a:lnTo>
                  <a:lnTo>
                    <a:pt x="14396" y="3631"/>
                  </a:lnTo>
                  <a:lnTo>
                    <a:pt x="14396" y="3294"/>
                  </a:lnTo>
                  <a:lnTo>
                    <a:pt x="14311" y="2914"/>
                  </a:lnTo>
                  <a:lnTo>
                    <a:pt x="14269" y="2576"/>
                  </a:lnTo>
                  <a:lnTo>
                    <a:pt x="14142" y="2280"/>
                  </a:lnTo>
                  <a:lnTo>
                    <a:pt x="14016" y="1943"/>
                  </a:lnTo>
                  <a:lnTo>
                    <a:pt x="13847" y="1647"/>
                  </a:lnTo>
                  <a:lnTo>
                    <a:pt x="13636" y="1394"/>
                  </a:lnTo>
                  <a:lnTo>
                    <a:pt x="13425" y="1141"/>
                  </a:lnTo>
                  <a:lnTo>
                    <a:pt x="13171" y="887"/>
                  </a:lnTo>
                  <a:lnTo>
                    <a:pt x="12918" y="676"/>
                  </a:lnTo>
                  <a:lnTo>
                    <a:pt x="12622" y="507"/>
                  </a:lnTo>
                  <a:lnTo>
                    <a:pt x="12327" y="339"/>
                  </a:lnTo>
                  <a:lnTo>
                    <a:pt x="12031" y="212"/>
                  </a:lnTo>
                  <a:lnTo>
                    <a:pt x="11694" y="85"/>
                  </a:lnTo>
                  <a:lnTo>
                    <a:pt x="11356" y="43"/>
                  </a:lnTo>
                  <a:lnTo>
                    <a:pt x="110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0"/>
            <p:cNvSpPr/>
            <p:nvPr/>
          </p:nvSpPr>
          <p:spPr>
            <a:xfrm>
              <a:off x="5651075" y="3391500"/>
              <a:ext cx="620575" cy="1174625"/>
            </a:xfrm>
            <a:custGeom>
              <a:avLst/>
              <a:gdLst/>
              <a:ahLst/>
              <a:cxnLst/>
              <a:rect l="l" t="t" r="r" b="b"/>
              <a:pathLst>
                <a:path w="24823" h="46985" extrusionOk="0">
                  <a:moveTo>
                    <a:pt x="2913" y="0"/>
                  </a:moveTo>
                  <a:lnTo>
                    <a:pt x="2618" y="85"/>
                  </a:lnTo>
                  <a:lnTo>
                    <a:pt x="2280" y="127"/>
                  </a:lnTo>
                  <a:lnTo>
                    <a:pt x="1984" y="254"/>
                  </a:lnTo>
                  <a:lnTo>
                    <a:pt x="1731" y="380"/>
                  </a:lnTo>
                  <a:lnTo>
                    <a:pt x="1436" y="549"/>
                  </a:lnTo>
                  <a:lnTo>
                    <a:pt x="1182" y="760"/>
                  </a:lnTo>
                  <a:lnTo>
                    <a:pt x="971" y="929"/>
                  </a:lnTo>
                  <a:lnTo>
                    <a:pt x="760" y="1182"/>
                  </a:lnTo>
                  <a:lnTo>
                    <a:pt x="549" y="1436"/>
                  </a:lnTo>
                  <a:lnTo>
                    <a:pt x="422" y="1689"/>
                  </a:lnTo>
                  <a:lnTo>
                    <a:pt x="254" y="1985"/>
                  </a:lnTo>
                  <a:lnTo>
                    <a:pt x="169" y="2280"/>
                  </a:lnTo>
                  <a:lnTo>
                    <a:pt x="85" y="2576"/>
                  </a:lnTo>
                  <a:lnTo>
                    <a:pt x="42" y="2913"/>
                  </a:lnTo>
                  <a:lnTo>
                    <a:pt x="0" y="3251"/>
                  </a:lnTo>
                  <a:lnTo>
                    <a:pt x="0" y="46985"/>
                  </a:lnTo>
                  <a:lnTo>
                    <a:pt x="6501" y="46985"/>
                  </a:lnTo>
                  <a:lnTo>
                    <a:pt x="6501" y="46901"/>
                  </a:lnTo>
                  <a:lnTo>
                    <a:pt x="18321" y="46901"/>
                  </a:lnTo>
                  <a:lnTo>
                    <a:pt x="18321" y="46985"/>
                  </a:lnTo>
                  <a:lnTo>
                    <a:pt x="24822" y="46985"/>
                  </a:lnTo>
                  <a:lnTo>
                    <a:pt x="24822" y="3251"/>
                  </a:lnTo>
                  <a:lnTo>
                    <a:pt x="24780" y="2913"/>
                  </a:lnTo>
                  <a:lnTo>
                    <a:pt x="24738" y="2576"/>
                  </a:lnTo>
                  <a:lnTo>
                    <a:pt x="24653" y="2280"/>
                  </a:lnTo>
                  <a:lnTo>
                    <a:pt x="24569" y="1985"/>
                  </a:lnTo>
                  <a:lnTo>
                    <a:pt x="24400" y="1689"/>
                  </a:lnTo>
                  <a:lnTo>
                    <a:pt x="24231" y="1436"/>
                  </a:lnTo>
                  <a:lnTo>
                    <a:pt x="24062" y="1182"/>
                  </a:lnTo>
                  <a:lnTo>
                    <a:pt x="23851" y="929"/>
                  </a:lnTo>
                  <a:lnTo>
                    <a:pt x="23640" y="760"/>
                  </a:lnTo>
                  <a:lnTo>
                    <a:pt x="23387" y="549"/>
                  </a:lnTo>
                  <a:lnTo>
                    <a:pt x="23092" y="380"/>
                  </a:lnTo>
                  <a:lnTo>
                    <a:pt x="22838" y="254"/>
                  </a:lnTo>
                  <a:lnTo>
                    <a:pt x="22543" y="127"/>
                  </a:lnTo>
                  <a:lnTo>
                    <a:pt x="22205" y="85"/>
                  </a:lnTo>
                  <a:lnTo>
                    <a:pt x="21910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0"/>
            <p:cNvSpPr/>
            <p:nvPr/>
          </p:nvSpPr>
          <p:spPr>
            <a:xfrm>
              <a:off x="5651075" y="3391500"/>
              <a:ext cx="620575" cy="1174625"/>
            </a:xfrm>
            <a:custGeom>
              <a:avLst/>
              <a:gdLst/>
              <a:ahLst/>
              <a:cxnLst/>
              <a:rect l="l" t="t" r="r" b="b"/>
              <a:pathLst>
                <a:path w="24823" h="46985" fill="none" extrusionOk="0">
                  <a:moveTo>
                    <a:pt x="21572" y="0"/>
                  </a:moveTo>
                  <a:lnTo>
                    <a:pt x="3251" y="0"/>
                  </a:lnTo>
                  <a:lnTo>
                    <a:pt x="3251" y="0"/>
                  </a:lnTo>
                  <a:lnTo>
                    <a:pt x="2913" y="0"/>
                  </a:lnTo>
                  <a:lnTo>
                    <a:pt x="2618" y="85"/>
                  </a:lnTo>
                  <a:lnTo>
                    <a:pt x="2280" y="127"/>
                  </a:lnTo>
                  <a:lnTo>
                    <a:pt x="1984" y="254"/>
                  </a:lnTo>
                  <a:lnTo>
                    <a:pt x="1731" y="380"/>
                  </a:lnTo>
                  <a:lnTo>
                    <a:pt x="1436" y="549"/>
                  </a:lnTo>
                  <a:lnTo>
                    <a:pt x="1182" y="760"/>
                  </a:lnTo>
                  <a:lnTo>
                    <a:pt x="971" y="929"/>
                  </a:lnTo>
                  <a:lnTo>
                    <a:pt x="760" y="1182"/>
                  </a:lnTo>
                  <a:lnTo>
                    <a:pt x="549" y="1436"/>
                  </a:lnTo>
                  <a:lnTo>
                    <a:pt x="422" y="1689"/>
                  </a:lnTo>
                  <a:lnTo>
                    <a:pt x="254" y="1985"/>
                  </a:lnTo>
                  <a:lnTo>
                    <a:pt x="169" y="2280"/>
                  </a:lnTo>
                  <a:lnTo>
                    <a:pt x="85" y="2576"/>
                  </a:lnTo>
                  <a:lnTo>
                    <a:pt x="42" y="2913"/>
                  </a:lnTo>
                  <a:lnTo>
                    <a:pt x="0" y="3251"/>
                  </a:lnTo>
                  <a:lnTo>
                    <a:pt x="0" y="46985"/>
                  </a:lnTo>
                  <a:lnTo>
                    <a:pt x="6501" y="46985"/>
                  </a:lnTo>
                  <a:lnTo>
                    <a:pt x="6501" y="46901"/>
                  </a:lnTo>
                  <a:lnTo>
                    <a:pt x="18321" y="46901"/>
                  </a:lnTo>
                  <a:lnTo>
                    <a:pt x="18321" y="46985"/>
                  </a:lnTo>
                  <a:lnTo>
                    <a:pt x="24822" y="46985"/>
                  </a:lnTo>
                  <a:lnTo>
                    <a:pt x="24822" y="3251"/>
                  </a:lnTo>
                  <a:lnTo>
                    <a:pt x="24822" y="3251"/>
                  </a:lnTo>
                  <a:lnTo>
                    <a:pt x="24780" y="2913"/>
                  </a:lnTo>
                  <a:lnTo>
                    <a:pt x="24738" y="2576"/>
                  </a:lnTo>
                  <a:lnTo>
                    <a:pt x="24653" y="2280"/>
                  </a:lnTo>
                  <a:lnTo>
                    <a:pt x="24569" y="1985"/>
                  </a:lnTo>
                  <a:lnTo>
                    <a:pt x="24400" y="1689"/>
                  </a:lnTo>
                  <a:lnTo>
                    <a:pt x="24231" y="1436"/>
                  </a:lnTo>
                  <a:lnTo>
                    <a:pt x="24062" y="1182"/>
                  </a:lnTo>
                  <a:lnTo>
                    <a:pt x="23851" y="929"/>
                  </a:lnTo>
                  <a:lnTo>
                    <a:pt x="23640" y="760"/>
                  </a:lnTo>
                  <a:lnTo>
                    <a:pt x="23387" y="549"/>
                  </a:lnTo>
                  <a:lnTo>
                    <a:pt x="23092" y="380"/>
                  </a:lnTo>
                  <a:lnTo>
                    <a:pt x="22838" y="254"/>
                  </a:lnTo>
                  <a:lnTo>
                    <a:pt x="22543" y="127"/>
                  </a:lnTo>
                  <a:lnTo>
                    <a:pt x="22205" y="85"/>
                  </a:lnTo>
                  <a:lnTo>
                    <a:pt x="21910" y="0"/>
                  </a:lnTo>
                  <a:lnTo>
                    <a:pt x="2157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0"/>
            <p:cNvSpPr/>
            <p:nvPr/>
          </p:nvSpPr>
          <p:spPr>
            <a:xfrm>
              <a:off x="5651075" y="3391500"/>
              <a:ext cx="620575" cy="1174625"/>
            </a:xfrm>
            <a:custGeom>
              <a:avLst/>
              <a:gdLst/>
              <a:ahLst/>
              <a:cxnLst/>
              <a:rect l="l" t="t" r="r" b="b"/>
              <a:pathLst>
                <a:path w="24823" h="46985" extrusionOk="0">
                  <a:moveTo>
                    <a:pt x="2913" y="0"/>
                  </a:moveTo>
                  <a:lnTo>
                    <a:pt x="2618" y="85"/>
                  </a:lnTo>
                  <a:lnTo>
                    <a:pt x="2280" y="127"/>
                  </a:lnTo>
                  <a:lnTo>
                    <a:pt x="1984" y="254"/>
                  </a:lnTo>
                  <a:lnTo>
                    <a:pt x="1731" y="380"/>
                  </a:lnTo>
                  <a:lnTo>
                    <a:pt x="1436" y="549"/>
                  </a:lnTo>
                  <a:lnTo>
                    <a:pt x="1182" y="760"/>
                  </a:lnTo>
                  <a:lnTo>
                    <a:pt x="971" y="929"/>
                  </a:lnTo>
                  <a:lnTo>
                    <a:pt x="760" y="1182"/>
                  </a:lnTo>
                  <a:lnTo>
                    <a:pt x="549" y="1436"/>
                  </a:lnTo>
                  <a:lnTo>
                    <a:pt x="422" y="1689"/>
                  </a:lnTo>
                  <a:lnTo>
                    <a:pt x="254" y="1985"/>
                  </a:lnTo>
                  <a:lnTo>
                    <a:pt x="169" y="2280"/>
                  </a:lnTo>
                  <a:lnTo>
                    <a:pt x="85" y="2576"/>
                  </a:lnTo>
                  <a:lnTo>
                    <a:pt x="42" y="2913"/>
                  </a:lnTo>
                  <a:lnTo>
                    <a:pt x="0" y="3251"/>
                  </a:lnTo>
                  <a:lnTo>
                    <a:pt x="0" y="46985"/>
                  </a:lnTo>
                  <a:lnTo>
                    <a:pt x="6501" y="46985"/>
                  </a:lnTo>
                  <a:lnTo>
                    <a:pt x="6501" y="46901"/>
                  </a:lnTo>
                  <a:lnTo>
                    <a:pt x="18321" y="46901"/>
                  </a:lnTo>
                  <a:lnTo>
                    <a:pt x="18321" y="46985"/>
                  </a:lnTo>
                  <a:lnTo>
                    <a:pt x="24822" y="46985"/>
                  </a:lnTo>
                  <a:lnTo>
                    <a:pt x="24822" y="15578"/>
                  </a:lnTo>
                  <a:lnTo>
                    <a:pt x="24822" y="10301"/>
                  </a:lnTo>
                  <a:lnTo>
                    <a:pt x="24822" y="10216"/>
                  </a:lnTo>
                  <a:lnTo>
                    <a:pt x="24822" y="3251"/>
                  </a:lnTo>
                  <a:lnTo>
                    <a:pt x="24780" y="2913"/>
                  </a:lnTo>
                  <a:lnTo>
                    <a:pt x="24738" y="2576"/>
                  </a:lnTo>
                  <a:lnTo>
                    <a:pt x="24653" y="2280"/>
                  </a:lnTo>
                  <a:lnTo>
                    <a:pt x="24569" y="1985"/>
                  </a:lnTo>
                  <a:lnTo>
                    <a:pt x="24400" y="1689"/>
                  </a:lnTo>
                  <a:lnTo>
                    <a:pt x="24231" y="1436"/>
                  </a:lnTo>
                  <a:lnTo>
                    <a:pt x="24062" y="1182"/>
                  </a:lnTo>
                  <a:lnTo>
                    <a:pt x="23851" y="929"/>
                  </a:lnTo>
                  <a:lnTo>
                    <a:pt x="23640" y="760"/>
                  </a:lnTo>
                  <a:lnTo>
                    <a:pt x="23387" y="549"/>
                  </a:lnTo>
                  <a:lnTo>
                    <a:pt x="23092" y="380"/>
                  </a:lnTo>
                  <a:lnTo>
                    <a:pt x="22838" y="254"/>
                  </a:lnTo>
                  <a:lnTo>
                    <a:pt x="22543" y="127"/>
                  </a:lnTo>
                  <a:lnTo>
                    <a:pt x="22205" y="85"/>
                  </a:lnTo>
                  <a:lnTo>
                    <a:pt x="21910" y="0"/>
                  </a:lnTo>
                  <a:close/>
                </a:path>
              </a:pathLst>
            </a:custGeom>
            <a:solidFill>
              <a:srgbClr val="A7C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0"/>
            <p:cNvSpPr/>
            <p:nvPr/>
          </p:nvSpPr>
          <p:spPr>
            <a:xfrm>
              <a:off x="5651075" y="3391500"/>
              <a:ext cx="620575" cy="1174625"/>
            </a:xfrm>
            <a:custGeom>
              <a:avLst/>
              <a:gdLst/>
              <a:ahLst/>
              <a:cxnLst/>
              <a:rect l="l" t="t" r="r" b="b"/>
              <a:pathLst>
                <a:path w="24823" h="46985" fill="none" extrusionOk="0">
                  <a:moveTo>
                    <a:pt x="21572" y="0"/>
                  </a:moveTo>
                  <a:lnTo>
                    <a:pt x="3251" y="0"/>
                  </a:lnTo>
                  <a:lnTo>
                    <a:pt x="3251" y="0"/>
                  </a:lnTo>
                  <a:lnTo>
                    <a:pt x="2913" y="0"/>
                  </a:lnTo>
                  <a:lnTo>
                    <a:pt x="2618" y="85"/>
                  </a:lnTo>
                  <a:lnTo>
                    <a:pt x="2280" y="127"/>
                  </a:lnTo>
                  <a:lnTo>
                    <a:pt x="1984" y="254"/>
                  </a:lnTo>
                  <a:lnTo>
                    <a:pt x="1731" y="380"/>
                  </a:lnTo>
                  <a:lnTo>
                    <a:pt x="1436" y="549"/>
                  </a:lnTo>
                  <a:lnTo>
                    <a:pt x="1182" y="760"/>
                  </a:lnTo>
                  <a:lnTo>
                    <a:pt x="971" y="929"/>
                  </a:lnTo>
                  <a:lnTo>
                    <a:pt x="760" y="1182"/>
                  </a:lnTo>
                  <a:lnTo>
                    <a:pt x="549" y="1436"/>
                  </a:lnTo>
                  <a:lnTo>
                    <a:pt x="422" y="1689"/>
                  </a:lnTo>
                  <a:lnTo>
                    <a:pt x="254" y="1985"/>
                  </a:lnTo>
                  <a:lnTo>
                    <a:pt x="169" y="2280"/>
                  </a:lnTo>
                  <a:lnTo>
                    <a:pt x="85" y="2576"/>
                  </a:lnTo>
                  <a:lnTo>
                    <a:pt x="42" y="2913"/>
                  </a:lnTo>
                  <a:lnTo>
                    <a:pt x="0" y="3251"/>
                  </a:lnTo>
                  <a:lnTo>
                    <a:pt x="0" y="46985"/>
                  </a:lnTo>
                  <a:lnTo>
                    <a:pt x="6501" y="46985"/>
                  </a:lnTo>
                  <a:lnTo>
                    <a:pt x="6501" y="46901"/>
                  </a:lnTo>
                  <a:lnTo>
                    <a:pt x="18321" y="46901"/>
                  </a:lnTo>
                  <a:lnTo>
                    <a:pt x="18321" y="46985"/>
                  </a:lnTo>
                  <a:lnTo>
                    <a:pt x="24822" y="46985"/>
                  </a:lnTo>
                  <a:lnTo>
                    <a:pt x="24822" y="15578"/>
                  </a:lnTo>
                  <a:lnTo>
                    <a:pt x="24822" y="10301"/>
                  </a:lnTo>
                  <a:lnTo>
                    <a:pt x="24822" y="10216"/>
                  </a:lnTo>
                  <a:lnTo>
                    <a:pt x="24822" y="3251"/>
                  </a:lnTo>
                  <a:lnTo>
                    <a:pt x="24822" y="3251"/>
                  </a:lnTo>
                  <a:lnTo>
                    <a:pt x="24780" y="2913"/>
                  </a:lnTo>
                  <a:lnTo>
                    <a:pt x="24738" y="2576"/>
                  </a:lnTo>
                  <a:lnTo>
                    <a:pt x="24653" y="2280"/>
                  </a:lnTo>
                  <a:lnTo>
                    <a:pt x="24569" y="1985"/>
                  </a:lnTo>
                  <a:lnTo>
                    <a:pt x="24400" y="1689"/>
                  </a:lnTo>
                  <a:lnTo>
                    <a:pt x="24231" y="1436"/>
                  </a:lnTo>
                  <a:lnTo>
                    <a:pt x="24062" y="1182"/>
                  </a:lnTo>
                  <a:lnTo>
                    <a:pt x="23851" y="929"/>
                  </a:lnTo>
                  <a:lnTo>
                    <a:pt x="23640" y="760"/>
                  </a:lnTo>
                  <a:lnTo>
                    <a:pt x="23387" y="549"/>
                  </a:lnTo>
                  <a:lnTo>
                    <a:pt x="23092" y="380"/>
                  </a:lnTo>
                  <a:lnTo>
                    <a:pt x="22838" y="254"/>
                  </a:lnTo>
                  <a:lnTo>
                    <a:pt x="22543" y="127"/>
                  </a:lnTo>
                  <a:lnTo>
                    <a:pt x="22205" y="85"/>
                  </a:lnTo>
                  <a:lnTo>
                    <a:pt x="21910" y="0"/>
                  </a:lnTo>
                  <a:lnTo>
                    <a:pt x="2157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0"/>
            <p:cNvSpPr/>
            <p:nvPr/>
          </p:nvSpPr>
          <p:spPr>
            <a:xfrm>
              <a:off x="6109100" y="3391500"/>
              <a:ext cx="162550" cy="1174625"/>
            </a:xfrm>
            <a:custGeom>
              <a:avLst/>
              <a:gdLst/>
              <a:ahLst/>
              <a:cxnLst/>
              <a:rect l="l" t="t" r="r" b="b"/>
              <a:pathLst>
                <a:path w="6502" h="46985" extrusionOk="0">
                  <a:moveTo>
                    <a:pt x="2913" y="0"/>
                  </a:moveTo>
                  <a:lnTo>
                    <a:pt x="2618" y="85"/>
                  </a:lnTo>
                  <a:lnTo>
                    <a:pt x="2280" y="127"/>
                  </a:lnTo>
                  <a:lnTo>
                    <a:pt x="1984" y="254"/>
                  </a:lnTo>
                  <a:lnTo>
                    <a:pt x="1689" y="380"/>
                  </a:lnTo>
                  <a:lnTo>
                    <a:pt x="1436" y="549"/>
                  </a:lnTo>
                  <a:lnTo>
                    <a:pt x="1182" y="718"/>
                  </a:lnTo>
                  <a:lnTo>
                    <a:pt x="971" y="929"/>
                  </a:lnTo>
                  <a:lnTo>
                    <a:pt x="760" y="1182"/>
                  </a:lnTo>
                  <a:lnTo>
                    <a:pt x="549" y="1436"/>
                  </a:lnTo>
                  <a:lnTo>
                    <a:pt x="422" y="1689"/>
                  </a:lnTo>
                  <a:lnTo>
                    <a:pt x="254" y="1985"/>
                  </a:lnTo>
                  <a:lnTo>
                    <a:pt x="169" y="2280"/>
                  </a:lnTo>
                  <a:lnTo>
                    <a:pt x="85" y="2576"/>
                  </a:lnTo>
                  <a:lnTo>
                    <a:pt x="43" y="2913"/>
                  </a:lnTo>
                  <a:lnTo>
                    <a:pt x="0" y="3251"/>
                  </a:lnTo>
                  <a:lnTo>
                    <a:pt x="0" y="46985"/>
                  </a:lnTo>
                  <a:lnTo>
                    <a:pt x="6501" y="46985"/>
                  </a:lnTo>
                  <a:lnTo>
                    <a:pt x="6501" y="3251"/>
                  </a:lnTo>
                  <a:lnTo>
                    <a:pt x="6459" y="2913"/>
                  </a:lnTo>
                  <a:lnTo>
                    <a:pt x="6417" y="2576"/>
                  </a:lnTo>
                  <a:lnTo>
                    <a:pt x="6332" y="2280"/>
                  </a:lnTo>
                  <a:lnTo>
                    <a:pt x="6248" y="1985"/>
                  </a:lnTo>
                  <a:lnTo>
                    <a:pt x="6079" y="1689"/>
                  </a:lnTo>
                  <a:lnTo>
                    <a:pt x="5910" y="1436"/>
                  </a:lnTo>
                  <a:lnTo>
                    <a:pt x="5741" y="1182"/>
                  </a:lnTo>
                  <a:lnTo>
                    <a:pt x="5530" y="929"/>
                  </a:lnTo>
                  <a:lnTo>
                    <a:pt x="5319" y="760"/>
                  </a:lnTo>
                  <a:lnTo>
                    <a:pt x="5066" y="549"/>
                  </a:lnTo>
                  <a:lnTo>
                    <a:pt x="4771" y="380"/>
                  </a:lnTo>
                  <a:lnTo>
                    <a:pt x="4517" y="254"/>
                  </a:lnTo>
                  <a:lnTo>
                    <a:pt x="4222" y="127"/>
                  </a:lnTo>
                  <a:lnTo>
                    <a:pt x="3884" y="85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0"/>
            <p:cNvSpPr/>
            <p:nvPr/>
          </p:nvSpPr>
          <p:spPr>
            <a:xfrm>
              <a:off x="5243700" y="1726150"/>
              <a:ext cx="10575" cy="15850"/>
            </a:xfrm>
            <a:custGeom>
              <a:avLst/>
              <a:gdLst/>
              <a:ahLst/>
              <a:cxnLst/>
              <a:rect l="l" t="t" r="r" b="b"/>
              <a:pathLst>
                <a:path w="423" h="634" extrusionOk="0">
                  <a:moveTo>
                    <a:pt x="169" y="0"/>
                  </a:moveTo>
                  <a:lnTo>
                    <a:pt x="0" y="85"/>
                  </a:lnTo>
                  <a:lnTo>
                    <a:pt x="254" y="633"/>
                  </a:lnTo>
                  <a:lnTo>
                    <a:pt x="423" y="549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0"/>
            <p:cNvSpPr/>
            <p:nvPr/>
          </p:nvSpPr>
          <p:spPr>
            <a:xfrm>
              <a:off x="5243700" y="1726150"/>
              <a:ext cx="10575" cy="15850"/>
            </a:xfrm>
            <a:custGeom>
              <a:avLst/>
              <a:gdLst/>
              <a:ahLst/>
              <a:cxnLst/>
              <a:rect l="l" t="t" r="r" b="b"/>
              <a:pathLst>
                <a:path w="423" h="634" fill="none" extrusionOk="0">
                  <a:moveTo>
                    <a:pt x="0" y="85"/>
                  </a:moveTo>
                  <a:lnTo>
                    <a:pt x="254" y="633"/>
                  </a:lnTo>
                  <a:lnTo>
                    <a:pt x="423" y="549"/>
                  </a:lnTo>
                  <a:lnTo>
                    <a:pt x="169" y="0"/>
                  </a:lnTo>
                  <a:lnTo>
                    <a:pt x="0" y="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0"/>
            <p:cNvSpPr/>
            <p:nvPr/>
          </p:nvSpPr>
          <p:spPr>
            <a:xfrm>
              <a:off x="5263750" y="1768350"/>
              <a:ext cx="450675" cy="935075"/>
            </a:xfrm>
            <a:custGeom>
              <a:avLst/>
              <a:gdLst/>
              <a:ahLst/>
              <a:cxnLst/>
              <a:rect l="l" t="t" r="r" b="b"/>
              <a:pathLst>
                <a:path w="18027" h="37403" extrusionOk="0">
                  <a:moveTo>
                    <a:pt x="169" y="1"/>
                  </a:moveTo>
                  <a:lnTo>
                    <a:pt x="0" y="85"/>
                  </a:lnTo>
                  <a:lnTo>
                    <a:pt x="212" y="550"/>
                  </a:lnTo>
                  <a:lnTo>
                    <a:pt x="380" y="465"/>
                  </a:lnTo>
                  <a:lnTo>
                    <a:pt x="169" y="1"/>
                  </a:lnTo>
                  <a:close/>
                  <a:moveTo>
                    <a:pt x="591" y="930"/>
                  </a:moveTo>
                  <a:lnTo>
                    <a:pt x="465" y="1014"/>
                  </a:lnTo>
                  <a:lnTo>
                    <a:pt x="676" y="1478"/>
                  </a:lnTo>
                  <a:lnTo>
                    <a:pt x="803" y="1394"/>
                  </a:lnTo>
                  <a:lnTo>
                    <a:pt x="591" y="930"/>
                  </a:lnTo>
                  <a:close/>
                  <a:moveTo>
                    <a:pt x="1056" y="1858"/>
                  </a:moveTo>
                  <a:lnTo>
                    <a:pt x="887" y="1900"/>
                  </a:lnTo>
                  <a:lnTo>
                    <a:pt x="1098" y="2365"/>
                  </a:lnTo>
                  <a:lnTo>
                    <a:pt x="1267" y="2323"/>
                  </a:lnTo>
                  <a:lnTo>
                    <a:pt x="1056" y="1858"/>
                  </a:lnTo>
                  <a:close/>
                  <a:moveTo>
                    <a:pt x="1478" y="2787"/>
                  </a:moveTo>
                  <a:lnTo>
                    <a:pt x="1351" y="2829"/>
                  </a:lnTo>
                  <a:lnTo>
                    <a:pt x="1562" y="3294"/>
                  </a:lnTo>
                  <a:lnTo>
                    <a:pt x="1689" y="3251"/>
                  </a:lnTo>
                  <a:lnTo>
                    <a:pt x="1478" y="2787"/>
                  </a:lnTo>
                  <a:close/>
                  <a:moveTo>
                    <a:pt x="1942" y="3673"/>
                  </a:moveTo>
                  <a:lnTo>
                    <a:pt x="1774" y="3758"/>
                  </a:lnTo>
                  <a:lnTo>
                    <a:pt x="1985" y="4222"/>
                  </a:lnTo>
                  <a:lnTo>
                    <a:pt x="2153" y="4138"/>
                  </a:lnTo>
                  <a:lnTo>
                    <a:pt x="1942" y="3673"/>
                  </a:lnTo>
                  <a:close/>
                  <a:moveTo>
                    <a:pt x="2365" y="4602"/>
                  </a:moveTo>
                  <a:lnTo>
                    <a:pt x="2196" y="4687"/>
                  </a:lnTo>
                  <a:lnTo>
                    <a:pt x="2449" y="5151"/>
                  </a:lnTo>
                  <a:lnTo>
                    <a:pt x="2576" y="5067"/>
                  </a:lnTo>
                  <a:lnTo>
                    <a:pt x="2365" y="4602"/>
                  </a:lnTo>
                  <a:close/>
                  <a:moveTo>
                    <a:pt x="2829" y="5531"/>
                  </a:moveTo>
                  <a:lnTo>
                    <a:pt x="2660" y="5615"/>
                  </a:lnTo>
                  <a:lnTo>
                    <a:pt x="2871" y="6080"/>
                  </a:lnTo>
                  <a:lnTo>
                    <a:pt x="3040" y="5995"/>
                  </a:lnTo>
                  <a:lnTo>
                    <a:pt x="2829" y="5531"/>
                  </a:lnTo>
                  <a:close/>
                  <a:moveTo>
                    <a:pt x="3251" y="6460"/>
                  </a:moveTo>
                  <a:lnTo>
                    <a:pt x="3082" y="6544"/>
                  </a:lnTo>
                  <a:lnTo>
                    <a:pt x="3335" y="7008"/>
                  </a:lnTo>
                  <a:lnTo>
                    <a:pt x="3462" y="6924"/>
                  </a:lnTo>
                  <a:lnTo>
                    <a:pt x="3251" y="6460"/>
                  </a:lnTo>
                  <a:close/>
                  <a:moveTo>
                    <a:pt x="3673" y="7388"/>
                  </a:moveTo>
                  <a:lnTo>
                    <a:pt x="3547" y="7431"/>
                  </a:lnTo>
                  <a:lnTo>
                    <a:pt x="3758" y="7895"/>
                  </a:lnTo>
                  <a:lnTo>
                    <a:pt x="3926" y="7853"/>
                  </a:lnTo>
                  <a:lnTo>
                    <a:pt x="3673" y="7388"/>
                  </a:lnTo>
                  <a:close/>
                  <a:moveTo>
                    <a:pt x="4138" y="8317"/>
                  </a:moveTo>
                  <a:lnTo>
                    <a:pt x="3969" y="8359"/>
                  </a:lnTo>
                  <a:lnTo>
                    <a:pt x="4222" y="8824"/>
                  </a:lnTo>
                  <a:lnTo>
                    <a:pt x="4349" y="8781"/>
                  </a:lnTo>
                  <a:lnTo>
                    <a:pt x="4138" y="8317"/>
                  </a:lnTo>
                  <a:close/>
                  <a:moveTo>
                    <a:pt x="4560" y="9204"/>
                  </a:moveTo>
                  <a:lnTo>
                    <a:pt x="4433" y="9288"/>
                  </a:lnTo>
                  <a:lnTo>
                    <a:pt x="4644" y="9752"/>
                  </a:lnTo>
                  <a:lnTo>
                    <a:pt x="4813" y="9668"/>
                  </a:lnTo>
                  <a:lnTo>
                    <a:pt x="4560" y="9204"/>
                  </a:lnTo>
                  <a:close/>
                  <a:moveTo>
                    <a:pt x="5024" y="10132"/>
                  </a:moveTo>
                  <a:lnTo>
                    <a:pt x="4855" y="10217"/>
                  </a:lnTo>
                  <a:lnTo>
                    <a:pt x="5066" y="10681"/>
                  </a:lnTo>
                  <a:lnTo>
                    <a:pt x="5235" y="10597"/>
                  </a:lnTo>
                  <a:lnTo>
                    <a:pt x="5024" y="10132"/>
                  </a:lnTo>
                  <a:close/>
                  <a:moveTo>
                    <a:pt x="5446" y="11061"/>
                  </a:moveTo>
                  <a:lnTo>
                    <a:pt x="5320" y="11145"/>
                  </a:lnTo>
                  <a:lnTo>
                    <a:pt x="5531" y="11610"/>
                  </a:lnTo>
                  <a:lnTo>
                    <a:pt x="5699" y="11525"/>
                  </a:lnTo>
                  <a:lnTo>
                    <a:pt x="5446" y="11061"/>
                  </a:lnTo>
                  <a:close/>
                  <a:moveTo>
                    <a:pt x="5911" y="11990"/>
                  </a:moveTo>
                  <a:lnTo>
                    <a:pt x="5742" y="12074"/>
                  </a:lnTo>
                  <a:lnTo>
                    <a:pt x="5953" y="12538"/>
                  </a:lnTo>
                  <a:lnTo>
                    <a:pt x="6122" y="12454"/>
                  </a:lnTo>
                  <a:lnTo>
                    <a:pt x="5911" y="11990"/>
                  </a:lnTo>
                  <a:close/>
                  <a:moveTo>
                    <a:pt x="6333" y="12918"/>
                  </a:moveTo>
                  <a:lnTo>
                    <a:pt x="6206" y="12961"/>
                  </a:lnTo>
                  <a:lnTo>
                    <a:pt x="6417" y="13425"/>
                  </a:lnTo>
                  <a:lnTo>
                    <a:pt x="6544" y="13383"/>
                  </a:lnTo>
                  <a:lnTo>
                    <a:pt x="6333" y="12918"/>
                  </a:lnTo>
                  <a:close/>
                  <a:moveTo>
                    <a:pt x="6797" y="13847"/>
                  </a:moveTo>
                  <a:lnTo>
                    <a:pt x="6628" y="13889"/>
                  </a:lnTo>
                  <a:lnTo>
                    <a:pt x="6839" y="14354"/>
                  </a:lnTo>
                  <a:lnTo>
                    <a:pt x="7008" y="14311"/>
                  </a:lnTo>
                  <a:lnTo>
                    <a:pt x="6797" y="13847"/>
                  </a:lnTo>
                  <a:close/>
                  <a:moveTo>
                    <a:pt x="7219" y="14734"/>
                  </a:moveTo>
                  <a:lnTo>
                    <a:pt x="7093" y="14818"/>
                  </a:lnTo>
                  <a:lnTo>
                    <a:pt x="7304" y="15282"/>
                  </a:lnTo>
                  <a:lnTo>
                    <a:pt x="7430" y="15198"/>
                  </a:lnTo>
                  <a:lnTo>
                    <a:pt x="7219" y="14734"/>
                  </a:lnTo>
                  <a:close/>
                  <a:moveTo>
                    <a:pt x="7684" y="15662"/>
                  </a:moveTo>
                  <a:lnTo>
                    <a:pt x="7515" y="15747"/>
                  </a:lnTo>
                  <a:lnTo>
                    <a:pt x="7726" y="16211"/>
                  </a:lnTo>
                  <a:lnTo>
                    <a:pt x="7895" y="16127"/>
                  </a:lnTo>
                  <a:lnTo>
                    <a:pt x="7684" y="15662"/>
                  </a:lnTo>
                  <a:close/>
                  <a:moveTo>
                    <a:pt x="8106" y="16591"/>
                  </a:moveTo>
                  <a:lnTo>
                    <a:pt x="7937" y="16675"/>
                  </a:lnTo>
                  <a:lnTo>
                    <a:pt x="8190" y="17140"/>
                  </a:lnTo>
                  <a:lnTo>
                    <a:pt x="8317" y="17055"/>
                  </a:lnTo>
                  <a:lnTo>
                    <a:pt x="8106" y="16591"/>
                  </a:lnTo>
                  <a:close/>
                  <a:moveTo>
                    <a:pt x="8570" y="17520"/>
                  </a:moveTo>
                  <a:lnTo>
                    <a:pt x="8401" y="17604"/>
                  </a:lnTo>
                  <a:lnTo>
                    <a:pt x="8612" y="18069"/>
                  </a:lnTo>
                  <a:lnTo>
                    <a:pt x="8781" y="17984"/>
                  </a:lnTo>
                  <a:lnTo>
                    <a:pt x="8570" y="17520"/>
                  </a:lnTo>
                  <a:close/>
                  <a:moveTo>
                    <a:pt x="8992" y="18448"/>
                  </a:moveTo>
                  <a:lnTo>
                    <a:pt x="8823" y="18491"/>
                  </a:lnTo>
                  <a:lnTo>
                    <a:pt x="9077" y="18955"/>
                  </a:lnTo>
                  <a:lnTo>
                    <a:pt x="9203" y="18913"/>
                  </a:lnTo>
                  <a:lnTo>
                    <a:pt x="8992" y="18448"/>
                  </a:lnTo>
                  <a:close/>
                  <a:moveTo>
                    <a:pt x="9414" y="19377"/>
                  </a:moveTo>
                  <a:lnTo>
                    <a:pt x="9288" y="19419"/>
                  </a:lnTo>
                  <a:lnTo>
                    <a:pt x="9499" y="19884"/>
                  </a:lnTo>
                  <a:lnTo>
                    <a:pt x="9668" y="19842"/>
                  </a:lnTo>
                  <a:lnTo>
                    <a:pt x="9414" y="19377"/>
                  </a:lnTo>
                  <a:close/>
                  <a:moveTo>
                    <a:pt x="9879" y="20264"/>
                  </a:moveTo>
                  <a:lnTo>
                    <a:pt x="9710" y="20348"/>
                  </a:lnTo>
                  <a:lnTo>
                    <a:pt x="9963" y="20812"/>
                  </a:lnTo>
                  <a:lnTo>
                    <a:pt x="10090" y="20728"/>
                  </a:lnTo>
                  <a:lnTo>
                    <a:pt x="9879" y="20264"/>
                  </a:lnTo>
                  <a:close/>
                  <a:moveTo>
                    <a:pt x="10301" y="21192"/>
                  </a:moveTo>
                  <a:lnTo>
                    <a:pt x="10174" y="21277"/>
                  </a:lnTo>
                  <a:lnTo>
                    <a:pt x="10385" y="21741"/>
                  </a:lnTo>
                  <a:lnTo>
                    <a:pt x="10554" y="21657"/>
                  </a:lnTo>
                  <a:lnTo>
                    <a:pt x="10301" y="21192"/>
                  </a:lnTo>
                  <a:close/>
                  <a:moveTo>
                    <a:pt x="10765" y="22121"/>
                  </a:moveTo>
                  <a:lnTo>
                    <a:pt x="10596" y="22206"/>
                  </a:lnTo>
                  <a:lnTo>
                    <a:pt x="10807" y="22670"/>
                  </a:lnTo>
                  <a:lnTo>
                    <a:pt x="10976" y="22585"/>
                  </a:lnTo>
                  <a:lnTo>
                    <a:pt x="10765" y="22121"/>
                  </a:lnTo>
                  <a:close/>
                  <a:moveTo>
                    <a:pt x="11187" y="23050"/>
                  </a:moveTo>
                  <a:lnTo>
                    <a:pt x="11061" y="23134"/>
                  </a:lnTo>
                  <a:lnTo>
                    <a:pt x="11272" y="23599"/>
                  </a:lnTo>
                  <a:lnTo>
                    <a:pt x="11441" y="23514"/>
                  </a:lnTo>
                  <a:lnTo>
                    <a:pt x="11187" y="23050"/>
                  </a:lnTo>
                  <a:close/>
                  <a:moveTo>
                    <a:pt x="11652" y="23979"/>
                  </a:moveTo>
                  <a:lnTo>
                    <a:pt x="11483" y="24021"/>
                  </a:lnTo>
                  <a:lnTo>
                    <a:pt x="11694" y="24485"/>
                  </a:lnTo>
                  <a:lnTo>
                    <a:pt x="11863" y="24443"/>
                  </a:lnTo>
                  <a:lnTo>
                    <a:pt x="11652" y="23979"/>
                  </a:lnTo>
                  <a:close/>
                  <a:moveTo>
                    <a:pt x="12074" y="24907"/>
                  </a:moveTo>
                  <a:lnTo>
                    <a:pt x="11947" y="24949"/>
                  </a:lnTo>
                  <a:lnTo>
                    <a:pt x="12158" y="25414"/>
                  </a:lnTo>
                  <a:lnTo>
                    <a:pt x="12285" y="25329"/>
                  </a:lnTo>
                  <a:lnTo>
                    <a:pt x="12074" y="24907"/>
                  </a:lnTo>
                  <a:close/>
                  <a:moveTo>
                    <a:pt x="12538" y="25794"/>
                  </a:moveTo>
                  <a:lnTo>
                    <a:pt x="12369" y="25878"/>
                  </a:lnTo>
                  <a:lnTo>
                    <a:pt x="12580" y="26343"/>
                  </a:lnTo>
                  <a:lnTo>
                    <a:pt x="12749" y="26258"/>
                  </a:lnTo>
                  <a:lnTo>
                    <a:pt x="12538" y="25794"/>
                  </a:lnTo>
                  <a:close/>
                  <a:moveTo>
                    <a:pt x="12960" y="26722"/>
                  </a:moveTo>
                  <a:lnTo>
                    <a:pt x="12834" y="26807"/>
                  </a:lnTo>
                  <a:lnTo>
                    <a:pt x="13045" y="27271"/>
                  </a:lnTo>
                  <a:lnTo>
                    <a:pt x="13171" y="27187"/>
                  </a:lnTo>
                  <a:lnTo>
                    <a:pt x="12960" y="26722"/>
                  </a:lnTo>
                  <a:close/>
                  <a:moveTo>
                    <a:pt x="13425" y="27651"/>
                  </a:moveTo>
                  <a:lnTo>
                    <a:pt x="13256" y="27736"/>
                  </a:lnTo>
                  <a:lnTo>
                    <a:pt x="13467" y="28200"/>
                  </a:lnTo>
                  <a:lnTo>
                    <a:pt x="13636" y="28116"/>
                  </a:lnTo>
                  <a:lnTo>
                    <a:pt x="13425" y="27651"/>
                  </a:lnTo>
                  <a:close/>
                  <a:moveTo>
                    <a:pt x="13847" y="28580"/>
                  </a:moveTo>
                  <a:lnTo>
                    <a:pt x="13678" y="28664"/>
                  </a:lnTo>
                  <a:lnTo>
                    <a:pt x="13931" y="29129"/>
                  </a:lnTo>
                  <a:lnTo>
                    <a:pt x="14058" y="29044"/>
                  </a:lnTo>
                  <a:lnTo>
                    <a:pt x="13847" y="28580"/>
                  </a:lnTo>
                  <a:close/>
                  <a:moveTo>
                    <a:pt x="14311" y="29509"/>
                  </a:moveTo>
                  <a:lnTo>
                    <a:pt x="14142" y="29551"/>
                  </a:lnTo>
                  <a:lnTo>
                    <a:pt x="14353" y="30015"/>
                  </a:lnTo>
                  <a:lnTo>
                    <a:pt x="14522" y="29973"/>
                  </a:lnTo>
                  <a:lnTo>
                    <a:pt x="14311" y="29509"/>
                  </a:lnTo>
                  <a:close/>
                  <a:moveTo>
                    <a:pt x="14733" y="30437"/>
                  </a:moveTo>
                  <a:lnTo>
                    <a:pt x="14564" y="30480"/>
                  </a:lnTo>
                  <a:lnTo>
                    <a:pt x="14818" y="30944"/>
                  </a:lnTo>
                  <a:lnTo>
                    <a:pt x="14944" y="30859"/>
                  </a:lnTo>
                  <a:lnTo>
                    <a:pt x="14733" y="30437"/>
                  </a:lnTo>
                  <a:close/>
                  <a:moveTo>
                    <a:pt x="15155" y="31324"/>
                  </a:moveTo>
                  <a:lnTo>
                    <a:pt x="15029" y="31408"/>
                  </a:lnTo>
                  <a:lnTo>
                    <a:pt x="15240" y="31873"/>
                  </a:lnTo>
                  <a:lnTo>
                    <a:pt x="15409" y="31788"/>
                  </a:lnTo>
                  <a:lnTo>
                    <a:pt x="15155" y="31324"/>
                  </a:lnTo>
                  <a:close/>
                  <a:moveTo>
                    <a:pt x="15620" y="32253"/>
                  </a:moveTo>
                  <a:lnTo>
                    <a:pt x="15451" y="32337"/>
                  </a:lnTo>
                  <a:lnTo>
                    <a:pt x="15704" y="32801"/>
                  </a:lnTo>
                  <a:lnTo>
                    <a:pt x="15831" y="32717"/>
                  </a:lnTo>
                  <a:lnTo>
                    <a:pt x="15620" y="32253"/>
                  </a:lnTo>
                  <a:close/>
                  <a:moveTo>
                    <a:pt x="16042" y="33181"/>
                  </a:moveTo>
                  <a:lnTo>
                    <a:pt x="15915" y="33266"/>
                  </a:lnTo>
                  <a:lnTo>
                    <a:pt x="16126" y="33730"/>
                  </a:lnTo>
                  <a:lnTo>
                    <a:pt x="16295" y="33646"/>
                  </a:lnTo>
                  <a:lnTo>
                    <a:pt x="16042" y="33181"/>
                  </a:lnTo>
                  <a:close/>
                  <a:moveTo>
                    <a:pt x="16506" y="34110"/>
                  </a:moveTo>
                  <a:lnTo>
                    <a:pt x="16338" y="34194"/>
                  </a:lnTo>
                  <a:lnTo>
                    <a:pt x="16549" y="34659"/>
                  </a:lnTo>
                  <a:lnTo>
                    <a:pt x="16717" y="34574"/>
                  </a:lnTo>
                  <a:lnTo>
                    <a:pt x="16506" y="34110"/>
                  </a:lnTo>
                  <a:close/>
                  <a:moveTo>
                    <a:pt x="16929" y="35039"/>
                  </a:moveTo>
                  <a:lnTo>
                    <a:pt x="16802" y="35081"/>
                  </a:lnTo>
                  <a:lnTo>
                    <a:pt x="17013" y="35545"/>
                  </a:lnTo>
                  <a:lnTo>
                    <a:pt x="17182" y="35503"/>
                  </a:lnTo>
                  <a:lnTo>
                    <a:pt x="16929" y="35039"/>
                  </a:lnTo>
                  <a:close/>
                  <a:moveTo>
                    <a:pt x="17393" y="35967"/>
                  </a:moveTo>
                  <a:lnTo>
                    <a:pt x="17224" y="36010"/>
                  </a:lnTo>
                  <a:lnTo>
                    <a:pt x="17435" y="36474"/>
                  </a:lnTo>
                  <a:lnTo>
                    <a:pt x="17604" y="36390"/>
                  </a:lnTo>
                  <a:lnTo>
                    <a:pt x="17393" y="35967"/>
                  </a:lnTo>
                  <a:close/>
                  <a:moveTo>
                    <a:pt x="17815" y="36854"/>
                  </a:moveTo>
                  <a:lnTo>
                    <a:pt x="17688" y="36938"/>
                  </a:lnTo>
                  <a:lnTo>
                    <a:pt x="17899" y="37403"/>
                  </a:lnTo>
                  <a:lnTo>
                    <a:pt x="18026" y="37318"/>
                  </a:lnTo>
                  <a:lnTo>
                    <a:pt x="17815" y="36854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0"/>
            <p:cNvSpPr/>
            <p:nvPr/>
          </p:nvSpPr>
          <p:spPr>
            <a:xfrm>
              <a:off x="5705950" y="2689675"/>
              <a:ext cx="8475" cy="13750"/>
            </a:xfrm>
            <a:custGeom>
              <a:avLst/>
              <a:gdLst/>
              <a:ahLst/>
              <a:cxnLst/>
              <a:rect l="l" t="t" r="r" b="b"/>
              <a:pathLst>
                <a:path w="339" h="550" fill="none" extrusionOk="0">
                  <a:moveTo>
                    <a:pt x="0" y="85"/>
                  </a:moveTo>
                  <a:lnTo>
                    <a:pt x="211" y="550"/>
                  </a:lnTo>
                  <a:lnTo>
                    <a:pt x="338" y="465"/>
                  </a:lnTo>
                  <a:lnTo>
                    <a:pt x="127" y="1"/>
                  </a:lnTo>
                  <a:lnTo>
                    <a:pt x="0" y="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0"/>
            <p:cNvSpPr/>
            <p:nvPr/>
          </p:nvSpPr>
          <p:spPr>
            <a:xfrm>
              <a:off x="5694350" y="2667525"/>
              <a:ext cx="9500" cy="12675"/>
            </a:xfrm>
            <a:custGeom>
              <a:avLst/>
              <a:gdLst/>
              <a:ahLst/>
              <a:cxnLst/>
              <a:rect l="l" t="t" r="r" b="b"/>
              <a:pathLst>
                <a:path w="380" h="507" fill="none" extrusionOk="0">
                  <a:moveTo>
                    <a:pt x="0" y="43"/>
                  </a:moveTo>
                  <a:lnTo>
                    <a:pt x="211" y="507"/>
                  </a:lnTo>
                  <a:lnTo>
                    <a:pt x="380" y="423"/>
                  </a:lnTo>
                  <a:lnTo>
                    <a:pt x="169" y="0"/>
                  </a:lnTo>
                  <a:lnTo>
                    <a:pt x="0" y="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0"/>
            <p:cNvSpPr/>
            <p:nvPr/>
          </p:nvSpPr>
          <p:spPr>
            <a:xfrm>
              <a:off x="5683775" y="2644300"/>
              <a:ext cx="9525" cy="12700"/>
            </a:xfrm>
            <a:custGeom>
              <a:avLst/>
              <a:gdLst/>
              <a:ahLst/>
              <a:cxnLst/>
              <a:rect l="l" t="t" r="r" b="b"/>
              <a:pathLst>
                <a:path w="381" h="508" fill="none" extrusionOk="0">
                  <a:moveTo>
                    <a:pt x="1" y="43"/>
                  </a:moveTo>
                  <a:lnTo>
                    <a:pt x="212" y="507"/>
                  </a:lnTo>
                  <a:lnTo>
                    <a:pt x="381" y="465"/>
                  </a:lnTo>
                  <a:lnTo>
                    <a:pt x="128" y="1"/>
                  </a:lnTo>
                  <a:lnTo>
                    <a:pt x="1" y="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0"/>
            <p:cNvSpPr/>
            <p:nvPr/>
          </p:nvSpPr>
          <p:spPr>
            <a:xfrm>
              <a:off x="5672175" y="2621075"/>
              <a:ext cx="9525" cy="13750"/>
            </a:xfrm>
            <a:custGeom>
              <a:avLst/>
              <a:gdLst/>
              <a:ahLst/>
              <a:cxnLst/>
              <a:rect l="l" t="t" r="r" b="b"/>
              <a:pathLst>
                <a:path w="381" h="550" fill="none" extrusionOk="0">
                  <a:moveTo>
                    <a:pt x="1" y="85"/>
                  </a:moveTo>
                  <a:lnTo>
                    <a:pt x="212" y="550"/>
                  </a:lnTo>
                  <a:lnTo>
                    <a:pt x="380" y="465"/>
                  </a:lnTo>
                  <a:lnTo>
                    <a:pt x="169" y="1"/>
                  </a:lnTo>
                  <a:lnTo>
                    <a:pt x="1" y="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0"/>
            <p:cNvSpPr/>
            <p:nvPr/>
          </p:nvSpPr>
          <p:spPr>
            <a:xfrm>
              <a:off x="5661625" y="2597875"/>
              <a:ext cx="9525" cy="13750"/>
            </a:xfrm>
            <a:custGeom>
              <a:avLst/>
              <a:gdLst/>
              <a:ahLst/>
              <a:cxnLst/>
              <a:rect l="l" t="t" r="r" b="b"/>
              <a:pathLst>
                <a:path w="381" h="550" fill="none" extrusionOk="0">
                  <a:moveTo>
                    <a:pt x="0" y="85"/>
                  </a:moveTo>
                  <a:lnTo>
                    <a:pt x="211" y="549"/>
                  </a:lnTo>
                  <a:lnTo>
                    <a:pt x="380" y="465"/>
                  </a:lnTo>
                  <a:lnTo>
                    <a:pt x="127" y="0"/>
                  </a:lnTo>
                  <a:lnTo>
                    <a:pt x="0" y="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0"/>
            <p:cNvSpPr/>
            <p:nvPr/>
          </p:nvSpPr>
          <p:spPr>
            <a:xfrm>
              <a:off x="5650025" y="2574650"/>
              <a:ext cx="9500" cy="13750"/>
            </a:xfrm>
            <a:custGeom>
              <a:avLst/>
              <a:gdLst/>
              <a:ahLst/>
              <a:cxnLst/>
              <a:rect l="l" t="t" r="r" b="b"/>
              <a:pathLst>
                <a:path w="380" h="550" fill="none" extrusionOk="0">
                  <a:moveTo>
                    <a:pt x="0" y="85"/>
                  </a:moveTo>
                  <a:lnTo>
                    <a:pt x="253" y="549"/>
                  </a:lnTo>
                  <a:lnTo>
                    <a:pt x="380" y="465"/>
                  </a:lnTo>
                  <a:lnTo>
                    <a:pt x="169" y="1"/>
                  </a:lnTo>
                  <a:lnTo>
                    <a:pt x="0" y="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0"/>
            <p:cNvSpPr/>
            <p:nvPr/>
          </p:nvSpPr>
          <p:spPr>
            <a:xfrm>
              <a:off x="5639450" y="2551425"/>
              <a:ext cx="9525" cy="13750"/>
            </a:xfrm>
            <a:custGeom>
              <a:avLst/>
              <a:gdLst/>
              <a:ahLst/>
              <a:cxnLst/>
              <a:rect l="l" t="t" r="r" b="b"/>
              <a:pathLst>
                <a:path w="381" h="550" fill="none" extrusionOk="0">
                  <a:moveTo>
                    <a:pt x="1" y="85"/>
                  </a:moveTo>
                  <a:lnTo>
                    <a:pt x="212" y="550"/>
                  </a:lnTo>
                  <a:lnTo>
                    <a:pt x="381" y="465"/>
                  </a:lnTo>
                  <a:lnTo>
                    <a:pt x="127" y="1"/>
                  </a:lnTo>
                  <a:lnTo>
                    <a:pt x="1" y="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0"/>
            <p:cNvSpPr/>
            <p:nvPr/>
          </p:nvSpPr>
          <p:spPr>
            <a:xfrm>
              <a:off x="5627850" y="2529275"/>
              <a:ext cx="9525" cy="12675"/>
            </a:xfrm>
            <a:custGeom>
              <a:avLst/>
              <a:gdLst/>
              <a:ahLst/>
              <a:cxnLst/>
              <a:rect l="l" t="t" r="r" b="b"/>
              <a:pathLst>
                <a:path w="381" h="507" fill="none" extrusionOk="0">
                  <a:moveTo>
                    <a:pt x="0" y="43"/>
                  </a:moveTo>
                  <a:lnTo>
                    <a:pt x="254" y="507"/>
                  </a:lnTo>
                  <a:lnTo>
                    <a:pt x="380" y="422"/>
                  </a:lnTo>
                  <a:lnTo>
                    <a:pt x="169" y="0"/>
                  </a:lnTo>
                  <a:lnTo>
                    <a:pt x="0" y="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50"/>
            <p:cNvSpPr/>
            <p:nvPr/>
          </p:nvSpPr>
          <p:spPr>
            <a:xfrm>
              <a:off x="5617300" y="2506050"/>
              <a:ext cx="9525" cy="12700"/>
            </a:xfrm>
            <a:custGeom>
              <a:avLst/>
              <a:gdLst/>
              <a:ahLst/>
              <a:cxnLst/>
              <a:rect l="l" t="t" r="r" b="b"/>
              <a:pathLst>
                <a:path w="381" h="508" fill="none" extrusionOk="0">
                  <a:moveTo>
                    <a:pt x="0" y="43"/>
                  </a:moveTo>
                  <a:lnTo>
                    <a:pt x="211" y="507"/>
                  </a:lnTo>
                  <a:lnTo>
                    <a:pt x="380" y="465"/>
                  </a:lnTo>
                  <a:lnTo>
                    <a:pt x="169" y="1"/>
                  </a:lnTo>
                  <a:lnTo>
                    <a:pt x="0" y="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50"/>
            <p:cNvSpPr/>
            <p:nvPr/>
          </p:nvSpPr>
          <p:spPr>
            <a:xfrm>
              <a:off x="5605675" y="2482825"/>
              <a:ext cx="9525" cy="13750"/>
            </a:xfrm>
            <a:custGeom>
              <a:avLst/>
              <a:gdLst/>
              <a:ahLst/>
              <a:cxnLst/>
              <a:rect l="l" t="t" r="r" b="b"/>
              <a:pathLst>
                <a:path w="381" h="550" fill="none" extrusionOk="0">
                  <a:moveTo>
                    <a:pt x="1" y="85"/>
                  </a:moveTo>
                  <a:lnTo>
                    <a:pt x="254" y="550"/>
                  </a:lnTo>
                  <a:lnTo>
                    <a:pt x="381" y="465"/>
                  </a:lnTo>
                  <a:lnTo>
                    <a:pt x="170" y="1"/>
                  </a:lnTo>
                  <a:lnTo>
                    <a:pt x="1" y="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50"/>
            <p:cNvSpPr/>
            <p:nvPr/>
          </p:nvSpPr>
          <p:spPr>
            <a:xfrm>
              <a:off x="5595125" y="2459625"/>
              <a:ext cx="9525" cy="13725"/>
            </a:xfrm>
            <a:custGeom>
              <a:avLst/>
              <a:gdLst/>
              <a:ahLst/>
              <a:cxnLst/>
              <a:rect l="l" t="t" r="r" b="b"/>
              <a:pathLst>
                <a:path w="381" h="549" fill="none" extrusionOk="0">
                  <a:moveTo>
                    <a:pt x="1" y="85"/>
                  </a:moveTo>
                  <a:lnTo>
                    <a:pt x="212" y="549"/>
                  </a:lnTo>
                  <a:lnTo>
                    <a:pt x="381" y="465"/>
                  </a:lnTo>
                  <a:lnTo>
                    <a:pt x="170" y="0"/>
                  </a:lnTo>
                  <a:lnTo>
                    <a:pt x="1" y="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0"/>
            <p:cNvSpPr/>
            <p:nvPr/>
          </p:nvSpPr>
          <p:spPr>
            <a:xfrm>
              <a:off x="5584575" y="2436400"/>
              <a:ext cx="8475" cy="13750"/>
            </a:xfrm>
            <a:custGeom>
              <a:avLst/>
              <a:gdLst/>
              <a:ahLst/>
              <a:cxnLst/>
              <a:rect l="l" t="t" r="r" b="b"/>
              <a:pathLst>
                <a:path w="339" h="550" fill="none" extrusionOk="0">
                  <a:moveTo>
                    <a:pt x="1" y="85"/>
                  </a:moveTo>
                  <a:lnTo>
                    <a:pt x="212" y="549"/>
                  </a:lnTo>
                  <a:lnTo>
                    <a:pt x="338" y="465"/>
                  </a:lnTo>
                  <a:lnTo>
                    <a:pt x="127" y="0"/>
                  </a:lnTo>
                  <a:lnTo>
                    <a:pt x="1" y="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0"/>
            <p:cNvSpPr/>
            <p:nvPr/>
          </p:nvSpPr>
          <p:spPr>
            <a:xfrm>
              <a:off x="5572975" y="2413175"/>
              <a:ext cx="9525" cy="13750"/>
            </a:xfrm>
            <a:custGeom>
              <a:avLst/>
              <a:gdLst/>
              <a:ahLst/>
              <a:cxnLst/>
              <a:rect l="l" t="t" r="r" b="b"/>
              <a:pathLst>
                <a:path w="381" h="550" fill="none" extrusionOk="0">
                  <a:moveTo>
                    <a:pt x="0" y="85"/>
                  </a:moveTo>
                  <a:lnTo>
                    <a:pt x="211" y="550"/>
                  </a:lnTo>
                  <a:lnTo>
                    <a:pt x="380" y="465"/>
                  </a:lnTo>
                  <a:lnTo>
                    <a:pt x="169" y="1"/>
                  </a:lnTo>
                  <a:lnTo>
                    <a:pt x="0" y="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0"/>
            <p:cNvSpPr/>
            <p:nvPr/>
          </p:nvSpPr>
          <p:spPr>
            <a:xfrm>
              <a:off x="5562425" y="2391025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fill="none" extrusionOk="0">
                  <a:moveTo>
                    <a:pt x="0" y="42"/>
                  </a:moveTo>
                  <a:lnTo>
                    <a:pt x="211" y="507"/>
                  </a:lnTo>
                  <a:lnTo>
                    <a:pt x="338" y="422"/>
                  </a:lnTo>
                  <a:lnTo>
                    <a:pt x="127" y="0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0"/>
            <p:cNvSpPr/>
            <p:nvPr/>
          </p:nvSpPr>
          <p:spPr>
            <a:xfrm>
              <a:off x="5550800" y="2367800"/>
              <a:ext cx="9525" cy="12700"/>
            </a:xfrm>
            <a:custGeom>
              <a:avLst/>
              <a:gdLst/>
              <a:ahLst/>
              <a:cxnLst/>
              <a:rect l="l" t="t" r="r" b="b"/>
              <a:pathLst>
                <a:path w="381" h="508" fill="none" extrusionOk="0">
                  <a:moveTo>
                    <a:pt x="1" y="43"/>
                  </a:moveTo>
                  <a:lnTo>
                    <a:pt x="212" y="507"/>
                  </a:lnTo>
                  <a:lnTo>
                    <a:pt x="381" y="465"/>
                  </a:lnTo>
                  <a:lnTo>
                    <a:pt x="170" y="1"/>
                  </a:lnTo>
                  <a:lnTo>
                    <a:pt x="1" y="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0"/>
            <p:cNvSpPr/>
            <p:nvPr/>
          </p:nvSpPr>
          <p:spPr>
            <a:xfrm>
              <a:off x="5540250" y="2344575"/>
              <a:ext cx="9525" cy="13750"/>
            </a:xfrm>
            <a:custGeom>
              <a:avLst/>
              <a:gdLst/>
              <a:ahLst/>
              <a:cxnLst/>
              <a:rect l="l" t="t" r="r" b="b"/>
              <a:pathLst>
                <a:path w="381" h="550" fill="none" extrusionOk="0">
                  <a:moveTo>
                    <a:pt x="1" y="85"/>
                  </a:moveTo>
                  <a:lnTo>
                    <a:pt x="212" y="550"/>
                  </a:lnTo>
                  <a:lnTo>
                    <a:pt x="381" y="465"/>
                  </a:lnTo>
                  <a:lnTo>
                    <a:pt x="127" y="1"/>
                  </a:lnTo>
                  <a:lnTo>
                    <a:pt x="1" y="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50"/>
            <p:cNvSpPr/>
            <p:nvPr/>
          </p:nvSpPr>
          <p:spPr>
            <a:xfrm>
              <a:off x="5528650" y="2321375"/>
              <a:ext cx="9525" cy="13725"/>
            </a:xfrm>
            <a:custGeom>
              <a:avLst/>
              <a:gdLst/>
              <a:ahLst/>
              <a:cxnLst/>
              <a:rect l="l" t="t" r="r" b="b"/>
              <a:pathLst>
                <a:path w="381" h="549" fill="none" extrusionOk="0">
                  <a:moveTo>
                    <a:pt x="0" y="85"/>
                  </a:moveTo>
                  <a:lnTo>
                    <a:pt x="211" y="549"/>
                  </a:lnTo>
                  <a:lnTo>
                    <a:pt x="380" y="464"/>
                  </a:lnTo>
                  <a:lnTo>
                    <a:pt x="169" y="0"/>
                  </a:lnTo>
                  <a:lnTo>
                    <a:pt x="0" y="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0"/>
            <p:cNvSpPr/>
            <p:nvPr/>
          </p:nvSpPr>
          <p:spPr>
            <a:xfrm>
              <a:off x="5518100" y="2298150"/>
              <a:ext cx="9525" cy="13750"/>
            </a:xfrm>
            <a:custGeom>
              <a:avLst/>
              <a:gdLst/>
              <a:ahLst/>
              <a:cxnLst/>
              <a:rect l="l" t="t" r="r" b="b"/>
              <a:pathLst>
                <a:path w="381" h="550" fill="none" extrusionOk="0">
                  <a:moveTo>
                    <a:pt x="0" y="85"/>
                  </a:moveTo>
                  <a:lnTo>
                    <a:pt x="211" y="549"/>
                  </a:lnTo>
                  <a:lnTo>
                    <a:pt x="380" y="465"/>
                  </a:lnTo>
                  <a:lnTo>
                    <a:pt x="127" y="0"/>
                  </a:lnTo>
                  <a:lnTo>
                    <a:pt x="0" y="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0"/>
            <p:cNvSpPr/>
            <p:nvPr/>
          </p:nvSpPr>
          <p:spPr>
            <a:xfrm>
              <a:off x="5506475" y="2274925"/>
              <a:ext cx="9525" cy="13750"/>
            </a:xfrm>
            <a:custGeom>
              <a:avLst/>
              <a:gdLst/>
              <a:ahLst/>
              <a:cxnLst/>
              <a:rect l="l" t="t" r="r" b="b"/>
              <a:pathLst>
                <a:path w="381" h="550" fill="none" extrusionOk="0">
                  <a:moveTo>
                    <a:pt x="1" y="85"/>
                  </a:moveTo>
                  <a:lnTo>
                    <a:pt x="254" y="549"/>
                  </a:lnTo>
                  <a:lnTo>
                    <a:pt x="381" y="465"/>
                  </a:lnTo>
                  <a:lnTo>
                    <a:pt x="170" y="1"/>
                  </a:lnTo>
                  <a:lnTo>
                    <a:pt x="1" y="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50"/>
            <p:cNvSpPr/>
            <p:nvPr/>
          </p:nvSpPr>
          <p:spPr>
            <a:xfrm>
              <a:off x="5495925" y="2252775"/>
              <a:ext cx="9525" cy="12675"/>
            </a:xfrm>
            <a:custGeom>
              <a:avLst/>
              <a:gdLst/>
              <a:ahLst/>
              <a:cxnLst/>
              <a:rect l="l" t="t" r="r" b="b"/>
              <a:pathLst>
                <a:path w="381" h="507" fill="none" extrusionOk="0">
                  <a:moveTo>
                    <a:pt x="1" y="42"/>
                  </a:moveTo>
                  <a:lnTo>
                    <a:pt x="212" y="507"/>
                  </a:lnTo>
                  <a:lnTo>
                    <a:pt x="381" y="465"/>
                  </a:lnTo>
                  <a:lnTo>
                    <a:pt x="127" y="0"/>
                  </a:lnTo>
                  <a:lnTo>
                    <a:pt x="1" y="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0"/>
            <p:cNvSpPr/>
            <p:nvPr/>
          </p:nvSpPr>
          <p:spPr>
            <a:xfrm>
              <a:off x="5484325" y="2229550"/>
              <a:ext cx="9525" cy="12700"/>
            </a:xfrm>
            <a:custGeom>
              <a:avLst/>
              <a:gdLst/>
              <a:ahLst/>
              <a:cxnLst/>
              <a:rect l="l" t="t" r="r" b="b"/>
              <a:pathLst>
                <a:path w="381" h="508" fill="none" extrusionOk="0">
                  <a:moveTo>
                    <a:pt x="0" y="43"/>
                  </a:moveTo>
                  <a:lnTo>
                    <a:pt x="254" y="507"/>
                  </a:lnTo>
                  <a:lnTo>
                    <a:pt x="380" y="465"/>
                  </a:lnTo>
                  <a:lnTo>
                    <a:pt x="169" y="0"/>
                  </a:lnTo>
                  <a:lnTo>
                    <a:pt x="0" y="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0"/>
            <p:cNvSpPr/>
            <p:nvPr/>
          </p:nvSpPr>
          <p:spPr>
            <a:xfrm>
              <a:off x="5473775" y="2206325"/>
              <a:ext cx="9525" cy="13750"/>
            </a:xfrm>
            <a:custGeom>
              <a:avLst/>
              <a:gdLst/>
              <a:ahLst/>
              <a:cxnLst/>
              <a:rect l="l" t="t" r="r" b="b"/>
              <a:pathLst>
                <a:path w="381" h="550" fill="none" extrusionOk="0">
                  <a:moveTo>
                    <a:pt x="0" y="85"/>
                  </a:moveTo>
                  <a:lnTo>
                    <a:pt x="211" y="550"/>
                  </a:lnTo>
                  <a:lnTo>
                    <a:pt x="380" y="465"/>
                  </a:lnTo>
                  <a:lnTo>
                    <a:pt x="169" y="1"/>
                  </a:lnTo>
                  <a:lnTo>
                    <a:pt x="0" y="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0"/>
            <p:cNvSpPr/>
            <p:nvPr/>
          </p:nvSpPr>
          <p:spPr>
            <a:xfrm>
              <a:off x="5462150" y="2183125"/>
              <a:ext cx="9525" cy="13725"/>
            </a:xfrm>
            <a:custGeom>
              <a:avLst/>
              <a:gdLst/>
              <a:ahLst/>
              <a:cxnLst/>
              <a:rect l="l" t="t" r="r" b="b"/>
              <a:pathLst>
                <a:path w="381" h="549" fill="none" extrusionOk="0">
                  <a:moveTo>
                    <a:pt x="1" y="84"/>
                  </a:moveTo>
                  <a:lnTo>
                    <a:pt x="254" y="549"/>
                  </a:lnTo>
                  <a:lnTo>
                    <a:pt x="381" y="464"/>
                  </a:lnTo>
                  <a:lnTo>
                    <a:pt x="170" y="0"/>
                  </a:lnTo>
                  <a:lnTo>
                    <a:pt x="1" y="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0"/>
            <p:cNvSpPr/>
            <p:nvPr/>
          </p:nvSpPr>
          <p:spPr>
            <a:xfrm>
              <a:off x="5451600" y="2159900"/>
              <a:ext cx="9525" cy="13750"/>
            </a:xfrm>
            <a:custGeom>
              <a:avLst/>
              <a:gdLst/>
              <a:ahLst/>
              <a:cxnLst/>
              <a:rect l="l" t="t" r="r" b="b"/>
              <a:pathLst>
                <a:path w="381" h="550" fill="none" extrusionOk="0">
                  <a:moveTo>
                    <a:pt x="1" y="85"/>
                  </a:moveTo>
                  <a:lnTo>
                    <a:pt x="212" y="549"/>
                  </a:lnTo>
                  <a:lnTo>
                    <a:pt x="381" y="465"/>
                  </a:lnTo>
                  <a:lnTo>
                    <a:pt x="170" y="0"/>
                  </a:lnTo>
                  <a:lnTo>
                    <a:pt x="1" y="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0"/>
            <p:cNvSpPr/>
            <p:nvPr/>
          </p:nvSpPr>
          <p:spPr>
            <a:xfrm>
              <a:off x="5441050" y="2136675"/>
              <a:ext cx="8475" cy="13750"/>
            </a:xfrm>
            <a:custGeom>
              <a:avLst/>
              <a:gdLst/>
              <a:ahLst/>
              <a:cxnLst/>
              <a:rect l="l" t="t" r="r" b="b"/>
              <a:pathLst>
                <a:path w="339" h="550" fill="none" extrusionOk="0">
                  <a:moveTo>
                    <a:pt x="1" y="85"/>
                  </a:moveTo>
                  <a:lnTo>
                    <a:pt x="212" y="549"/>
                  </a:lnTo>
                  <a:lnTo>
                    <a:pt x="338" y="465"/>
                  </a:lnTo>
                  <a:lnTo>
                    <a:pt x="127" y="1"/>
                  </a:lnTo>
                  <a:lnTo>
                    <a:pt x="1" y="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0"/>
            <p:cNvSpPr/>
            <p:nvPr/>
          </p:nvSpPr>
          <p:spPr>
            <a:xfrm>
              <a:off x="5429450" y="2114525"/>
              <a:ext cx="9525" cy="12675"/>
            </a:xfrm>
            <a:custGeom>
              <a:avLst/>
              <a:gdLst/>
              <a:ahLst/>
              <a:cxnLst/>
              <a:rect l="l" t="t" r="r" b="b"/>
              <a:pathLst>
                <a:path w="381" h="507" fill="none" extrusionOk="0">
                  <a:moveTo>
                    <a:pt x="0" y="42"/>
                  </a:moveTo>
                  <a:lnTo>
                    <a:pt x="211" y="507"/>
                  </a:lnTo>
                  <a:lnTo>
                    <a:pt x="380" y="464"/>
                  </a:lnTo>
                  <a:lnTo>
                    <a:pt x="169" y="0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0"/>
            <p:cNvSpPr/>
            <p:nvPr/>
          </p:nvSpPr>
          <p:spPr>
            <a:xfrm>
              <a:off x="5418900" y="2091300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fill="none" extrusionOk="0">
                  <a:moveTo>
                    <a:pt x="0" y="43"/>
                  </a:moveTo>
                  <a:lnTo>
                    <a:pt x="211" y="507"/>
                  </a:lnTo>
                  <a:lnTo>
                    <a:pt x="338" y="465"/>
                  </a:lnTo>
                  <a:lnTo>
                    <a:pt x="127" y="0"/>
                  </a:lnTo>
                  <a:lnTo>
                    <a:pt x="0" y="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0"/>
            <p:cNvSpPr/>
            <p:nvPr/>
          </p:nvSpPr>
          <p:spPr>
            <a:xfrm>
              <a:off x="5407275" y="2068075"/>
              <a:ext cx="9525" cy="13750"/>
            </a:xfrm>
            <a:custGeom>
              <a:avLst/>
              <a:gdLst/>
              <a:ahLst/>
              <a:cxnLst/>
              <a:rect l="l" t="t" r="r" b="b"/>
              <a:pathLst>
                <a:path w="381" h="550" fill="none" extrusionOk="0">
                  <a:moveTo>
                    <a:pt x="1" y="85"/>
                  </a:moveTo>
                  <a:lnTo>
                    <a:pt x="212" y="549"/>
                  </a:lnTo>
                  <a:lnTo>
                    <a:pt x="381" y="465"/>
                  </a:lnTo>
                  <a:lnTo>
                    <a:pt x="170" y="1"/>
                  </a:lnTo>
                  <a:lnTo>
                    <a:pt x="1" y="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0"/>
            <p:cNvSpPr/>
            <p:nvPr/>
          </p:nvSpPr>
          <p:spPr>
            <a:xfrm>
              <a:off x="5396725" y="2044850"/>
              <a:ext cx="9525" cy="13750"/>
            </a:xfrm>
            <a:custGeom>
              <a:avLst/>
              <a:gdLst/>
              <a:ahLst/>
              <a:cxnLst/>
              <a:rect l="l" t="t" r="r" b="b"/>
              <a:pathLst>
                <a:path w="381" h="550" fill="none" extrusionOk="0">
                  <a:moveTo>
                    <a:pt x="1" y="85"/>
                  </a:moveTo>
                  <a:lnTo>
                    <a:pt x="212" y="550"/>
                  </a:lnTo>
                  <a:lnTo>
                    <a:pt x="380" y="465"/>
                  </a:lnTo>
                  <a:lnTo>
                    <a:pt x="127" y="1"/>
                  </a:lnTo>
                  <a:lnTo>
                    <a:pt x="1" y="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0"/>
            <p:cNvSpPr/>
            <p:nvPr/>
          </p:nvSpPr>
          <p:spPr>
            <a:xfrm>
              <a:off x="5385125" y="2021650"/>
              <a:ext cx="9525" cy="13750"/>
            </a:xfrm>
            <a:custGeom>
              <a:avLst/>
              <a:gdLst/>
              <a:ahLst/>
              <a:cxnLst/>
              <a:rect l="l" t="t" r="r" b="b"/>
              <a:pathLst>
                <a:path w="381" h="550" fill="none" extrusionOk="0">
                  <a:moveTo>
                    <a:pt x="0" y="85"/>
                  </a:moveTo>
                  <a:lnTo>
                    <a:pt x="211" y="549"/>
                  </a:lnTo>
                  <a:lnTo>
                    <a:pt x="380" y="465"/>
                  </a:lnTo>
                  <a:lnTo>
                    <a:pt x="169" y="0"/>
                  </a:lnTo>
                  <a:lnTo>
                    <a:pt x="0" y="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0"/>
            <p:cNvSpPr/>
            <p:nvPr/>
          </p:nvSpPr>
          <p:spPr>
            <a:xfrm>
              <a:off x="5374575" y="1998425"/>
              <a:ext cx="9500" cy="13750"/>
            </a:xfrm>
            <a:custGeom>
              <a:avLst/>
              <a:gdLst/>
              <a:ahLst/>
              <a:cxnLst/>
              <a:rect l="l" t="t" r="r" b="b"/>
              <a:pathLst>
                <a:path w="380" h="550" fill="none" extrusionOk="0">
                  <a:moveTo>
                    <a:pt x="0" y="85"/>
                  </a:moveTo>
                  <a:lnTo>
                    <a:pt x="211" y="549"/>
                  </a:lnTo>
                  <a:lnTo>
                    <a:pt x="380" y="465"/>
                  </a:lnTo>
                  <a:lnTo>
                    <a:pt x="127" y="1"/>
                  </a:lnTo>
                  <a:lnTo>
                    <a:pt x="0" y="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0"/>
            <p:cNvSpPr/>
            <p:nvPr/>
          </p:nvSpPr>
          <p:spPr>
            <a:xfrm>
              <a:off x="5362950" y="1976275"/>
              <a:ext cx="9525" cy="12675"/>
            </a:xfrm>
            <a:custGeom>
              <a:avLst/>
              <a:gdLst/>
              <a:ahLst/>
              <a:cxnLst/>
              <a:rect l="l" t="t" r="r" b="b"/>
              <a:pathLst>
                <a:path w="381" h="507" fill="none" extrusionOk="0">
                  <a:moveTo>
                    <a:pt x="1" y="42"/>
                  </a:moveTo>
                  <a:lnTo>
                    <a:pt x="254" y="507"/>
                  </a:lnTo>
                  <a:lnTo>
                    <a:pt x="381" y="464"/>
                  </a:lnTo>
                  <a:lnTo>
                    <a:pt x="170" y="0"/>
                  </a:lnTo>
                  <a:lnTo>
                    <a:pt x="1" y="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0"/>
            <p:cNvSpPr/>
            <p:nvPr/>
          </p:nvSpPr>
          <p:spPr>
            <a:xfrm>
              <a:off x="5352400" y="1953050"/>
              <a:ext cx="9525" cy="12675"/>
            </a:xfrm>
            <a:custGeom>
              <a:avLst/>
              <a:gdLst/>
              <a:ahLst/>
              <a:cxnLst/>
              <a:rect l="l" t="t" r="r" b="b"/>
              <a:pathLst>
                <a:path w="381" h="507" fill="none" extrusionOk="0">
                  <a:moveTo>
                    <a:pt x="1" y="43"/>
                  </a:moveTo>
                  <a:lnTo>
                    <a:pt x="212" y="507"/>
                  </a:lnTo>
                  <a:lnTo>
                    <a:pt x="380" y="465"/>
                  </a:lnTo>
                  <a:lnTo>
                    <a:pt x="127" y="0"/>
                  </a:lnTo>
                  <a:lnTo>
                    <a:pt x="1" y="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50"/>
            <p:cNvSpPr/>
            <p:nvPr/>
          </p:nvSpPr>
          <p:spPr>
            <a:xfrm>
              <a:off x="5340800" y="1929825"/>
              <a:ext cx="9525" cy="13750"/>
            </a:xfrm>
            <a:custGeom>
              <a:avLst/>
              <a:gdLst/>
              <a:ahLst/>
              <a:cxnLst/>
              <a:rect l="l" t="t" r="r" b="b"/>
              <a:pathLst>
                <a:path w="381" h="550" fill="none" extrusionOk="0">
                  <a:moveTo>
                    <a:pt x="0" y="85"/>
                  </a:moveTo>
                  <a:lnTo>
                    <a:pt x="253" y="549"/>
                  </a:lnTo>
                  <a:lnTo>
                    <a:pt x="380" y="465"/>
                  </a:lnTo>
                  <a:lnTo>
                    <a:pt x="169" y="1"/>
                  </a:lnTo>
                  <a:lnTo>
                    <a:pt x="0" y="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0"/>
            <p:cNvSpPr/>
            <p:nvPr/>
          </p:nvSpPr>
          <p:spPr>
            <a:xfrm>
              <a:off x="5330250" y="1906600"/>
              <a:ext cx="9500" cy="13750"/>
            </a:xfrm>
            <a:custGeom>
              <a:avLst/>
              <a:gdLst/>
              <a:ahLst/>
              <a:cxnLst/>
              <a:rect l="l" t="t" r="r" b="b"/>
              <a:pathLst>
                <a:path w="380" h="550" fill="none" extrusionOk="0">
                  <a:moveTo>
                    <a:pt x="0" y="85"/>
                  </a:moveTo>
                  <a:lnTo>
                    <a:pt x="211" y="550"/>
                  </a:lnTo>
                  <a:lnTo>
                    <a:pt x="380" y="465"/>
                  </a:lnTo>
                  <a:lnTo>
                    <a:pt x="169" y="1"/>
                  </a:lnTo>
                  <a:lnTo>
                    <a:pt x="0" y="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0"/>
            <p:cNvSpPr/>
            <p:nvPr/>
          </p:nvSpPr>
          <p:spPr>
            <a:xfrm>
              <a:off x="5318625" y="1883400"/>
              <a:ext cx="9525" cy="13725"/>
            </a:xfrm>
            <a:custGeom>
              <a:avLst/>
              <a:gdLst/>
              <a:ahLst/>
              <a:cxnLst/>
              <a:rect l="l" t="t" r="r" b="b"/>
              <a:pathLst>
                <a:path w="381" h="549" fill="none" extrusionOk="0">
                  <a:moveTo>
                    <a:pt x="1" y="85"/>
                  </a:moveTo>
                  <a:lnTo>
                    <a:pt x="254" y="549"/>
                  </a:lnTo>
                  <a:lnTo>
                    <a:pt x="381" y="465"/>
                  </a:lnTo>
                  <a:lnTo>
                    <a:pt x="170" y="0"/>
                  </a:lnTo>
                  <a:lnTo>
                    <a:pt x="1" y="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50"/>
            <p:cNvSpPr/>
            <p:nvPr/>
          </p:nvSpPr>
          <p:spPr>
            <a:xfrm>
              <a:off x="5308075" y="1860175"/>
              <a:ext cx="9525" cy="13750"/>
            </a:xfrm>
            <a:custGeom>
              <a:avLst/>
              <a:gdLst/>
              <a:ahLst/>
              <a:cxnLst/>
              <a:rect l="l" t="t" r="r" b="b"/>
              <a:pathLst>
                <a:path w="381" h="550" fill="none" extrusionOk="0">
                  <a:moveTo>
                    <a:pt x="1" y="85"/>
                  </a:moveTo>
                  <a:lnTo>
                    <a:pt x="212" y="549"/>
                  </a:lnTo>
                  <a:lnTo>
                    <a:pt x="380" y="465"/>
                  </a:lnTo>
                  <a:lnTo>
                    <a:pt x="169" y="0"/>
                  </a:lnTo>
                  <a:lnTo>
                    <a:pt x="1" y="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0"/>
            <p:cNvSpPr/>
            <p:nvPr/>
          </p:nvSpPr>
          <p:spPr>
            <a:xfrm>
              <a:off x="5297525" y="1838000"/>
              <a:ext cx="8475" cy="12700"/>
            </a:xfrm>
            <a:custGeom>
              <a:avLst/>
              <a:gdLst/>
              <a:ahLst/>
              <a:cxnLst/>
              <a:rect l="l" t="t" r="r" b="b"/>
              <a:pathLst>
                <a:path w="339" h="508" fill="none" extrusionOk="0">
                  <a:moveTo>
                    <a:pt x="0" y="43"/>
                  </a:moveTo>
                  <a:lnTo>
                    <a:pt x="211" y="508"/>
                  </a:lnTo>
                  <a:lnTo>
                    <a:pt x="338" y="465"/>
                  </a:lnTo>
                  <a:lnTo>
                    <a:pt x="127" y="1"/>
                  </a:lnTo>
                  <a:lnTo>
                    <a:pt x="0" y="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0"/>
            <p:cNvSpPr/>
            <p:nvPr/>
          </p:nvSpPr>
          <p:spPr>
            <a:xfrm>
              <a:off x="5285900" y="1814800"/>
              <a:ext cx="9525" cy="12675"/>
            </a:xfrm>
            <a:custGeom>
              <a:avLst/>
              <a:gdLst/>
              <a:ahLst/>
              <a:cxnLst/>
              <a:rect l="l" t="t" r="r" b="b"/>
              <a:pathLst>
                <a:path w="381" h="507" fill="none" extrusionOk="0">
                  <a:moveTo>
                    <a:pt x="1" y="42"/>
                  </a:moveTo>
                  <a:lnTo>
                    <a:pt x="212" y="507"/>
                  </a:lnTo>
                  <a:lnTo>
                    <a:pt x="381" y="465"/>
                  </a:lnTo>
                  <a:lnTo>
                    <a:pt x="170" y="0"/>
                  </a:lnTo>
                  <a:lnTo>
                    <a:pt x="1" y="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0"/>
            <p:cNvSpPr/>
            <p:nvPr/>
          </p:nvSpPr>
          <p:spPr>
            <a:xfrm>
              <a:off x="5275350" y="1791575"/>
              <a:ext cx="8475" cy="13750"/>
            </a:xfrm>
            <a:custGeom>
              <a:avLst/>
              <a:gdLst/>
              <a:ahLst/>
              <a:cxnLst/>
              <a:rect l="l" t="t" r="r" b="b"/>
              <a:pathLst>
                <a:path w="339" h="550" fill="none" extrusionOk="0">
                  <a:moveTo>
                    <a:pt x="1" y="85"/>
                  </a:moveTo>
                  <a:lnTo>
                    <a:pt x="212" y="549"/>
                  </a:lnTo>
                  <a:lnTo>
                    <a:pt x="339" y="465"/>
                  </a:lnTo>
                  <a:lnTo>
                    <a:pt x="127" y="1"/>
                  </a:lnTo>
                  <a:lnTo>
                    <a:pt x="1" y="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0"/>
            <p:cNvSpPr/>
            <p:nvPr/>
          </p:nvSpPr>
          <p:spPr>
            <a:xfrm>
              <a:off x="5263750" y="1768350"/>
              <a:ext cx="9525" cy="13750"/>
            </a:xfrm>
            <a:custGeom>
              <a:avLst/>
              <a:gdLst/>
              <a:ahLst/>
              <a:cxnLst/>
              <a:rect l="l" t="t" r="r" b="b"/>
              <a:pathLst>
                <a:path w="381" h="550" fill="none" extrusionOk="0">
                  <a:moveTo>
                    <a:pt x="0" y="85"/>
                  </a:moveTo>
                  <a:lnTo>
                    <a:pt x="212" y="550"/>
                  </a:lnTo>
                  <a:lnTo>
                    <a:pt x="380" y="465"/>
                  </a:lnTo>
                  <a:lnTo>
                    <a:pt x="169" y="1"/>
                  </a:lnTo>
                  <a:lnTo>
                    <a:pt x="0" y="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0"/>
            <p:cNvSpPr/>
            <p:nvPr/>
          </p:nvSpPr>
          <p:spPr>
            <a:xfrm>
              <a:off x="5722825" y="2725575"/>
              <a:ext cx="10575" cy="15850"/>
            </a:xfrm>
            <a:custGeom>
              <a:avLst/>
              <a:gdLst/>
              <a:ahLst/>
              <a:cxnLst/>
              <a:rect l="l" t="t" r="r" b="b"/>
              <a:pathLst>
                <a:path w="423" h="634" extrusionOk="0">
                  <a:moveTo>
                    <a:pt x="127" y="0"/>
                  </a:moveTo>
                  <a:lnTo>
                    <a:pt x="1" y="85"/>
                  </a:lnTo>
                  <a:lnTo>
                    <a:pt x="254" y="633"/>
                  </a:lnTo>
                  <a:lnTo>
                    <a:pt x="423" y="591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0"/>
            <p:cNvSpPr/>
            <p:nvPr/>
          </p:nvSpPr>
          <p:spPr>
            <a:xfrm>
              <a:off x="5722825" y="2725575"/>
              <a:ext cx="10575" cy="15850"/>
            </a:xfrm>
            <a:custGeom>
              <a:avLst/>
              <a:gdLst/>
              <a:ahLst/>
              <a:cxnLst/>
              <a:rect l="l" t="t" r="r" b="b"/>
              <a:pathLst>
                <a:path w="423" h="634" fill="none" extrusionOk="0">
                  <a:moveTo>
                    <a:pt x="1" y="85"/>
                  </a:moveTo>
                  <a:lnTo>
                    <a:pt x="254" y="633"/>
                  </a:lnTo>
                  <a:lnTo>
                    <a:pt x="423" y="591"/>
                  </a:lnTo>
                  <a:lnTo>
                    <a:pt x="12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50"/>
            <p:cNvSpPr/>
            <p:nvPr/>
          </p:nvSpPr>
          <p:spPr>
            <a:xfrm>
              <a:off x="5712275" y="2721350"/>
              <a:ext cx="38025" cy="38025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592" y="0"/>
                  </a:moveTo>
                  <a:lnTo>
                    <a:pt x="465" y="43"/>
                  </a:lnTo>
                  <a:lnTo>
                    <a:pt x="338" y="127"/>
                  </a:lnTo>
                  <a:lnTo>
                    <a:pt x="212" y="211"/>
                  </a:lnTo>
                  <a:lnTo>
                    <a:pt x="127" y="338"/>
                  </a:lnTo>
                  <a:lnTo>
                    <a:pt x="43" y="465"/>
                  </a:lnTo>
                  <a:lnTo>
                    <a:pt x="1" y="591"/>
                  </a:lnTo>
                  <a:lnTo>
                    <a:pt x="1" y="760"/>
                  </a:lnTo>
                  <a:lnTo>
                    <a:pt x="1" y="929"/>
                  </a:lnTo>
                  <a:lnTo>
                    <a:pt x="43" y="1056"/>
                  </a:lnTo>
                  <a:lnTo>
                    <a:pt x="127" y="1182"/>
                  </a:lnTo>
                  <a:lnTo>
                    <a:pt x="212" y="1309"/>
                  </a:lnTo>
                  <a:lnTo>
                    <a:pt x="338" y="1393"/>
                  </a:lnTo>
                  <a:lnTo>
                    <a:pt x="465" y="1478"/>
                  </a:lnTo>
                  <a:lnTo>
                    <a:pt x="592" y="1520"/>
                  </a:lnTo>
                  <a:lnTo>
                    <a:pt x="929" y="1520"/>
                  </a:lnTo>
                  <a:lnTo>
                    <a:pt x="1056" y="1478"/>
                  </a:lnTo>
                  <a:lnTo>
                    <a:pt x="1183" y="1393"/>
                  </a:lnTo>
                  <a:lnTo>
                    <a:pt x="1309" y="1309"/>
                  </a:lnTo>
                  <a:lnTo>
                    <a:pt x="1394" y="1182"/>
                  </a:lnTo>
                  <a:lnTo>
                    <a:pt x="1478" y="1056"/>
                  </a:lnTo>
                  <a:lnTo>
                    <a:pt x="1520" y="929"/>
                  </a:lnTo>
                  <a:lnTo>
                    <a:pt x="1520" y="760"/>
                  </a:lnTo>
                  <a:lnTo>
                    <a:pt x="1520" y="591"/>
                  </a:lnTo>
                  <a:lnTo>
                    <a:pt x="1478" y="465"/>
                  </a:lnTo>
                  <a:lnTo>
                    <a:pt x="1394" y="338"/>
                  </a:lnTo>
                  <a:lnTo>
                    <a:pt x="1309" y="211"/>
                  </a:lnTo>
                  <a:lnTo>
                    <a:pt x="1183" y="127"/>
                  </a:lnTo>
                  <a:lnTo>
                    <a:pt x="1056" y="43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0"/>
            <p:cNvSpPr/>
            <p:nvPr/>
          </p:nvSpPr>
          <p:spPr>
            <a:xfrm>
              <a:off x="4604150" y="1085550"/>
              <a:ext cx="1283350" cy="1283325"/>
            </a:xfrm>
            <a:custGeom>
              <a:avLst/>
              <a:gdLst/>
              <a:ahLst/>
              <a:cxnLst/>
              <a:rect l="l" t="t" r="r" b="b"/>
              <a:pathLst>
                <a:path w="51334" h="51333" extrusionOk="0">
                  <a:moveTo>
                    <a:pt x="25667" y="0"/>
                  </a:moveTo>
                  <a:lnTo>
                    <a:pt x="24443" y="42"/>
                  </a:lnTo>
                  <a:lnTo>
                    <a:pt x="23218" y="127"/>
                  </a:lnTo>
                  <a:lnTo>
                    <a:pt x="21994" y="253"/>
                  </a:lnTo>
                  <a:lnTo>
                    <a:pt x="20770" y="465"/>
                  </a:lnTo>
                  <a:lnTo>
                    <a:pt x="19546" y="718"/>
                  </a:lnTo>
                  <a:lnTo>
                    <a:pt x="18364" y="1056"/>
                  </a:lnTo>
                  <a:lnTo>
                    <a:pt x="17182" y="1435"/>
                  </a:lnTo>
                  <a:lnTo>
                    <a:pt x="16000" y="1900"/>
                  </a:lnTo>
                  <a:lnTo>
                    <a:pt x="14860" y="2364"/>
                  </a:lnTo>
                  <a:lnTo>
                    <a:pt x="13720" y="2955"/>
                  </a:lnTo>
                  <a:lnTo>
                    <a:pt x="12623" y="3546"/>
                  </a:lnTo>
                  <a:lnTo>
                    <a:pt x="11525" y="4222"/>
                  </a:lnTo>
                  <a:lnTo>
                    <a:pt x="10470" y="4981"/>
                  </a:lnTo>
                  <a:lnTo>
                    <a:pt x="9456" y="5741"/>
                  </a:lnTo>
                  <a:lnTo>
                    <a:pt x="8486" y="6628"/>
                  </a:lnTo>
                  <a:lnTo>
                    <a:pt x="7515" y="7514"/>
                  </a:lnTo>
                  <a:lnTo>
                    <a:pt x="6586" y="8485"/>
                  </a:lnTo>
                  <a:lnTo>
                    <a:pt x="5742" y="9456"/>
                  </a:lnTo>
                  <a:lnTo>
                    <a:pt x="4940" y="10512"/>
                  </a:lnTo>
                  <a:lnTo>
                    <a:pt x="4222" y="11525"/>
                  </a:lnTo>
                  <a:lnTo>
                    <a:pt x="3546" y="12622"/>
                  </a:lnTo>
                  <a:lnTo>
                    <a:pt x="2913" y="13720"/>
                  </a:lnTo>
                  <a:lnTo>
                    <a:pt x="2364" y="14860"/>
                  </a:lnTo>
                  <a:lnTo>
                    <a:pt x="1858" y="15999"/>
                  </a:lnTo>
                  <a:lnTo>
                    <a:pt x="1436" y="17181"/>
                  </a:lnTo>
                  <a:lnTo>
                    <a:pt x="1056" y="18363"/>
                  </a:lnTo>
                  <a:lnTo>
                    <a:pt x="718" y="19545"/>
                  </a:lnTo>
                  <a:lnTo>
                    <a:pt x="465" y="20770"/>
                  </a:lnTo>
                  <a:lnTo>
                    <a:pt x="254" y="21994"/>
                  </a:lnTo>
                  <a:lnTo>
                    <a:pt x="127" y="23218"/>
                  </a:lnTo>
                  <a:lnTo>
                    <a:pt x="43" y="24442"/>
                  </a:lnTo>
                  <a:lnTo>
                    <a:pt x="0" y="25666"/>
                  </a:lnTo>
                  <a:lnTo>
                    <a:pt x="43" y="26891"/>
                  </a:lnTo>
                  <a:lnTo>
                    <a:pt x="127" y="28115"/>
                  </a:lnTo>
                  <a:lnTo>
                    <a:pt x="254" y="29339"/>
                  </a:lnTo>
                  <a:lnTo>
                    <a:pt x="465" y="30563"/>
                  </a:lnTo>
                  <a:lnTo>
                    <a:pt x="718" y="31788"/>
                  </a:lnTo>
                  <a:lnTo>
                    <a:pt x="1056" y="32970"/>
                  </a:lnTo>
                  <a:lnTo>
                    <a:pt x="1436" y="34152"/>
                  </a:lnTo>
                  <a:lnTo>
                    <a:pt x="1858" y="35334"/>
                  </a:lnTo>
                  <a:lnTo>
                    <a:pt x="2364" y="36473"/>
                  </a:lnTo>
                  <a:lnTo>
                    <a:pt x="2913" y="37613"/>
                  </a:lnTo>
                  <a:lnTo>
                    <a:pt x="3546" y="38711"/>
                  </a:lnTo>
                  <a:lnTo>
                    <a:pt x="4222" y="39808"/>
                  </a:lnTo>
                  <a:lnTo>
                    <a:pt x="4940" y="40821"/>
                  </a:lnTo>
                  <a:lnTo>
                    <a:pt x="5742" y="41877"/>
                  </a:lnTo>
                  <a:lnTo>
                    <a:pt x="6586" y="42848"/>
                  </a:lnTo>
                  <a:lnTo>
                    <a:pt x="7515" y="43819"/>
                  </a:lnTo>
                  <a:lnTo>
                    <a:pt x="8486" y="44705"/>
                  </a:lnTo>
                  <a:lnTo>
                    <a:pt x="9456" y="45592"/>
                  </a:lnTo>
                  <a:lnTo>
                    <a:pt x="10470" y="46351"/>
                  </a:lnTo>
                  <a:lnTo>
                    <a:pt x="11525" y="47111"/>
                  </a:lnTo>
                  <a:lnTo>
                    <a:pt x="12623" y="47787"/>
                  </a:lnTo>
                  <a:lnTo>
                    <a:pt x="13720" y="48378"/>
                  </a:lnTo>
                  <a:lnTo>
                    <a:pt x="14860" y="48969"/>
                  </a:lnTo>
                  <a:lnTo>
                    <a:pt x="16000" y="49433"/>
                  </a:lnTo>
                  <a:lnTo>
                    <a:pt x="17182" y="49897"/>
                  </a:lnTo>
                  <a:lnTo>
                    <a:pt x="18364" y="50277"/>
                  </a:lnTo>
                  <a:lnTo>
                    <a:pt x="19546" y="50615"/>
                  </a:lnTo>
                  <a:lnTo>
                    <a:pt x="20770" y="50868"/>
                  </a:lnTo>
                  <a:lnTo>
                    <a:pt x="21994" y="51079"/>
                  </a:lnTo>
                  <a:lnTo>
                    <a:pt x="23218" y="51206"/>
                  </a:lnTo>
                  <a:lnTo>
                    <a:pt x="24443" y="51291"/>
                  </a:lnTo>
                  <a:lnTo>
                    <a:pt x="25667" y="51333"/>
                  </a:lnTo>
                  <a:lnTo>
                    <a:pt x="26891" y="51291"/>
                  </a:lnTo>
                  <a:lnTo>
                    <a:pt x="28115" y="51206"/>
                  </a:lnTo>
                  <a:lnTo>
                    <a:pt x="29340" y="51079"/>
                  </a:lnTo>
                  <a:lnTo>
                    <a:pt x="30564" y="50868"/>
                  </a:lnTo>
                  <a:lnTo>
                    <a:pt x="31788" y="50615"/>
                  </a:lnTo>
                  <a:lnTo>
                    <a:pt x="32970" y="50277"/>
                  </a:lnTo>
                  <a:lnTo>
                    <a:pt x="34152" y="49897"/>
                  </a:lnTo>
                  <a:lnTo>
                    <a:pt x="35334" y="49433"/>
                  </a:lnTo>
                  <a:lnTo>
                    <a:pt x="36474" y="48969"/>
                  </a:lnTo>
                  <a:lnTo>
                    <a:pt x="37614" y="48378"/>
                  </a:lnTo>
                  <a:lnTo>
                    <a:pt x="38711" y="47787"/>
                  </a:lnTo>
                  <a:lnTo>
                    <a:pt x="39766" y="47111"/>
                  </a:lnTo>
                  <a:lnTo>
                    <a:pt x="40822" y="46351"/>
                  </a:lnTo>
                  <a:lnTo>
                    <a:pt x="41877" y="45592"/>
                  </a:lnTo>
                  <a:lnTo>
                    <a:pt x="42848" y="44705"/>
                  </a:lnTo>
                  <a:lnTo>
                    <a:pt x="43819" y="43819"/>
                  </a:lnTo>
                  <a:lnTo>
                    <a:pt x="44706" y="42848"/>
                  </a:lnTo>
                  <a:lnTo>
                    <a:pt x="45592" y="41877"/>
                  </a:lnTo>
                  <a:lnTo>
                    <a:pt x="46352" y="40821"/>
                  </a:lnTo>
                  <a:lnTo>
                    <a:pt x="47112" y="39808"/>
                  </a:lnTo>
                  <a:lnTo>
                    <a:pt x="47787" y="38711"/>
                  </a:lnTo>
                  <a:lnTo>
                    <a:pt x="48378" y="37613"/>
                  </a:lnTo>
                  <a:lnTo>
                    <a:pt x="48969" y="36473"/>
                  </a:lnTo>
                  <a:lnTo>
                    <a:pt x="49434" y="35334"/>
                  </a:lnTo>
                  <a:lnTo>
                    <a:pt x="49898" y="34152"/>
                  </a:lnTo>
                  <a:lnTo>
                    <a:pt x="50278" y="32970"/>
                  </a:lnTo>
                  <a:lnTo>
                    <a:pt x="50616" y="31788"/>
                  </a:lnTo>
                  <a:lnTo>
                    <a:pt x="50869" y="30563"/>
                  </a:lnTo>
                  <a:lnTo>
                    <a:pt x="51080" y="29339"/>
                  </a:lnTo>
                  <a:lnTo>
                    <a:pt x="51207" y="28115"/>
                  </a:lnTo>
                  <a:lnTo>
                    <a:pt x="51291" y="26891"/>
                  </a:lnTo>
                  <a:lnTo>
                    <a:pt x="51333" y="25666"/>
                  </a:lnTo>
                  <a:lnTo>
                    <a:pt x="51291" y="24442"/>
                  </a:lnTo>
                  <a:lnTo>
                    <a:pt x="51207" y="23218"/>
                  </a:lnTo>
                  <a:lnTo>
                    <a:pt x="51080" y="21994"/>
                  </a:lnTo>
                  <a:lnTo>
                    <a:pt x="50869" y="20770"/>
                  </a:lnTo>
                  <a:lnTo>
                    <a:pt x="50616" y="19545"/>
                  </a:lnTo>
                  <a:lnTo>
                    <a:pt x="50278" y="18363"/>
                  </a:lnTo>
                  <a:lnTo>
                    <a:pt x="49898" y="17181"/>
                  </a:lnTo>
                  <a:lnTo>
                    <a:pt x="49434" y="15999"/>
                  </a:lnTo>
                  <a:lnTo>
                    <a:pt x="48969" y="14860"/>
                  </a:lnTo>
                  <a:lnTo>
                    <a:pt x="48378" y="13720"/>
                  </a:lnTo>
                  <a:lnTo>
                    <a:pt x="47787" y="12622"/>
                  </a:lnTo>
                  <a:lnTo>
                    <a:pt x="47112" y="11525"/>
                  </a:lnTo>
                  <a:lnTo>
                    <a:pt x="46352" y="10512"/>
                  </a:lnTo>
                  <a:lnTo>
                    <a:pt x="45592" y="9456"/>
                  </a:lnTo>
                  <a:lnTo>
                    <a:pt x="44706" y="8485"/>
                  </a:lnTo>
                  <a:lnTo>
                    <a:pt x="43819" y="7514"/>
                  </a:lnTo>
                  <a:lnTo>
                    <a:pt x="42848" y="6628"/>
                  </a:lnTo>
                  <a:lnTo>
                    <a:pt x="41877" y="5741"/>
                  </a:lnTo>
                  <a:lnTo>
                    <a:pt x="40822" y="4981"/>
                  </a:lnTo>
                  <a:lnTo>
                    <a:pt x="39766" y="4222"/>
                  </a:lnTo>
                  <a:lnTo>
                    <a:pt x="38711" y="3546"/>
                  </a:lnTo>
                  <a:lnTo>
                    <a:pt x="37614" y="2955"/>
                  </a:lnTo>
                  <a:lnTo>
                    <a:pt x="36474" y="2364"/>
                  </a:lnTo>
                  <a:lnTo>
                    <a:pt x="35334" y="1900"/>
                  </a:lnTo>
                  <a:lnTo>
                    <a:pt x="34152" y="1435"/>
                  </a:lnTo>
                  <a:lnTo>
                    <a:pt x="32970" y="1056"/>
                  </a:lnTo>
                  <a:lnTo>
                    <a:pt x="31788" y="718"/>
                  </a:lnTo>
                  <a:lnTo>
                    <a:pt x="30564" y="465"/>
                  </a:lnTo>
                  <a:lnTo>
                    <a:pt x="29340" y="253"/>
                  </a:lnTo>
                  <a:lnTo>
                    <a:pt x="28115" y="127"/>
                  </a:lnTo>
                  <a:lnTo>
                    <a:pt x="26891" y="42"/>
                  </a:lnTo>
                  <a:lnTo>
                    <a:pt x="25667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0"/>
            <p:cNvSpPr/>
            <p:nvPr/>
          </p:nvSpPr>
          <p:spPr>
            <a:xfrm>
              <a:off x="4642150" y="1124600"/>
              <a:ext cx="1205250" cy="1205225"/>
            </a:xfrm>
            <a:custGeom>
              <a:avLst/>
              <a:gdLst/>
              <a:ahLst/>
              <a:cxnLst/>
              <a:rect l="l" t="t" r="r" b="b"/>
              <a:pathLst>
                <a:path w="48210" h="48209" extrusionOk="0">
                  <a:moveTo>
                    <a:pt x="24147" y="0"/>
                  </a:moveTo>
                  <a:lnTo>
                    <a:pt x="25329" y="42"/>
                  </a:lnTo>
                  <a:lnTo>
                    <a:pt x="26511" y="127"/>
                  </a:lnTo>
                  <a:lnTo>
                    <a:pt x="27499" y="236"/>
                  </a:lnTo>
                  <a:lnTo>
                    <a:pt x="26511" y="85"/>
                  </a:lnTo>
                  <a:lnTo>
                    <a:pt x="25287" y="0"/>
                  </a:lnTo>
                  <a:close/>
                  <a:moveTo>
                    <a:pt x="27499" y="236"/>
                  </a:moveTo>
                  <a:lnTo>
                    <a:pt x="27608" y="253"/>
                  </a:lnTo>
                  <a:lnTo>
                    <a:pt x="27858" y="292"/>
                  </a:lnTo>
                  <a:lnTo>
                    <a:pt x="27858" y="292"/>
                  </a:lnTo>
                  <a:lnTo>
                    <a:pt x="27651" y="253"/>
                  </a:lnTo>
                  <a:lnTo>
                    <a:pt x="27499" y="236"/>
                  </a:lnTo>
                  <a:close/>
                  <a:moveTo>
                    <a:pt x="27858" y="292"/>
                  </a:moveTo>
                  <a:lnTo>
                    <a:pt x="28790" y="464"/>
                  </a:lnTo>
                  <a:lnTo>
                    <a:pt x="29877" y="666"/>
                  </a:lnTo>
                  <a:lnTo>
                    <a:pt x="29761" y="633"/>
                  </a:lnTo>
                  <a:lnTo>
                    <a:pt x="28706" y="422"/>
                  </a:lnTo>
                  <a:lnTo>
                    <a:pt x="27858" y="292"/>
                  </a:lnTo>
                  <a:close/>
                  <a:moveTo>
                    <a:pt x="29877" y="666"/>
                  </a:moveTo>
                  <a:lnTo>
                    <a:pt x="30113" y="732"/>
                  </a:lnTo>
                  <a:lnTo>
                    <a:pt x="29930" y="676"/>
                  </a:lnTo>
                  <a:lnTo>
                    <a:pt x="29877" y="666"/>
                  </a:lnTo>
                  <a:close/>
                  <a:moveTo>
                    <a:pt x="30113" y="732"/>
                  </a:moveTo>
                  <a:lnTo>
                    <a:pt x="31028" y="1013"/>
                  </a:lnTo>
                  <a:lnTo>
                    <a:pt x="32083" y="1351"/>
                  </a:lnTo>
                  <a:lnTo>
                    <a:pt x="32981" y="1662"/>
                  </a:lnTo>
                  <a:lnTo>
                    <a:pt x="32981" y="1662"/>
                  </a:lnTo>
                  <a:lnTo>
                    <a:pt x="32843" y="1604"/>
                  </a:lnTo>
                  <a:lnTo>
                    <a:pt x="31872" y="1224"/>
                  </a:lnTo>
                  <a:lnTo>
                    <a:pt x="30817" y="929"/>
                  </a:lnTo>
                  <a:lnTo>
                    <a:pt x="30113" y="732"/>
                  </a:lnTo>
                  <a:close/>
                  <a:moveTo>
                    <a:pt x="32981" y="1662"/>
                  </a:moveTo>
                  <a:lnTo>
                    <a:pt x="33518" y="1886"/>
                  </a:lnTo>
                  <a:lnTo>
                    <a:pt x="33518" y="1886"/>
                  </a:lnTo>
                  <a:lnTo>
                    <a:pt x="33181" y="1731"/>
                  </a:lnTo>
                  <a:lnTo>
                    <a:pt x="32981" y="1662"/>
                  </a:lnTo>
                  <a:close/>
                  <a:moveTo>
                    <a:pt x="33518" y="1886"/>
                  </a:moveTo>
                  <a:lnTo>
                    <a:pt x="34194" y="2195"/>
                  </a:lnTo>
                  <a:lnTo>
                    <a:pt x="35207" y="2660"/>
                  </a:lnTo>
                  <a:lnTo>
                    <a:pt x="36178" y="3208"/>
                  </a:lnTo>
                  <a:lnTo>
                    <a:pt x="37149" y="3799"/>
                  </a:lnTo>
                  <a:lnTo>
                    <a:pt x="37149" y="3799"/>
                  </a:lnTo>
                  <a:lnTo>
                    <a:pt x="36642" y="3462"/>
                  </a:lnTo>
                  <a:lnTo>
                    <a:pt x="35756" y="2955"/>
                  </a:lnTo>
                  <a:lnTo>
                    <a:pt x="34827" y="2449"/>
                  </a:lnTo>
                  <a:lnTo>
                    <a:pt x="33856" y="2026"/>
                  </a:lnTo>
                  <a:lnTo>
                    <a:pt x="33518" y="1886"/>
                  </a:lnTo>
                  <a:close/>
                  <a:moveTo>
                    <a:pt x="37149" y="3799"/>
                  </a:moveTo>
                  <a:lnTo>
                    <a:pt x="38035" y="4433"/>
                  </a:lnTo>
                  <a:lnTo>
                    <a:pt x="38655" y="4855"/>
                  </a:lnTo>
                  <a:lnTo>
                    <a:pt x="38655" y="4855"/>
                  </a:lnTo>
                  <a:lnTo>
                    <a:pt x="38373" y="4644"/>
                  </a:lnTo>
                  <a:lnTo>
                    <a:pt x="37529" y="4053"/>
                  </a:lnTo>
                  <a:lnTo>
                    <a:pt x="37149" y="3799"/>
                  </a:lnTo>
                  <a:close/>
                  <a:moveTo>
                    <a:pt x="38655" y="4855"/>
                  </a:moveTo>
                  <a:lnTo>
                    <a:pt x="39175" y="5245"/>
                  </a:lnTo>
                  <a:lnTo>
                    <a:pt x="38964" y="5066"/>
                  </a:lnTo>
                  <a:lnTo>
                    <a:pt x="38655" y="4855"/>
                  </a:lnTo>
                  <a:close/>
                  <a:moveTo>
                    <a:pt x="39175" y="5245"/>
                  </a:moveTo>
                  <a:lnTo>
                    <a:pt x="39808" y="5783"/>
                  </a:lnTo>
                  <a:lnTo>
                    <a:pt x="40131" y="6058"/>
                  </a:lnTo>
                  <a:lnTo>
                    <a:pt x="40019" y="5952"/>
                  </a:lnTo>
                  <a:lnTo>
                    <a:pt x="39217" y="5277"/>
                  </a:lnTo>
                  <a:lnTo>
                    <a:pt x="39175" y="5245"/>
                  </a:lnTo>
                  <a:close/>
                  <a:moveTo>
                    <a:pt x="40131" y="6058"/>
                  </a:moveTo>
                  <a:lnTo>
                    <a:pt x="40779" y="6670"/>
                  </a:lnTo>
                  <a:lnTo>
                    <a:pt x="41096" y="6969"/>
                  </a:lnTo>
                  <a:lnTo>
                    <a:pt x="40653" y="6501"/>
                  </a:lnTo>
                  <a:lnTo>
                    <a:pt x="40131" y="6058"/>
                  </a:lnTo>
                  <a:close/>
                  <a:moveTo>
                    <a:pt x="41096" y="6969"/>
                  </a:moveTo>
                  <a:lnTo>
                    <a:pt x="41413" y="7303"/>
                  </a:lnTo>
                  <a:lnTo>
                    <a:pt x="42172" y="8105"/>
                  </a:lnTo>
                  <a:lnTo>
                    <a:pt x="42890" y="8950"/>
                  </a:lnTo>
                  <a:lnTo>
                    <a:pt x="42215" y="8147"/>
                  </a:lnTo>
                  <a:lnTo>
                    <a:pt x="41539" y="7388"/>
                  </a:lnTo>
                  <a:lnTo>
                    <a:pt x="41096" y="6969"/>
                  </a:lnTo>
                  <a:close/>
                  <a:moveTo>
                    <a:pt x="42890" y="8950"/>
                  </a:moveTo>
                  <a:lnTo>
                    <a:pt x="43566" y="9836"/>
                  </a:lnTo>
                  <a:lnTo>
                    <a:pt x="44199" y="10723"/>
                  </a:lnTo>
                  <a:lnTo>
                    <a:pt x="44114" y="10596"/>
                  </a:lnTo>
                  <a:lnTo>
                    <a:pt x="43523" y="9752"/>
                  </a:lnTo>
                  <a:lnTo>
                    <a:pt x="42890" y="8950"/>
                  </a:lnTo>
                  <a:close/>
                  <a:moveTo>
                    <a:pt x="44199" y="10723"/>
                  </a:moveTo>
                  <a:lnTo>
                    <a:pt x="44790" y="11693"/>
                  </a:lnTo>
                  <a:lnTo>
                    <a:pt x="45307" y="12543"/>
                  </a:lnTo>
                  <a:lnTo>
                    <a:pt x="45212" y="12369"/>
                  </a:lnTo>
                  <a:lnTo>
                    <a:pt x="44705" y="11482"/>
                  </a:lnTo>
                  <a:lnTo>
                    <a:pt x="44199" y="10723"/>
                  </a:lnTo>
                  <a:close/>
                  <a:moveTo>
                    <a:pt x="45307" y="12543"/>
                  </a:moveTo>
                  <a:lnTo>
                    <a:pt x="45550" y="12988"/>
                  </a:lnTo>
                  <a:lnTo>
                    <a:pt x="45381" y="12664"/>
                  </a:lnTo>
                  <a:lnTo>
                    <a:pt x="45307" y="12543"/>
                  </a:lnTo>
                  <a:close/>
                  <a:moveTo>
                    <a:pt x="45550" y="12988"/>
                  </a:moveTo>
                  <a:lnTo>
                    <a:pt x="45755" y="13382"/>
                  </a:lnTo>
                  <a:lnTo>
                    <a:pt x="45718" y="13298"/>
                  </a:lnTo>
                  <a:lnTo>
                    <a:pt x="45550" y="12988"/>
                  </a:lnTo>
                  <a:close/>
                  <a:moveTo>
                    <a:pt x="45755" y="13382"/>
                  </a:moveTo>
                  <a:lnTo>
                    <a:pt x="46141" y="14269"/>
                  </a:lnTo>
                  <a:lnTo>
                    <a:pt x="46563" y="15197"/>
                  </a:lnTo>
                  <a:lnTo>
                    <a:pt x="46870" y="16017"/>
                  </a:lnTo>
                  <a:lnTo>
                    <a:pt x="46774" y="15704"/>
                  </a:lnTo>
                  <a:lnTo>
                    <a:pt x="46352" y="14691"/>
                  </a:lnTo>
                  <a:lnTo>
                    <a:pt x="45887" y="13635"/>
                  </a:lnTo>
                  <a:lnTo>
                    <a:pt x="45755" y="13382"/>
                  </a:lnTo>
                  <a:close/>
                  <a:moveTo>
                    <a:pt x="46870" y="16017"/>
                  </a:moveTo>
                  <a:lnTo>
                    <a:pt x="47112" y="16801"/>
                  </a:lnTo>
                  <a:lnTo>
                    <a:pt x="47179" y="17021"/>
                  </a:lnTo>
                  <a:lnTo>
                    <a:pt x="46943" y="16210"/>
                  </a:lnTo>
                  <a:lnTo>
                    <a:pt x="46870" y="16017"/>
                  </a:lnTo>
                  <a:close/>
                  <a:moveTo>
                    <a:pt x="47179" y="17021"/>
                  </a:moveTo>
                  <a:lnTo>
                    <a:pt x="47238" y="17224"/>
                  </a:lnTo>
                  <a:lnTo>
                    <a:pt x="47503" y="18130"/>
                  </a:lnTo>
                  <a:lnTo>
                    <a:pt x="47449" y="17899"/>
                  </a:lnTo>
                  <a:lnTo>
                    <a:pt x="47179" y="17021"/>
                  </a:lnTo>
                  <a:close/>
                  <a:moveTo>
                    <a:pt x="47503" y="18130"/>
                  </a:moveTo>
                  <a:lnTo>
                    <a:pt x="47703" y="18997"/>
                  </a:lnTo>
                  <a:lnTo>
                    <a:pt x="47914" y="20136"/>
                  </a:lnTo>
                  <a:lnTo>
                    <a:pt x="48029" y="20916"/>
                  </a:lnTo>
                  <a:lnTo>
                    <a:pt x="47956" y="20305"/>
                  </a:lnTo>
                  <a:lnTo>
                    <a:pt x="47787" y="19250"/>
                  </a:lnTo>
                  <a:lnTo>
                    <a:pt x="47534" y="18237"/>
                  </a:lnTo>
                  <a:lnTo>
                    <a:pt x="47503" y="18130"/>
                  </a:lnTo>
                  <a:close/>
                  <a:moveTo>
                    <a:pt x="48029" y="20916"/>
                  </a:moveTo>
                  <a:lnTo>
                    <a:pt x="48082" y="21361"/>
                  </a:lnTo>
                  <a:lnTo>
                    <a:pt x="48209" y="22458"/>
                  </a:lnTo>
                  <a:lnTo>
                    <a:pt x="48082" y="21276"/>
                  </a:lnTo>
                  <a:lnTo>
                    <a:pt x="48029" y="20916"/>
                  </a:lnTo>
                  <a:close/>
                  <a:moveTo>
                    <a:pt x="22965" y="0"/>
                  </a:moveTo>
                  <a:lnTo>
                    <a:pt x="21825" y="85"/>
                  </a:lnTo>
                  <a:lnTo>
                    <a:pt x="20727" y="211"/>
                  </a:lnTo>
                  <a:lnTo>
                    <a:pt x="19588" y="422"/>
                  </a:lnTo>
                  <a:lnTo>
                    <a:pt x="18532" y="633"/>
                  </a:lnTo>
                  <a:lnTo>
                    <a:pt x="17435" y="929"/>
                  </a:lnTo>
                  <a:lnTo>
                    <a:pt x="16379" y="1267"/>
                  </a:lnTo>
                  <a:lnTo>
                    <a:pt x="15366" y="1646"/>
                  </a:lnTo>
                  <a:lnTo>
                    <a:pt x="14353" y="2069"/>
                  </a:lnTo>
                  <a:lnTo>
                    <a:pt x="13382" y="2533"/>
                  </a:lnTo>
                  <a:lnTo>
                    <a:pt x="12411" y="3040"/>
                  </a:lnTo>
                  <a:lnTo>
                    <a:pt x="11440" y="3588"/>
                  </a:lnTo>
                  <a:lnTo>
                    <a:pt x="10554" y="4179"/>
                  </a:lnTo>
                  <a:lnTo>
                    <a:pt x="9667" y="4813"/>
                  </a:lnTo>
                  <a:lnTo>
                    <a:pt x="8823" y="5488"/>
                  </a:lnTo>
                  <a:lnTo>
                    <a:pt x="7979" y="6206"/>
                  </a:lnTo>
                  <a:lnTo>
                    <a:pt x="7177" y="6923"/>
                  </a:lnTo>
                  <a:lnTo>
                    <a:pt x="6417" y="7725"/>
                  </a:lnTo>
                  <a:lnTo>
                    <a:pt x="5699" y="8527"/>
                  </a:lnTo>
                  <a:lnTo>
                    <a:pt x="5024" y="9372"/>
                  </a:lnTo>
                  <a:lnTo>
                    <a:pt x="4390" y="10258"/>
                  </a:lnTo>
                  <a:lnTo>
                    <a:pt x="3757" y="11187"/>
                  </a:lnTo>
                  <a:lnTo>
                    <a:pt x="3208" y="12116"/>
                  </a:lnTo>
                  <a:lnTo>
                    <a:pt x="2660" y="13087"/>
                  </a:lnTo>
                  <a:lnTo>
                    <a:pt x="2195" y="14057"/>
                  </a:lnTo>
                  <a:lnTo>
                    <a:pt x="1773" y="15113"/>
                  </a:lnTo>
                  <a:lnTo>
                    <a:pt x="1351" y="16126"/>
                  </a:lnTo>
                  <a:lnTo>
                    <a:pt x="1013" y="17224"/>
                  </a:lnTo>
                  <a:lnTo>
                    <a:pt x="718" y="18321"/>
                  </a:lnTo>
                  <a:lnTo>
                    <a:pt x="465" y="19419"/>
                  </a:lnTo>
                  <a:lnTo>
                    <a:pt x="296" y="20558"/>
                  </a:lnTo>
                  <a:lnTo>
                    <a:pt x="127" y="21740"/>
                  </a:lnTo>
                  <a:lnTo>
                    <a:pt x="42" y="22965"/>
                  </a:lnTo>
                  <a:lnTo>
                    <a:pt x="0" y="24189"/>
                  </a:lnTo>
                  <a:lnTo>
                    <a:pt x="42" y="25413"/>
                  </a:lnTo>
                  <a:lnTo>
                    <a:pt x="127" y="26595"/>
                  </a:lnTo>
                  <a:lnTo>
                    <a:pt x="296" y="27819"/>
                  </a:lnTo>
                  <a:lnTo>
                    <a:pt x="507" y="28959"/>
                  </a:lnTo>
                  <a:lnTo>
                    <a:pt x="760" y="30141"/>
                  </a:lnTo>
                  <a:lnTo>
                    <a:pt x="1098" y="31239"/>
                  </a:lnTo>
                  <a:lnTo>
                    <a:pt x="1478" y="32378"/>
                  </a:lnTo>
                  <a:lnTo>
                    <a:pt x="1900" y="33434"/>
                  </a:lnTo>
                  <a:lnTo>
                    <a:pt x="2364" y="34531"/>
                  </a:lnTo>
                  <a:lnTo>
                    <a:pt x="2913" y="35545"/>
                  </a:lnTo>
                  <a:lnTo>
                    <a:pt x="3462" y="36558"/>
                  </a:lnTo>
                  <a:lnTo>
                    <a:pt x="4095" y="37529"/>
                  </a:lnTo>
                  <a:lnTo>
                    <a:pt x="4770" y="38500"/>
                  </a:lnTo>
                  <a:lnTo>
                    <a:pt x="5488" y="39386"/>
                  </a:lnTo>
                  <a:lnTo>
                    <a:pt x="6248" y="40273"/>
                  </a:lnTo>
                  <a:lnTo>
                    <a:pt x="7050" y="41117"/>
                  </a:lnTo>
                  <a:lnTo>
                    <a:pt x="7852" y="41919"/>
                  </a:lnTo>
                  <a:lnTo>
                    <a:pt x="8739" y="42679"/>
                  </a:lnTo>
                  <a:lnTo>
                    <a:pt x="9667" y="43396"/>
                  </a:lnTo>
                  <a:lnTo>
                    <a:pt x="10596" y="44072"/>
                  </a:lnTo>
                  <a:lnTo>
                    <a:pt x="11609" y="44705"/>
                  </a:lnTo>
                  <a:lnTo>
                    <a:pt x="12622" y="45296"/>
                  </a:lnTo>
                  <a:lnTo>
                    <a:pt x="13635" y="45845"/>
                  </a:lnTo>
                  <a:lnTo>
                    <a:pt x="14733" y="46309"/>
                  </a:lnTo>
                  <a:lnTo>
                    <a:pt x="15831" y="46774"/>
                  </a:lnTo>
                  <a:lnTo>
                    <a:pt x="16970" y="47153"/>
                  </a:lnTo>
                  <a:lnTo>
                    <a:pt x="18152" y="47449"/>
                  </a:lnTo>
                  <a:lnTo>
                    <a:pt x="19334" y="47744"/>
                  </a:lnTo>
                  <a:lnTo>
                    <a:pt x="20516" y="47956"/>
                  </a:lnTo>
                  <a:lnTo>
                    <a:pt x="21741" y="48082"/>
                  </a:lnTo>
                  <a:lnTo>
                    <a:pt x="22965" y="48209"/>
                  </a:lnTo>
                  <a:lnTo>
                    <a:pt x="24147" y="48209"/>
                  </a:lnTo>
                  <a:lnTo>
                    <a:pt x="24147" y="26764"/>
                  </a:lnTo>
                  <a:lnTo>
                    <a:pt x="24105" y="26764"/>
                  </a:lnTo>
                  <a:lnTo>
                    <a:pt x="20770" y="25962"/>
                  </a:lnTo>
                  <a:lnTo>
                    <a:pt x="20854" y="26637"/>
                  </a:lnTo>
                  <a:lnTo>
                    <a:pt x="20896" y="27313"/>
                  </a:lnTo>
                  <a:lnTo>
                    <a:pt x="20896" y="27988"/>
                  </a:lnTo>
                  <a:lnTo>
                    <a:pt x="20854" y="28579"/>
                  </a:lnTo>
                  <a:lnTo>
                    <a:pt x="20770" y="29170"/>
                  </a:lnTo>
                  <a:lnTo>
                    <a:pt x="20601" y="29761"/>
                  </a:lnTo>
                  <a:lnTo>
                    <a:pt x="20390" y="30268"/>
                  </a:lnTo>
                  <a:lnTo>
                    <a:pt x="20094" y="30732"/>
                  </a:lnTo>
                  <a:lnTo>
                    <a:pt x="19757" y="31196"/>
                  </a:lnTo>
                  <a:lnTo>
                    <a:pt x="19334" y="31576"/>
                  </a:lnTo>
                  <a:lnTo>
                    <a:pt x="18870" y="31914"/>
                  </a:lnTo>
                  <a:lnTo>
                    <a:pt x="18279" y="32210"/>
                  </a:lnTo>
                  <a:lnTo>
                    <a:pt x="17646" y="32421"/>
                  </a:lnTo>
                  <a:lnTo>
                    <a:pt x="16928" y="32590"/>
                  </a:lnTo>
                  <a:lnTo>
                    <a:pt x="16084" y="32716"/>
                  </a:lnTo>
                  <a:lnTo>
                    <a:pt x="15197" y="32758"/>
                  </a:lnTo>
                  <a:lnTo>
                    <a:pt x="14606" y="32716"/>
                  </a:lnTo>
                  <a:lnTo>
                    <a:pt x="14058" y="32674"/>
                  </a:lnTo>
                  <a:lnTo>
                    <a:pt x="13551" y="32632"/>
                  </a:lnTo>
                  <a:lnTo>
                    <a:pt x="13044" y="32505"/>
                  </a:lnTo>
                  <a:lnTo>
                    <a:pt x="12622" y="32421"/>
                  </a:lnTo>
                  <a:lnTo>
                    <a:pt x="12200" y="32252"/>
                  </a:lnTo>
                  <a:lnTo>
                    <a:pt x="11820" y="32083"/>
                  </a:lnTo>
                  <a:lnTo>
                    <a:pt x="11482" y="31914"/>
                  </a:lnTo>
                  <a:lnTo>
                    <a:pt x="11145" y="31703"/>
                  </a:lnTo>
                  <a:lnTo>
                    <a:pt x="10891" y="31450"/>
                  </a:lnTo>
                  <a:lnTo>
                    <a:pt x="10638" y="31196"/>
                  </a:lnTo>
                  <a:lnTo>
                    <a:pt x="10385" y="30943"/>
                  </a:lnTo>
                  <a:lnTo>
                    <a:pt x="10174" y="30648"/>
                  </a:lnTo>
                  <a:lnTo>
                    <a:pt x="10005" y="30352"/>
                  </a:lnTo>
                  <a:lnTo>
                    <a:pt x="9878" y="30014"/>
                  </a:lnTo>
                  <a:lnTo>
                    <a:pt x="9752" y="29677"/>
                  </a:lnTo>
                  <a:lnTo>
                    <a:pt x="9625" y="29339"/>
                  </a:lnTo>
                  <a:lnTo>
                    <a:pt x="9541" y="28959"/>
                  </a:lnTo>
                  <a:lnTo>
                    <a:pt x="9456" y="28199"/>
                  </a:lnTo>
                  <a:lnTo>
                    <a:pt x="9456" y="27397"/>
                  </a:lnTo>
                  <a:lnTo>
                    <a:pt x="9498" y="26553"/>
                  </a:lnTo>
                  <a:lnTo>
                    <a:pt x="9625" y="25666"/>
                  </a:lnTo>
                  <a:lnTo>
                    <a:pt x="9836" y="24780"/>
                  </a:lnTo>
                  <a:lnTo>
                    <a:pt x="10047" y="23893"/>
                  </a:lnTo>
                  <a:lnTo>
                    <a:pt x="10343" y="22965"/>
                  </a:lnTo>
                  <a:lnTo>
                    <a:pt x="10680" y="22036"/>
                  </a:lnTo>
                  <a:lnTo>
                    <a:pt x="11018" y="21149"/>
                  </a:lnTo>
                  <a:lnTo>
                    <a:pt x="11778" y="19376"/>
                  </a:lnTo>
                  <a:lnTo>
                    <a:pt x="12580" y="17730"/>
                  </a:lnTo>
                  <a:lnTo>
                    <a:pt x="13382" y="16253"/>
                  </a:lnTo>
                  <a:lnTo>
                    <a:pt x="14058" y="14986"/>
                  </a:lnTo>
                  <a:lnTo>
                    <a:pt x="14649" y="14015"/>
                  </a:lnTo>
                  <a:lnTo>
                    <a:pt x="15197" y="13171"/>
                  </a:lnTo>
                  <a:lnTo>
                    <a:pt x="15831" y="14184"/>
                  </a:lnTo>
                  <a:lnTo>
                    <a:pt x="16506" y="15366"/>
                  </a:lnTo>
                  <a:lnTo>
                    <a:pt x="17308" y="16844"/>
                  </a:lnTo>
                  <a:lnTo>
                    <a:pt x="18195" y="18574"/>
                  </a:lnTo>
                  <a:lnTo>
                    <a:pt x="18617" y="19503"/>
                  </a:lnTo>
                  <a:lnTo>
                    <a:pt x="19081" y="20474"/>
                  </a:lnTo>
                  <a:lnTo>
                    <a:pt x="19461" y="21445"/>
                  </a:lnTo>
                  <a:lnTo>
                    <a:pt x="19841" y="22458"/>
                  </a:lnTo>
                  <a:lnTo>
                    <a:pt x="20179" y="23471"/>
                  </a:lnTo>
                  <a:lnTo>
                    <a:pt x="20474" y="24484"/>
                  </a:lnTo>
                  <a:lnTo>
                    <a:pt x="24105" y="23598"/>
                  </a:lnTo>
                  <a:lnTo>
                    <a:pt x="24147" y="23598"/>
                  </a:lnTo>
                  <a:lnTo>
                    <a:pt x="24147" y="0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0"/>
            <p:cNvSpPr/>
            <p:nvPr/>
          </p:nvSpPr>
          <p:spPr>
            <a:xfrm>
              <a:off x="4642150" y="1124600"/>
              <a:ext cx="1205250" cy="1205225"/>
            </a:xfrm>
            <a:custGeom>
              <a:avLst/>
              <a:gdLst/>
              <a:ahLst/>
              <a:cxnLst/>
              <a:rect l="l" t="t" r="r" b="b"/>
              <a:pathLst>
                <a:path w="48210" h="48209" fill="none" extrusionOk="0">
                  <a:moveTo>
                    <a:pt x="24105" y="0"/>
                  </a:moveTo>
                  <a:lnTo>
                    <a:pt x="24105" y="0"/>
                  </a:lnTo>
                  <a:lnTo>
                    <a:pt x="22965" y="0"/>
                  </a:lnTo>
                  <a:lnTo>
                    <a:pt x="21825" y="85"/>
                  </a:lnTo>
                  <a:lnTo>
                    <a:pt x="20727" y="211"/>
                  </a:lnTo>
                  <a:lnTo>
                    <a:pt x="19588" y="422"/>
                  </a:lnTo>
                  <a:lnTo>
                    <a:pt x="18532" y="633"/>
                  </a:lnTo>
                  <a:lnTo>
                    <a:pt x="17435" y="929"/>
                  </a:lnTo>
                  <a:lnTo>
                    <a:pt x="16379" y="1267"/>
                  </a:lnTo>
                  <a:lnTo>
                    <a:pt x="15366" y="1646"/>
                  </a:lnTo>
                  <a:lnTo>
                    <a:pt x="14353" y="2069"/>
                  </a:lnTo>
                  <a:lnTo>
                    <a:pt x="13382" y="2533"/>
                  </a:lnTo>
                  <a:lnTo>
                    <a:pt x="12411" y="3040"/>
                  </a:lnTo>
                  <a:lnTo>
                    <a:pt x="11440" y="3588"/>
                  </a:lnTo>
                  <a:lnTo>
                    <a:pt x="10554" y="4179"/>
                  </a:lnTo>
                  <a:lnTo>
                    <a:pt x="9667" y="4813"/>
                  </a:lnTo>
                  <a:lnTo>
                    <a:pt x="8823" y="5488"/>
                  </a:lnTo>
                  <a:lnTo>
                    <a:pt x="7979" y="6206"/>
                  </a:lnTo>
                  <a:lnTo>
                    <a:pt x="7177" y="6923"/>
                  </a:lnTo>
                  <a:lnTo>
                    <a:pt x="6417" y="7725"/>
                  </a:lnTo>
                  <a:lnTo>
                    <a:pt x="5699" y="8527"/>
                  </a:lnTo>
                  <a:lnTo>
                    <a:pt x="5024" y="9372"/>
                  </a:lnTo>
                  <a:lnTo>
                    <a:pt x="4390" y="10258"/>
                  </a:lnTo>
                  <a:lnTo>
                    <a:pt x="3757" y="11187"/>
                  </a:lnTo>
                  <a:lnTo>
                    <a:pt x="3208" y="12116"/>
                  </a:lnTo>
                  <a:lnTo>
                    <a:pt x="2660" y="13087"/>
                  </a:lnTo>
                  <a:lnTo>
                    <a:pt x="2195" y="14057"/>
                  </a:lnTo>
                  <a:lnTo>
                    <a:pt x="1773" y="15113"/>
                  </a:lnTo>
                  <a:lnTo>
                    <a:pt x="1351" y="16126"/>
                  </a:lnTo>
                  <a:lnTo>
                    <a:pt x="1013" y="17224"/>
                  </a:lnTo>
                  <a:lnTo>
                    <a:pt x="718" y="18321"/>
                  </a:lnTo>
                  <a:lnTo>
                    <a:pt x="465" y="19419"/>
                  </a:lnTo>
                  <a:lnTo>
                    <a:pt x="296" y="20558"/>
                  </a:lnTo>
                  <a:lnTo>
                    <a:pt x="127" y="21740"/>
                  </a:lnTo>
                  <a:lnTo>
                    <a:pt x="127" y="21740"/>
                  </a:lnTo>
                  <a:lnTo>
                    <a:pt x="42" y="22965"/>
                  </a:lnTo>
                  <a:lnTo>
                    <a:pt x="0" y="24189"/>
                  </a:lnTo>
                  <a:lnTo>
                    <a:pt x="42" y="25413"/>
                  </a:lnTo>
                  <a:lnTo>
                    <a:pt x="127" y="26595"/>
                  </a:lnTo>
                  <a:lnTo>
                    <a:pt x="296" y="27819"/>
                  </a:lnTo>
                  <a:lnTo>
                    <a:pt x="507" y="28959"/>
                  </a:lnTo>
                  <a:lnTo>
                    <a:pt x="760" y="30141"/>
                  </a:lnTo>
                  <a:lnTo>
                    <a:pt x="1098" y="31239"/>
                  </a:lnTo>
                  <a:lnTo>
                    <a:pt x="1478" y="32378"/>
                  </a:lnTo>
                  <a:lnTo>
                    <a:pt x="1900" y="33434"/>
                  </a:lnTo>
                  <a:lnTo>
                    <a:pt x="2364" y="34531"/>
                  </a:lnTo>
                  <a:lnTo>
                    <a:pt x="2913" y="35545"/>
                  </a:lnTo>
                  <a:lnTo>
                    <a:pt x="3462" y="36558"/>
                  </a:lnTo>
                  <a:lnTo>
                    <a:pt x="4095" y="37529"/>
                  </a:lnTo>
                  <a:lnTo>
                    <a:pt x="4770" y="38500"/>
                  </a:lnTo>
                  <a:lnTo>
                    <a:pt x="5488" y="39386"/>
                  </a:lnTo>
                  <a:lnTo>
                    <a:pt x="6248" y="40273"/>
                  </a:lnTo>
                  <a:lnTo>
                    <a:pt x="7050" y="41117"/>
                  </a:lnTo>
                  <a:lnTo>
                    <a:pt x="7852" y="41919"/>
                  </a:lnTo>
                  <a:lnTo>
                    <a:pt x="8739" y="42679"/>
                  </a:lnTo>
                  <a:lnTo>
                    <a:pt x="9667" y="43396"/>
                  </a:lnTo>
                  <a:lnTo>
                    <a:pt x="10596" y="44072"/>
                  </a:lnTo>
                  <a:lnTo>
                    <a:pt x="11609" y="44705"/>
                  </a:lnTo>
                  <a:lnTo>
                    <a:pt x="12622" y="45296"/>
                  </a:lnTo>
                  <a:lnTo>
                    <a:pt x="13635" y="45845"/>
                  </a:lnTo>
                  <a:lnTo>
                    <a:pt x="14733" y="46309"/>
                  </a:lnTo>
                  <a:lnTo>
                    <a:pt x="15831" y="46774"/>
                  </a:lnTo>
                  <a:lnTo>
                    <a:pt x="16970" y="47153"/>
                  </a:lnTo>
                  <a:lnTo>
                    <a:pt x="18152" y="47449"/>
                  </a:lnTo>
                  <a:lnTo>
                    <a:pt x="19334" y="47744"/>
                  </a:lnTo>
                  <a:lnTo>
                    <a:pt x="20516" y="47956"/>
                  </a:lnTo>
                  <a:lnTo>
                    <a:pt x="21741" y="48082"/>
                  </a:lnTo>
                  <a:lnTo>
                    <a:pt x="21741" y="48082"/>
                  </a:lnTo>
                  <a:lnTo>
                    <a:pt x="22965" y="48209"/>
                  </a:lnTo>
                  <a:lnTo>
                    <a:pt x="24147" y="48209"/>
                  </a:lnTo>
                  <a:lnTo>
                    <a:pt x="24147" y="26764"/>
                  </a:lnTo>
                  <a:lnTo>
                    <a:pt x="24105" y="26764"/>
                  </a:lnTo>
                  <a:lnTo>
                    <a:pt x="20770" y="25962"/>
                  </a:lnTo>
                  <a:lnTo>
                    <a:pt x="20770" y="25962"/>
                  </a:lnTo>
                  <a:lnTo>
                    <a:pt x="20854" y="26637"/>
                  </a:lnTo>
                  <a:lnTo>
                    <a:pt x="20896" y="27313"/>
                  </a:lnTo>
                  <a:lnTo>
                    <a:pt x="20896" y="27988"/>
                  </a:lnTo>
                  <a:lnTo>
                    <a:pt x="20854" y="28579"/>
                  </a:lnTo>
                  <a:lnTo>
                    <a:pt x="20770" y="29170"/>
                  </a:lnTo>
                  <a:lnTo>
                    <a:pt x="20601" y="29761"/>
                  </a:lnTo>
                  <a:lnTo>
                    <a:pt x="20390" y="30268"/>
                  </a:lnTo>
                  <a:lnTo>
                    <a:pt x="20094" y="30732"/>
                  </a:lnTo>
                  <a:lnTo>
                    <a:pt x="19757" y="31196"/>
                  </a:lnTo>
                  <a:lnTo>
                    <a:pt x="19334" y="31576"/>
                  </a:lnTo>
                  <a:lnTo>
                    <a:pt x="18870" y="31914"/>
                  </a:lnTo>
                  <a:lnTo>
                    <a:pt x="18279" y="32210"/>
                  </a:lnTo>
                  <a:lnTo>
                    <a:pt x="17646" y="32421"/>
                  </a:lnTo>
                  <a:lnTo>
                    <a:pt x="16928" y="32590"/>
                  </a:lnTo>
                  <a:lnTo>
                    <a:pt x="16084" y="32716"/>
                  </a:lnTo>
                  <a:lnTo>
                    <a:pt x="15197" y="32758"/>
                  </a:lnTo>
                  <a:lnTo>
                    <a:pt x="15197" y="32758"/>
                  </a:lnTo>
                  <a:lnTo>
                    <a:pt x="14606" y="32716"/>
                  </a:lnTo>
                  <a:lnTo>
                    <a:pt x="14058" y="32674"/>
                  </a:lnTo>
                  <a:lnTo>
                    <a:pt x="13551" y="32632"/>
                  </a:lnTo>
                  <a:lnTo>
                    <a:pt x="13044" y="32505"/>
                  </a:lnTo>
                  <a:lnTo>
                    <a:pt x="12622" y="32421"/>
                  </a:lnTo>
                  <a:lnTo>
                    <a:pt x="12200" y="32252"/>
                  </a:lnTo>
                  <a:lnTo>
                    <a:pt x="11820" y="32083"/>
                  </a:lnTo>
                  <a:lnTo>
                    <a:pt x="11482" y="31914"/>
                  </a:lnTo>
                  <a:lnTo>
                    <a:pt x="11145" y="31703"/>
                  </a:lnTo>
                  <a:lnTo>
                    <a:pt x="10891" y="31450"/>
                  </a:lnTo>
                  <a:lnTo>
                    <a:pt x="10638" y="31196"/>
                  </a:lnTo>
                  <a:lnTo>
                    <a:pt x="10385" y="30943"/>
                  </a:lnTo>
                  <a:lnTo>
                    <a:pt x="10174" y="30648"/>
                  </a:lnTo>
                  <a:lnTo>
                    <a:pt x="10005" y="30352"/>
                  </a:lnTo>
                  <a:lnTo>
                    <a:pt x="9878" y="30014"/>
                  </a:lnTo>
                  <a:lnTo>
                    <a:pt x="9752" y="29677"/>
                  </a:lnTo>
                  <a:lnTo>
                    <a:pt x="9625" y="29339"/>
                  </a:lnTo>
                  <a:lnTo>
                    <a:pt x="9541" y="28959"/>
                  </a:lnTo>
                  <a:lnTo>
                    <a:pt x="9456" y="28199"/>
                  </a:lnTo>
                  <a:lnTo>
                    <a:pt x="9456" y="27397"/>
                  </a:lnTo>
                  <a:lnTo>
                    <a:pt x="9498" y="26553"/>
                  </a:lnTo>
                  <a:lnTo>
                    <a:pt x="9625" y="25666"/>
                  </a:lnTo>
                  <a:lnTo>
                    <a:pt x="9836" y="24780"/>
                  </a:lnTo>
                  <a:lnTo>
                    <a:pt x="10047" y="23893"/>
                  </a:lnTo>
                  <a:lnTo>
                    <a:pt x="10343" y="22965"/>
                  </a:lnTo>
                  <a:lnTo>
                    <a:pt x="10680" y="22036"/>
                  </a:lnTo>
                  <a:lnTo>
                    <a:pt x="11018" y="21149"/>
                  </a:lnTo>
                  <a:lnTo>
                    <a:pt x="11778" y="19376"/>
                  </a:lnTo>
                  <a:lnTo>
                    <a:pt x="12580" y="17730"/>
                  </a:lnTo>
                  <a:lnTo>
                    <a:pt x="13382" y="16253"/>
                  </a:lnTo>
                  <a:lnTo>
                    <a:pt x="14058" y="14986"/>
                  </a:lnTo>
                  <a:lnTo>
                    <a:pt x="14649" y="14015"/>
                  </a:lnTo>
                  <a:lnTo>
                    <a:pt x="15197" y="13171"/>
                  </a:lnTo>
                  <a:lnTo>
                    <a:pt x="15197" y="13171"/>
                  </a:lnTo>
                  <a:lnTo>
                    <a:pt x="15831" y="14184"/>
                  </a:lnTo>
                  <a:lnTo>
                    <a:pt x="16506" y="15366"/>
                  </a:lnTo>
                  <a:lnTo>
                    <a:pt x="17308" y="16844"/>
                  </a:lnTo>
                  <a:lnTo>
                    <a:pt x="18195" y="18574"/>
                  </a:lnTo>
                  <a:lnTo>
                    <a:pt x="18617" y="19503"/>
                  </a:lnTo>
                  <a:lnTo>
                    <a:pt x="19081" y="20474"/>
                  </a:lnTo>
                  <a:lnTo>
                    <a:pt x="19461" y="21445"/>
                  </a:lnTo>
                  <a:lnTo>
                    <a:pt x="19841" y="22458"/>
                  </a:lnTo>
                  <a:lnTo>
                    <a:pt x="20179" y="23471"/>
                  </a:lnTo>
                  <a:lnTo>
                    <a:pt x="20474" y="24484"/>
                  </a:lnTo>
                  <a:lnTo>
                    <a:pt x="24105" y="23598"/>
                  </a:lnTo>
                  <a:lnTo>
                    <a:pt x="24147" y="23598"/>
                  </a:lnTo>
                  <a:lnTo>
                    <a:pt x="24147" y="0"/>
                  </a:lnTo>
                  <a:lnTo>
                    <a:pt x="24147" y="0"/>
                  </a:lnTo>
                  <a:lnTo>
                    <a:pt x="24147" y="0"/>
                  </a:lnTo>
                  <a:lnTo>
                    <a:pt x="25329" y="42"/>
                  </a:lnTo>
                  <a:lnTo>
                    <a:pt x="26511" y="127"/>
                  </a:lnTo>
                  <a:lnTo>
                    <a:pt x="27651" y="253"/>
                  </a:lnTo>
                  <a:lnTo>
                    <a:pt x="28790" y="464"/>
                  </a:lnTo>
                  <a:lnTo>
                    <a:pt x="29930" y="676"/>
                  </a:lnTo>
                  <a:lnTo>
                    <a:pt x="31028" y="1013"/>
                  </a:lnTo>
                  <a:lnTo>
                    <a:pt x="32083" y="1351"/>
                  </a:lnTo>
                  <a:lnTo>
                    <a:pt x="33181" y="1731"/>
                  </a:lnTo>
                  <a:lnTo>
                    <a:pt x="34194" y="2195"/>
                  </a:lnTo>
                  <a:lnTo>
                    <a:pt x="35207" y="2660"/>
                  </a:lnTo>
                  <a:lnTo>
                    <a:pt x="36178" y="3208"/>
                  </a:lnTo>
                  <a:lnTo>
                    <a:pt x="37149" y="3799"/>
                  </a:lnTo>
                  <a:lnTo>
                    <a:pt x="38035" y="4433"/>
                  </a:lnTo>
                  <a:lnTo>
                    <a:pt x="38964" y="5066"/>
                  </a:lnTo>
                  <a:lnTo>
                    <a:pt x="39808" y="5783"/>
                  </a:lnTo>
                  <a:lnTo>
                    <a:pt x="40653" y="6501"/>
                  </a:lnTo>
                  <a:lnTo>
                    <a:pt x="41413" y="7303"/>
                  </a:lnTo>
                  <a:lnTo>
                    <a:pt x="42172" y="8105"/>
                  </a:lnTo>
                  <a:lnTo>
                    <a:pt x="42890" y="8950"/>
                  </a:lnTo>
                  <a:lnTo>
                    <a:pt x="43566" y="9836"/>
                  </a:lnTo>
                  <a:lnTo>
                    <a:pt x="44199" y="10723"/>
                  </a:lnTo>
                  <a:lnTo>
                    <a:pt x="44790" y="11693"/>
                  </a:lnTo>
                  <a:lnTo>
                    <a:pt x="45381" y="12664"/>
                  </a:lnTo>
                  <a:lnTo>
                    <a:pt x="45887" y="13635"/>
                  </a:lnTo>
                  <a:lnTo>
                    <a:pt x="46352" y="14691"/>
                  </a:lnTo>
                  <a:lnTo>
                    <a:pt x="46774" y="15704"/>
                  </a:lnTo>
                  <a:lnTo>
                    <a:pt x="47112" y="16801"/>
                  </a:lnTo>
                  <a:lnTo>
                    <a:pt x="47449" y="17899"/>
                  </a:lnTo>
                  <a:lnTo>
                    <a:pt x="47703" y="18997"/>
                  </a:lnTo>
                  <a:lnTo>
                    <a:pt x="47914" y="20136"/>
                  </a:lnTo>
                  <a:lnTo>
                    <a:pt x="48082" y="21276"/>
                  </a:lnTo>
                  <a:lnTo>
                    <a:pt x="48209" y="22458"/>
                  </a:lnTo>
                  <a:lnTo>
                    <a:pt x="48209" y="22458"/>
                  </a:lnTo>
                  <a:lnTo>
                    <a:pt x="48082" y="21361"/>
                  </a:lnTo>
                  <a:lnTo>
                    <a:pt x="47956" y="20305"/>
                  </a:lnTo>
                  <a:lnTo>
                    <a:pt x="47787" y="19250"/>
                  </a:lnTo>
                  <a:lnTo>
                    <a:pt x="47534" y="18237"/>
                  </a:lnTo>
                  <a:lnTo>
                    <a:pt x="47238" y="17224"/>
                  </a:lnTo>
                  <a:lnTo>
                    <a:pt x="46943" y="16210"/>
                  </a:lnTo>
                  <a:lnTo>
                    <a:pt x="46563" y="15197"/>
                  </a:lnTo>
                  <a:lnTo>
                    <a:pt x="46141" y="14269"/>
                  </a:lnTo>
                  <a:lnTo>
                    <a:pt x="45718" y="13298"/>
                  </a:lnTo>
                  <a:lnTo>
                    <a:pt x="45212" y="12369"/>
                  </a:lnTo>
                  <a:lnTo>
                    <a:pt x="44705" y="11482"/>
                  </a:lnTo>
                  <a:lnTo>
                    <a:pt x="44114" y="10596"/>
                  </a:lnTo>
                  <a:lnTo>
                    <a:pt x="43523" y="9752"/>
                  </a:lnTo>
                  <a:lnTo>
                    <a:pt x="42890" y="8950"/>
                  </a:lnTo>
                  <a:lnTo>
                    <a:pt x="42215" y="8147"/>
                  </a:lnTo>
                  <a:lnTo>
                    <a:pt x="41539" y="7388"/>
                  </a:lnTo>
                  <a:lnTo>
                    <a:pt x="40779" y="6670"/>
                  </a:lnTo>
                  <a:lnTo>
                    <a:pt x="40019" y="5952"/>
                  </a:lnTo>
                  <a:lnTo>
                    <a:pt x="39217" y="5277"/>
                  </a:lnTo>
                  <a:lnTo>
                    <a:pt x="38373" y="4644"/>
                  </a:lnTo>
                  <a:lnTo>
                    <a:pt x="37529" y="4053"/>
                  </a:lnTo>
                  <a:lnTo>
                    <a:pt x="36642" y="3462"/>
                  </a:lnTo>
                  <a:lnTo>
                    <a:pt x="35756" y="2955"/>
                  </a:lnTo>
                  <a:lnTo>
                    <a:pt x="34827" y="2449"/>
                  </a:lnTo>
                  <a:lnTo>
                    <a:pt x="33856" y="2026"/>
                  </a:lnTo>
                  <a:lnTo>
                    <a:pt x="32843" y="1604"/>
                  </a:lnTo>
                  <a:lnTo>
                    <a:pt x="31872" y="1224"/>
                  </a:lnTo>
                  <a:lnTo>
                    <a:pt x="30817" y="929"/>
                  </a:lnTo>
                  <a:lnTo>
                    <a:pt x="29761" y="633"/>
                  </a:lnTo>
                  <a:lnTo>
                    <a:pt x="28706" y="422"/>
                  </a:lnTo>
                  <a:lnTo>
                    <a:pt x="27608" y="253"/>
                  </a:lnTo>
                  <a:lnTo>
                    <a:pt x="26511" y="85"/>
                  </a:lnTo>
                  <a:lnTo>
                    <a:pt x="26511" y="85"/>
                  </a:lnTo>
                  <a:lnTo>
                    <a:pt x="25287" y="0"/>
                  </a:lnTo>
                  <a:lnTo>
                    <a:pt x="2410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0"/>
            <p:cNvSpPr/>
            <p:nvPr/>
          </p:nvSpPr>
          <p:spPr>
            <a:xfrm>
              <a:off x="4878550" y="1453850"/>
              <a:ext cx="286025" cy="489725"/>
            </a:xfrm>
            <a:custGeom>
              <a:avLst/>
              <a:gdLst/>
              <a:ahLst/>
              <a:cxnLst/>
              <a:rect l="l" t="t" r="r" b="b"/>
              <a:pathLst>
                <a:path w="11441" h="19589" extrusionOk="0">
                  <a:moveTo>
                    <a:pt x="5741" y="1"/>
                  </a:moveTo>
                  <a:lnTo>
                    <a:pt x="5193" y="845"/>
                  </a:lnTo>
                  <a:lnTo>
                    <a:pt x="4602" y="1816"/>
                  </a:lnTo>
                  <a:lnTo>
                    <a:pt x="3926" y="3083"/>
                  </a:lnTo>
                  <a:lnTo>
                    <a:pt x="3124" y="4560"/>
                  </a:lnTo>
                  <a:lnTo>
                    <a:pt x="2322" y="6206"/>
                  </a:lnTo>
                  <a:lnTo>
                    <a:pt x="1562" y="7979"/>
                  </a:lnTo>
                  <a:lnTo>
                    <a:pt x="1224" y="8866"/>
                  </a:lnTo>
                  <a:lnTo>
                    <a:pt x="887" y="9795"/>
                  </a:lnTo>
                  <a:lnTo>
                    <a:pt x="591" y="10723"/>
                  </a:lnTo>
                  <a:lnTo>
                    <a:pt x="380" y="11610"/>
                  </a:lnTo>
                  <a:lnTo>
                    <a:pt x="169" y="12496"/>
                  </a:lnTo>
                  <a:lnTo>
                    <a:pt x="42" y="13383"/>
                  </a:lnTo>
                  <a:lnTo>
                    <a:pt x="0" y="14227"/>
                  </a:lnTo>
                  <a:lnTo>
                    <a:pt x="0" y="15029"/>
                  </a:lnTo>
                  <a:lnTo>
                    <a:pt x="85" y="15789"/>
                  </a:lnTo>
                  <a:lnTo>
                    <a:pt x="169" y="16169"/>
                  </a:lnTo>
                  <a:lnTo>
                    <a:pt x="296" y="16507"/>
                  </a:lnTo>
                  <a:lnTo>
                    <a:pt x="422" y="16844"/>
                  </a:lnTo>
                  <a:lnTo>
                    <a:pt x="549" y="17182"/>
                  </a:lnTo>
                  <a:lnTo>
                    <a:pt x="718" y="17478"/>
                  </a:lnTo>
                  <a:lnTo>
                    <a:pt x="929" y="17773"/>
                  </a:lnTo>
                  <a:lnTo>
                    <a:pt x="1182" y="18026"/>
                  </a:lnTo>
                  <a:lnTo>
                    <a:pt x="1435" y="18280"/>
                  </a:lnTo>
                  <a:lnTo>
                    <a:pt x="1689" y="18533"/>
                  </a:lnTo>
                  <a:lnTo>
                    <a:pt x="2026" y="18744"/>
                  </a:lnTo>
                  <a:lnTo>
                    <a:pt x="2364" y="18913"/>
                  </a:lnTo>
                  <a:lnTo>
                    <a:pt x="2744" y="19082"/>
                  </a:lnTo>
                  <a:lnTo>
                    <a:pt x="3166" y="19251"/>
                  </a:lnTo>
                  <a:lnTo>
                    <a:pt x="3588" y="19335"/>
                  </a:lnTo>
                  <a:lnTo>
                    <a:pt x="4095" y="19462"/>
                  </a:lnTo>
                  <a:lnTo>
                    <a:pt x="4602" y="19504"/>
                  </a:lnTo>
                  <a:lnTo>
                    <a:pt x="5150" y="19546"/>
                  </a:lnTo>
                  <a:lnTo>
                    <a:pt x="5741" y="19588"/>
                  </a:lnTo>
                  <a:lnTo>
                    <a:pt x="6290" y="19546"/>
                  </a:lnTo>
                  <a:lnTo>
                    <a:pt x="6839" y="19504"/>
                  </a:lnTo>
                  <a:lnTo>
                    <a:pt x="7388" y="19462"/>
                  </a:lnTo>
                  <a:lnTo>
                    <a:pt x="7852" y="19335"/>
                  </a:lnTo>
                  <a:lnTo>
                    <a:pt x="8274" y="19251"/>
                  </a:lnTo>
                  <a:lnTo>
                    <a:pt x="8696" y="19082"/>
                  </a:lnTo>
                  <a:lnTo>
                    <a:pt x="9076" y="18913"/>
                  </a:lnTo>
                  <a:lnTo>
                    <a:pt x="9414" y="18744"/>
                  </a:lnTo>
                  <a:lnTo>
                    <a:pt x="9752" y="18533"/>
                  </a:lnTo>
                  <a:lnTo>
                    <a:pt x="10005" y="18280"/>
                  </a:lnTo>
                  <a:lnTo>
                    <a:pt x="10301" y="18026"/>
                  </a:lnTo>
                  <a:lnTo>
                    <a:pt x="10512" y="17773"/>
                  </a:lnTo>
                  <a:lnTo>
                    <a:pt x="10723" y="17478"/>
                  </a:lnTo>
                  <a:lnTo>
                    <a:pt x="10892" y="17182"/>
                  </a:lnTo>
                  <a:lnTo>
                    <a:pt x="11018" y="16844"/>
                  </a:lnTo>
                  <a:lnTo>
                    <a:pt x="11145" y="16507"/>
                  </a:lnTo>
                  <a:lnTo>
                    <a:pt x="11271" y="16169"/>
                  </a:lnTo>
                  <a:lnTo>
                    <a:pt x="11356" y="15789"/>
                  </a:lnTo>
                  <a:lnTo>
                    <a:pt x="11440" y="15029"/>
                  </a:lnTo>
                  <a:lnTo>
                    <a:pt x="11440" y="14227"/>
                  </a:lnTo>
                  <a:lnTo>
                    <a:pt x="11398" y="13383"/>
                  </a:lnTo>
                  <a:lnTo>
                    <a:pt x="11271" y="12496"/>
                  </a:lnTo>
                  <a:lnTo>
                    <a:pt x="11060" y="11610"/>
                  </a:lnTo>
                  <a:lnTo>
                    <a:pt x="10849" y="10723"/>
                  </a:lnTo>
                  <a:lnTo>
                    <a:pt x="10554" y="9795"/>
                  </a:lnTo>
                  <a:lnTo>
                    <a:pt x="10216" y="8866"/>
                  </a:lnTo>
                  <a:lnTo>
                    <a:pt x="9878" y="7979"/>
                  </a:lnTo>
                  <a:lnTo>
                    <a:pt x="9119" y="6206"/>
                  </a:lnTo>
                  <a:lnTo>
                    <a:pt x="8316" y="4560"/>
                  </a:lnTo>
                  <a:lnTo>
                    <a:pt x="7514" y="3083"/>
                  </a:lnTo>
                  <a:lnTo>
                    <a:pt x="6839" y="1816"/>
                  </a:lnTo>
                  <a:lnTo>
                    <a:pt x="6248" y="845"/>
                  </a:lnTo>
                  <a:lnTo>
                    <a:pt x="5741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0"/>
            <p:cNvSpPr/>
            <p:nvPr/>
          </p:nvSpPr>
          <p:spPr>
            <a:xfrm>
              <a:off x="4878550" y="1453850"/>
              <a:ext cx="286025" cy="489725"/>
            </a:xfrm>
            <a:custGeom>
              <a:avLst/>
              <a:gdLst/>
              <a:ahLst/>
              <a:cxnLst/>
              <a:rect l="l" t="t" r="r" b="b"/>
              <a:pathLst>
                <a:path w="11441" h="19589" fill="none" extrusionOk="0">
                  <a:moveTo>
                    <a:pt x="5741" y="1"/>
                  </a:moveTo>
                  <a:lnTo>
                    <a:pt x="5741" y="1"/>
                  </a:lnTo>
                  <a:lnTo>
                    <a:pt x="6248" y="845"/>
                  </a:lnTo>
                  <a:lnTo>
                    <a:pt x="6839" y="1816"/>
                  </a:lnTo>
                  <a:lnTo>
                    <a:pt x="7514" y="3083"/>
                  </a:lnTo>
                  <a:lnTo>
                    <a:pt x="8316" y="4560"/>
                  </a:lnTo>
                  <a:lnTo>
                    <a:pt x="9119" y="6206"/>
                  </a:lnTo>
                  <a:lnTo>
                    <a:pt x="9878" y="7979"/>
                  </a:lnTo>
                  <a:lnTo>
                    <a:pt x="10216" y="8866"/>
                  </a:lnTo>
                  <a:lnTo>
                    <a:pt x="10554" y="9795"/>
                  </a:lnTo>
                  <a:lnTo>
                    <a:pt x="10849" y="10723"/>
                  </a:lnTo>
                  <a:lnTo>
                    <a:pt x="11060" y="11610"/>
                  </a:lnTo>
                  <a:lnTo>
                    <a:pt x="11271" y="12496"/>
                  </a:lnTo>
                  <a:lnTo>
                    <a:pt x="11398" y="13383"/>
                  </a:lnTo>
                  <a:lnTo>
                    <a:pt x="11440" y="14227"/>
                  </a:lnTo>
                  <a:lnTo>
                    <a:pt x="11440" y="15029"/>
                  </a:lnTo>
                  <a:lnTo>
                    <a:pt x="11356" y="15789"/>
                  </a:lnTo>
                  <a:lnTo>
                    <a:pt x="11271" y="16169"/>
                  </a:lnTo>
                  <a:lnTo>
                    <a:pt x="11145" y="16507"/>
                  </a:lnTo>
                  <a:lnTo>
                    <a:pt x="11018" y="16844"/>
                  </a:lnTo>
                  <a:lnTo>
                    <a:pt x="10892" y="17182"/>
                  </a:lnTo>
                  <a:lnTo>
                    <a:pt x="10723" y="17478"/>
                  </a:lnTo>
                  <a:lnTo>
                    <a:pt x="10512" y="17773"/>
                  </a:lnTo>
                  <a:lnTo>
                    <a:pt x="10301" y="18026"/>
                  </a:lnTo>
                  <a:lnTo>
                    <a:pt x="10005" y="18280"/>
                  </a:lnTo>
                  <a:lnTo>
                    <a:pt x="9752" y="18533"/>
                  </a:lnTo>
                  <a:lnTo>
                    <a:pt x="9414" y="18744"/>
                  </a:lnTo>
                  <a:lnTo>
                    <a:pt x="9076" y="18913"/>
                  </a:lnTo>
                  <a:lnTo>
                    <a:pt x="8696" y="19082"/>
                  </a:lnTo>
                  <a:lnTo>
                    <a:pt x="8274" y="19251"/>
                  </a:lnTo>
                  <a:lnTo>
                    <a:pt x="7852" y="19335"/>
                  </a:lnTo>
                  <a:lnTo>
                    <a:pt x="7388" y="19462"/>
                  </a:lnTo>
                  <a:lnTo>
                    <a:pt x="6839" y="19504"/>
                  </a:lnTo>
                  <a:lnTo>
                    <a:pt x="6290" y="19546"/>
                  </a:lnTo>
                  <a:lnTo>
                    <a:pt x="5741" y="19588"/>
                  </a:lnTo>
                  <a:lnTo>
                    <a:pt x="5741" y="19588"/>
                  </a:lnTo>
                  <a:lnTo>
                    <a:pt x="5150" y="19546"/>
                  </a:lnTo>
                  <a:lnTo>
                    <a:pt x="4602" y="19504"/>
                  </a:lnTo>
                  <a:lnTo>
                    <a:pt x="4095" y="19462"/>
                  </a:lnTo>
                  <a:lnTo>
                    <a:pt x="3588" y="19335"/>
                  </a:lnTo>
                  <a:lnTo>
                    <a:pt x="3166" y="19251"/>
                  </a:lnTo>
                  <a:lnTo>
                    <a:pt x="2744" y="19082"/>
                  </a:lnTo>
                  <a:lnTo>
                    <a:pt x="2364" y="18913"/>
                  </a:lnTo>
                  <a:lnTo>
                    <a:pt x="2026" y="18744"/>
                  </a:lnTo>
                  <a:lnTo>
                    <a:pt x="1689" y="18533"/>
                  </a:lnTo>
                  <a:lnTo>
                    <a:pt x="1435" y="18280"/>
                  </a:lnTo>
                  <a:lnTo>
                    <a:pt x="1182" y="18026"/>
                  </a:lnTo>
                  <a:lnTo>
                    <a:pt x="929" y="17773"/>
                  </a:lnTo>
                  <a:lnTo>
                    <a:pt x="718" y="17478"/>
                  </a:lnTo>
                  <a:lnTo>
                    <a:pt x="549" y="17182"/>
                  </a:lnTo>
                  <a:lnTo>
                    <a:pt x="422" y="16844"/>
                  </a:lnTo>
                  <a:lnTo>
                    <a:pt x="296" y="16507"/>
                  </a:lnTo>
                  <a:lnTo>
                    <a:pt x="169" y="16169"/>
                  </a:lnTo>
                  <a:lnTo>
                    <a:pt x="85" y="15789"/>
                  </a:lnTo>
                  <a:lnTo>
                    <a:pt x="0" y="15029"/>
                  </a:lnTo>
                  <a:lnTo>
                    <a:pt x="0" y="14227"/>
                  </a:lnTo>
                  <a:lnTo>
                    <a:pt x="42" y="13383"/>
                  </a:lnTo>
                  <a:lnTo>
                    <a:pt x="169" y="12496"/>
                  </a:lnTo>
                  <a:lnTo>
                    <a:pt x="380" y="11610"/>
                  </a:lnTo>
                  <a:lnTo>
                    <a:pt x="591" y="10723"/>
                  </a:lnTo>
                  <a:lnTo>
                    <a:pt x="887" y="9795"/>
                  </a:lnTo>
                  <a:lnTo>
                    <a:pt x="1224" y="8866"/>
                  </a:lnTo>
                  <a:lnTo>
                    <a:pt x="1562" y="7979"/>
                  </a:lnTo>
                  <a:lnTo>
                    <a:pt x="2322" y="6206"/>
                  </a:lnTo>
                  <a:lnTo>
                    <a:pt x="3124" y="4560"/>
                  </a:lnTo>
                  <a:lnTo>
                    <a:pt x="3926" y="3083"/>
                  </a:lnTo>
                  <a:lnTo>
                    <a:pt x="4602" y="1816"/>
                  </a:lnTo>
                  <a:lnTo>
                    <a:pt x="5193" y="845"/>
                  </a:lnTo>
                  <a:lnTo>
                    <a:pt x="57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0"/>
            <p:cNvSpPr/>
            <p:nvPr/>
          </p:nvSpPr>
          <p:spPr>
            <a:xfrm>
              <a:off x="4938700" y="1645925"/>
              <a:ext cx="26400" cy="49650"/>
            </a:xfrm>
            <a:custGeom>
              <a:avLst/>
              <a:gdLst/>
              <a:ahLst/>
              <a:cxnLst/>
              <a:rect l="l" t="t" r="r" b="b"/>
              <a:pathLst>
                <a:path w="1056" h="1986" extrusionOk="0">
                  <a:moveTo>
                    <a:pt x="887" y="1"/>
                  </a:moveTo>
                  <a:lnTo>
                    <a:pt x="802" y="43"/>
                  </a:lnTo>
                  <a:lnTo>
                    <a:pt x="760" y="85"/>
                  </a:lnTo>
                  <a:lnTo>
                    <a:pt x="338" y="887"/>
                  </a:lnTo>
                  <a:lnTo>
                    <a:pt x="43" y="1732"/>
                  </a:lnTo>
                  <a:lnTo>
                    <a:pt x="0" y="1816"/>
                  </a:lnTo>
                  <a:lnTo>
                    <a:pt x="43" y="1858"/>
                  </a:lnTo>
                  <a:lnTo>
                    <a:pt x="85" y="1943"/>
                  </a:lnTo>
                  <a:lnTo>
                    <a:pt x="127" y="1943"/>
                  </a:lnTo>
                  <a:lnTo>
                    <a:pt x="169" y="1985"/>
                  </a:lnTo>
                  <a:lnTo>
                    <a:pt x="296" y="1943"/>
                  </a:lnTo>
                  <a:lnTo>
                    <a:pt x="338" y="1858"/>
                  </a:lnTo>
                  <a:lnTo>
                    <a:pt x="676" y="1056"/>
                  </a:lnTo>
                  <a:lnTo>
                    <a:pt x="1056" y="254"/>
                  </a:lnTo>
                  <a:lnTo>
                    <a:pt x="1056" y="170"/>
                  </a:lnTo>
                  <a:lnTo>
                    <a:pt x="1056" y="128"/>
                  </a:lnTo>
                  <a:lnTo>
                    <a:pt x="1014" y="85"/>
                  </a:lnTo>
                  <a:lnTo>
                    <a:pt x="971" y="43"/>
                  </a:lnTo>
                  <a:lnTo>
                    <a:pt x="887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0"/>
            <p:cNvSpPr/>
            <p:nvPr/>
          </p:nvSpPr>
          <p:spPr>
            <a:xfrm>
              <a:off x="4938700" y="1645925"/>
              <a:ext cx="26400" cy="49650"/>
            </a:xfrm>
            <a:custGeom>
              <a:avLst/>
              <a:gdLst/>
              <a:ahLst/>
              <a:cxnLst/>
              <a:rect l="l" t="t" r="r" b="b"/>
              <a:pathLst>
                <a:path w="1056" h="1986" fill="none" extrusionOk="0">
                  <a:moveTo>
                    <a:pt x="887" y="1"/>
                  </a:moveTo>
                  <a:lnTo>
                    <a:pt x="887" y="1"/>
                  </a:lnTo>
                  <a:lnTo>
                    <a:pt x="802" y="43"/>
                  </a:lnTo>
                  <a:lnTo>
                    <a:pt x="760" y="85"/>
                  </a:lnTo>
                  <a:lnTo>
                    <a:pt x="760" y="85"/>
                  </a:lnTo>
                  <a:lnTo>
                    <a:pt x="338" y="887"/>
                  </a:lnTo>
                  <a:lnTo>
                    <a:pt x="43" y="1732"/>
                  </a:lnTo>
                  <a:lnTo>
                    <a:pt x="43" y="1732"/>
                  </a:lnTo>
                  <a:lnTo>
                    <a:pt x="0" y="1816"/>
                  </a:lnTo>
                  <a:lnTo>
                    <a:pt x="43" y="1858"/>
                  </a:lnTo>
                  <a:lnTo>
                    <a:pt x="85" y="1943"/>
                  </a:lnTo>
                  <a:lnTo>
                    <a:pt x="127" y="1943"/>
                  </a:lnTo>
                  <a:lnTo>
                    <a:pt x="127" y="1943"/>
                  </a:lnTo>
                  <a:lnTo>
                    <a:pt x="169" y="1985"/>
                  </a:lnTo>
                  <a:lnTo>
                    <a:pt x="169" y="1985"/>
                  </a:lnTo>
                  <a:lnTo>
                    <a:pt x="296" y="1943"/>
                  </a:lnTo>
                  <a:lnTo>
                    <a:pt x="338" y="1858"/>
                  </a:lnTo>
                  <a:lnTo>
                    <a:pt x="338" y="1858"/>
                  </a:lnTo>
                  <a:lnTo>
                    <a:pt x="676" y="1056"/>
                  </a:lnTo>
                  <a:lnTo>
                    <a:pt x="1056" y="254"/>
                  </a:lnTo>
                  <a:lnTo>
                    <a:pt x="1056" y="254"/>
                  </a:lnTo>
                  <a:lnTo>
                    <a:pt x="1056" y="170"/>
                  </a:lnTo>
                  <a:lnTo>
                    <a:pt x="1056" y="128"/>
                  </a:lnTo>
                  <a:lnTo>
                    <a:pt x="1014" y="85"/>
                  </a:lnTo>
                  <a:lnTo>
                    <a:pt x="971" y="43"/>
                  </a:lnTo>
                  <a:lnTo>
                    <a:pt x="971" y="43"/>
                  </a:lnTo>
                  <a:lnTo>
                    <a:pt x="8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0"/>
            <p:cNvSpPr/>
            <p:nvPr/>
          </p:nvSpPr>
          <p:spPr>
            <a:xfrm>
              <a:off x="4912325" y="1733525"/>
              <a:ext cx="114000" cy="180500"/>
            </a:xfrm>
            <a:custGeom>
              <a:avLst/>
              <a:gdLst/>
              <a:ahLst/>
              <a:cxnLst/>
              <a:rect l="l" t="t" r="r" b="b"/>
              <a:pathLst>
                <a:path w="4560" h="7220" extrusionOk="0">
                  <a:moveTo>
                    <a:pt x="591" y="1"/>
                  </a:moveTo>
                  <a:lnTo>
                    <a:pt x="549" y="127"/>
                  </a:lnTo>
                  <a:lnTo>
                    <a:pt x="338" y="887"/>
                  </a:lnTo>
                  <a:lnTo>
                    <a:pt x="169" y="1689"/>
                  </a:lnTo>
                  <a:lnTo>
                    <a:pt x="42" y="2491"/>
                  </a:lnTo>
                  <a:lnTo>
                    <a:pt x="0" y="3336"/>
                  </a:lnTo>
                  <a:lnTo>
                    <a:pt x="0" y="3758"/>
                  </a:lnTo>
                  <a:lnTo>
                    <a:pt x="42" y="4180"/>
                  </a:lnTo>
                  <a:lnTo>
                    <a:pt x="127" y="4602"/>
                  </a:lnTo>
                  <a:lnTo>
                    <a:pt x="253" y="4982"/>
                  </a:lnTo>
                  <a:lnTo>
                    <a:pt x="422" y="5278"/>
                  </a:lnTo>
                  <a:lnTo>
                    <a:pt x="591" y="5531"/>
                  </a:lnTo>
                  <a:lnTo>
                    <a:pt x="760" y="5784"/>
                  </a:lnTo>
                  <a:lnTo>
                    <a:pt x="971" y="5995"/>
                  </a:lnTo>
                  <a:lnTo>
                    <a:pt x="1224" y="6206"/>
                  </a:lnTo>
                  <a:lnTo>
                    <a:pt x="1478" y="6375"/>
                  </a:lnTo>
                  <a:lnTo>
                    <a:pt x="2026" y="6671"/>
                  </a:lnTo>
                  <a:lnTo>
                    <a:pt x="2575" y="6882"/>
                  </a:lnTo>
                  <a:lnTo>
                    <a:pt x="3166" y="7051"/>
                  </a:lnTo>
                  <a:lnTo>
                    <a:pt x="3757" y="7135"/>
                  </a:lnTo>
                  <a:lnTo>
                    <a:pt x="4348" y="7219"/>
                  </a:lnTo>
                  <a:lnTo>
                    <a:pt x="4390" y="7219"/>
                  </a:lnTo>
                  <a:lnTo>
                    <a:pt x="4475" y="7177"/>
                  </a:lnTo>
                  <a:lnTo>
                    <a:pt x="4559" y="7093"/>
                  </a:lnTo>
                  <a:lnTo>
                    <a:pt x="4517" y="7008"/>
                  </a:lnTo>
                  <a:lnTo>
                    <a:pt x="4517" y="6966"/>
                  </a:lnTo>
                  <a:lnTo>
                    <a:pt x="4433" y="6924"/>
                  </a:lnTo>
                  <a:lnTo>
                    <a:pt x="4390" y="6882"/>
                  </a:lnTo>
                  <a:lnTo>
                    <a:pt x="3842" y="6839"/>
                  </a:lnTo>
                  <a:lnTo>
                    <a:pt x="3251" y="6713"/>
                  </a:lnTo>
                  <a:lnTo>
                    <a:pt x="2702" y="6544"/>
                  </a:lnTo>
                  <a:lnTo>
                    <a:pt x="2153" y="6375"/>
                  </a:lnTo>
                  <a:lnTo>
                    <a:pt x="1646" y="6080"/>
                  </a:lnTo>
                  <a:lnTo>
                    <a:pt x="1224" y="5784"/>
                  </a:lnTo>
                  <a:lnTo>
                    <a:pt x="1013" y="5573"/>
                  </a:lnTo>
                  <a:lnTo>
                    <a:pt x="844" y="5362"/>
                  </a:lnTo>
                  <a:lnTo>
                    <a:pt x="718" y="5109"/>
                  </a:lnTo>
                  <a:lnTo>
                    <a:pt x="591" y="4855"/>
                  </a:lnTo>
                  <a:lnTo>
                    <a:pt x="464" y="4518"/>
                  </a:lnTo>
                  <a:lnTo>
                    <a:pt x="380" y="4138"/>
                  </a:lnTo>
                  <a:lnTo>
                    <a:pt x="338" y="3716"/>
                  </a:lnTo>
                  <a:lnTo>
                    <a:pt x="338" y="3336"/>
                  </a:lnTo>
                  <a:lnTo>
                    <a:pt x="380" y="2534"/>
                  </a:lnTo>
                  <a:lnTo>
                    <a:pt x="507" y="1732"/>
                  </a:lnTo>
                  <a:lnTo>
                    <a:pt x="675" y="929"/>
                  </a:lnTo>
                  <a:lnTo>
                    <a:pt x="844" y="212"/>
                  </a:lnTo>
                  <a:lnTo>
                    <a:pt x="844" y="127"/>
                  </a:lnTo>
                  <a:lnTo>
                    <a:pt x="844" y="85"/>
                  </a:lnTo>
                  <a:lnTo>
                    <a:pt x="802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0"/>
            <p:cNvSpPr/>
            <p:nvPr/>
          </p:nvSpPr>
          <p:spPr>
            <a:xfrm>
              <a:off x="4912325" y="1733525"/>
              <a:ext cx="114000" cy="180500"/>
            </a:xfrm>
            <a:custGeom>
              <a:avLst/>
              <a:gdLst/>
              <a:ahLst/>
              <a:cxnLst/>
              <a:rect l="l" t="t" r="r" b="b"/>
              <a:pathLst>
                <a:path w="4560" h="7220" fill="none" extrusionOk="0">
                  <a:moveTo>
                    <a:pt x="675" y="1"/>
                  </a:moveTo>
                  <a:lnTo>
                    <a:pt x="675" y="1"/>
                  </a:lnTo>
                  <a:lnTo>
                    <a:pt x="591" y="1"/>
                  </a:lnTo>
                  <a:lnTo>
                    <a:pt x="549" y="127"/>
                  </a:lnTo>
                  <a:lnTo>
                    <a:pt x="549" y="127"/>
                  </a:lnTo>
                  <a:lnTo>
                    <a:pt x="338" y="887"/>
                  </a:lnTo>
                  <a:lnTo>
                    <a:pt x="169" y="1689"/>
                  </a:lnTo>
                  <a:lnTo>
                    <a:pt x="42" y="2491"/>
                  </a:lnTo>
                  <a:lnTo>
                    <a:pt x="0" y="3336"/>
                  </a:lnTo>
                  <a:lnTo>
                    <a:pt x="0" y="3336"/>
                  </a:lnTo>
                  <a:lnTo>
                    <a:pt x="0" y="3758"/>
                  </a:lnTo>
                  <a:lnTo>
                    <a:pt x="42" y="4180"/>
                  </a:lnTo>
                  <a:lnTo>
                    <a:pt x="127" y="4602"/>
                  </a:lnTo>
                  <a:lnTo>
                    <a:pt x="253" y="4982"/>
                  </a:lnTo>
                  <a:lnTo>
                    <a:pt x="253" y="4982"/>
                  </a:lnTo>
                  <a:lnTo>
                    <a:pt x="253" y="4982"/>
                  </a:lnTo>
                  <a:lnTo>
                    <a:pt x="422" y="5278"/>
                  </a:lnTo>
                  <a:lnTo>
                    <a:pt x="591" y="5531"/>
                  </a:lnTo>
                  <a:lnTo>
                    <a:pt x="760" y="5784"/>
                  </a:lnTo>
                  <a:lnTo>
                    <a:pt x="971" y="5995"/>
                  </a:lnTo>
                  <a:lnTo>
                    <a:pt x="1224" y="6206"/>
                  </a:lnTo>
                  <a:lnTo>
                    <a:pt x="1478" y="6375"/>
                  </a:lnTo>
                  <a:lnTo>
                    <a:pt x="2026" y="6671"/>
                  </a:lnTo>
                  <a:lnTo>
                    <a:pt x="2026" y="6671"/>
                  </a:lnTo>
                  <a:lnTo>
                    <a:pt x="2575" y="6882"/>
                  </a:lnTo>
                  <a:lnTo>
                    <a:pt x="3166" y="7051"/>
                  </a:lnTo>
                  <a:lnTo>
                    <a:pt x="3757" y="7135"/>
                  </a:lnTo>
                  <a:lnTo>
                    <a:pt x="4348" y="7219"/>
                  </a:lnTo>
                  <a:lnTo>
                    <a:pt x="4348" y="7219"/>
                  </a:lnTo>
                  <a:lnTo>
                    <a:pt x="4390" y="7219"/>
                  </a:lnTo>
                  <a:lnTo>
                    <a:pt x="4390" y="7219"/>
                  </a:lnTo>
                  <a:lnTo>
                    <a:pt x="4475" y="7177"/>
                  </a:lnTo>
                  <a:lnTo>
                    <a:pt x="4559" y="7093"/>
                  </a:lnTo>
                  <a:lnTo>
                    <a:pt x="4559" y="7093"/>
                  </a:lnTo>
                  <a:lnTo>
                    <a:pt x="4517" y="7008"/>
                  </a:lnTo>
                  <a:lnTo>
                    <a:pt x="4517" y="6966"/>
                  </a:lnTo>
                  <a:lnTo>
                    <a:pt x="4433" y="6924"/>
                  </a:lnTo>
                  <a:lnTo>
                    <a:pt x="4390" y="6882"/>
                  </a:lnTo>
                  <a:lnTo>
                    <a:pt x="4390" y="6882"/>
                  </a:lnTo>
                  <a:lnTo>
                    <a:pt x="4390" y="6882"/>
                  </a:lnTo>
                  <a:lnTo>
                    <a:pt x="3842" y="6839"/>
                  </a:lnTo>
                  <a:lnTo>
                    <a:pt x="3251" y="6713"/>
                  </a:lnTo>
                  <a:lnTo>
                    <a:pt x="2702" y="6544"/>
                  </a:lnTo>
                  <a:lnTo>
                    <a:pt x="2153" y="6375"/>
                  </a:lnTo>
                  <a:lnTo>
                    <a:pt x="2153" y="6375"/>
                  </a:lnTo>
                  <a:lnTo>
                    <a:pt x="1646" y="6080"/>
                  </a:lnTo>
                  <a:lnTo>
                    <a:pt x="1224" y="5784"/>
                  </a:lnTo>
                  <a:lnTo>
                    <a:pt x="1013" y="5573"/>
                  </a:lnTo>
                  <a:lnTo>
                    <a:pt x="844" y="5362"/>
                  </a:lnTo>
                  <a:lnTo>
                    <a:pt x="718" y="5109"/>
                  </a:lnTo>
                  <a:lnTo>
                    <a:pt x="591" y="4855"/>
                  </a:lnTo>
                  <a:lnTo>
                    <a:pt x="591" y="4855"/>
                  </a:lnTo>
                  <a:lnTo>
                    <a:pt x="591" y="4855"/>
                  </a:lnTo>
                  <a:lnTo>
                    <a:pt x="464" y="4518"/>
                  </a:lnTo>
                  <a:lnTo>
                    <a:pt x="380" y="4138"/>
                  </a:lnTo>
                  <a:lnTo>
                    <a:pt x="338" y="3716"/>
                  </a:lnTo>
                  <a:lnTo>
                    <a:pt x="338" y="3336"/>
                  </a:lnTo>
                  <a:lnTo>
                    <a:pt x="338" y="3336"/>
                  </a:lnTo>
                  <a:lnTo>
                    <a:pt x="380" y="2534"/>
                  </a:lnTo>
                  <a:lnTo>
                    <a:pt x="507" y="1732"/>
                  </a:lnTo>
                  <a:lnTo>
                    <a:pt x="675" y="929"/>
                  </a:lnTo>
                  <a:lnTo>
                    <a:pt x="844" y="212"/>
                  </a:lnTo>
                  <a:lnTo>
                    <a:pt x="844" y="212"/>
                  </a:lnTo>
                  <a:lnTo>
                    <a:pt x="844" y="127"/>
                  </a:lnTo>
                  <a:lnTo>
                    <a:pt x="844" y="85"/>
                  </a:lnTo>
                  <a:lnTo>
                    <a:pt x="802" y="1"/>
                  </a:lnTo>
                  <a:lnTo>
                    <a:pt x="718" y="1"/>
                  </a:lnTo>
                  <a:lnTo>
                    <a:pt x="718" y="1"/>
                  </a:lnTo>
                  <a:lnTo>
                    <a:pt x="67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50"/>
            <p:cNvSpPr/>
            <p:nvPr/>
          </p:nvSpPr>
          <p:spPr>
            <a:xfrm>
              <a:off x="5080125" y="1124600"/>
              <a:ext cx="768325" cy="1206300"/>
            </a:xfrm>
            <a:custGeom>
              <a:avLst/>
              <a:gdLst/>
              <a:ahLst/>
              <a:cxnLst/>
              <a:rect l="l" t="t" r="r" b="b"/>
              <a:pathLst>
                <a:path w="30733" h="48252" extrusionOk="0">
                  <a:moveTo>
                    <a:pt x="6628" y="0"/>
                  </a:moveTo>
                  <a:lnTo>
                    <a:pt x="6628" y="23598"/>
                  </a:lnTo>
                  <a:lnTo>
                    <a:pt x="6586" y="23598"/>
                  </a:lnTo>
                  <a:lnTo>
                    <a:pt x="0" y="25202"/>
                  </a:lnTo>
                  <a:lnTo>
                    <a:pt x="6586" y="26764"/>
                  </a:lnTo>
                  <a:lnTo>
                    <a:pt x="6628" y="26764"/>
                  </a:lnTo>
                  <a:lnTo>
                    <a:pt x="6628" y="48251"/>
                  </a:lnTo>
                  <a:lnTo>
                    <a:pt x="7852" y="48209"/>
                  </a:lnTo>
                  <a:lnTo>
                    <a:pt x="9076" y="48124"/>
                  </a:lnTo>
                  <a:lnTo>
                    <a:pt x="10301" y="47956"/>
                  </a:lnTo>
                  <a:lnTo>
                    <a:pt x="11483" y="47744"/>
                  </a:lnTo>
                  <a:lnTo>
                    <a:pt x="12665" y="47491"/>
                  </a:lnTo>
                  <a:lnTo>
                    <a:pt x="13804" y="47153"/>
                  </a:lnTo>
                  <a:lnTo>
                    <a:pt x="14902" y="46774"/>
                  </a:lnTo>
                  <a:lnTo>
                    <a:pt x="15999" y="46351"/>
                  </a:lnTo>
                  <a:lnTo>
                    <a:pt x="17055" y="45845"/>
                  </a:lnTo>
                  <a:lnTo>
                    <a:pt x="18110" y="45338"/>
                  </a:lnTo>
                  <a:lnTo>
                    <a:pt x="19123" y="44747"/>
                  </a:lnTo>
                  <a:lnTo>
                    <a:pt x="20094" y="44114"/>
                  </a:lnTo>
                  <a:lnTo>
                    <a:pt x="21065" y="43439"/>
                  </a:lnTo>
                  <a:lnTo>
                    <a:pt x="21952" y="42721"/>
                  </a:lnTo>
                  <a:lnTo>
                    <a:pt x="22838" y="41961"/>
                  </a:lnTo>
                  <a:lnTo>
                    <a:pt x="23683" y="41159"/>
                  </a:lnTo>
                  <a:lnTo>
                    <a:pt x="24485" y="40315"/>
                  </a:lnTo>
                  <a:lnTo>
                    <a:pt x="25244" y="39470"/>
                  </a:lnTo>
                  <a:lnTo>
                    <a:pt x="25962" y="38542"/>
                  </a:lnTo>
                  <a:lnTo>
                    <a:pt x="26638" y="37613"/>
                  </a:lnTo>
                  <a:lnTo>
                    <a:pt x="27229" y="36642"/>
                  </a:lnTo>
                  <a:lnTo>
                    <a:pt x="27820" y="35629"/>
                  </a:lnTo>
                  <a:lnTo>
                    <a:pt x="28368" y="34574"/>
                  </a:lnTo>
                  <a:lnTo>
                    <a:pt x="28833" y="33518"/>
                  </a:lnTo>
                  <a:lnTo>
                    <a:pt x="29255" y="32421"/>
                  </a:lnTo>
                  <a:lnTo>
                    <a:pt x="29635" y="31281"/>
                  </a:lnTo>
                  <a:lnTo>
                    <a:pt x="29972" y="30141"/>
                  </a:lnTo>
                  <a:lnTo>
                    <a:pt x="30268" y="28959"/>
                  </a:lnTo>
                  <a:lnTo>
                    <a:pt x="30479" y="27777"/>
                  </a:lnTo>
                  <a:lnTo>
                    <a:pt x="30606" y="26595"/>
                  </a:lnTo>
                  <a:lnTo>
                    <a:pt x="30690" y="25371"/>
                  </a:lnTo>
                  <a:lnTo>
                    <a:pt x="30732" y="24104"/>
                  </a:lnTo>
                  <a:lnTo>
                    <a:pt x="30690" y="22880"/>
                  </a:lnTo>
                  <a:lnTo>
                    <a:pt x="30606" y="21656"/>
                  </a:lnTo>
                  <a:lnTo>
                    <a:pt x="30479" y="20432"/>
                  </a:lnTo>
                  <a:lnTo>
                    <a:pt x="30268" y="19250"/>
                  </a:lnTo>
                  <a:lnTo>
                    <a:pt x="29972" y="18068"/>
                  </a:lnTo>
                  <a:lnTo>
                    <a:pt x="29635" y="16928"/>
                  </a:lnTo>
                  <a:lnTo>
                    <a:pt x="29255" y="15830"/>
                  </a:lnTo>
                  <a:lnTo>
                    <a:pt x="28833" y="14733"/>
                  </a:lnTo>
                  <a:lnTo>
                    <a:pt x="28368" y="13678"/>
                  </a:lnTo>
                  <a:lnTo>
                    <a:pt x="27820" y="12622"/>
                  </a:lnTo>
                  <a:lnTo>
                    <a:pt x="27229" y="11609"/>
                  </a:lnTo>
                  <a:lnTo>
                    <a:pt x="26638" y="10638"/>
                  </a:lnTo>
                  <a:lnTo>
                    <a:pt x="25962" y="9667"/>
                  </a:lnTo>
                  <a:lnTo>
                    <a:pt x="25244" y="8781"/>
                  </a:lnTo>
                  <a:lnTo>
                    <a:pt x="24485" y="7894"/>
                  </a:lnTo>
                  <a:lnTo>
                    <a:pt x="23683" y="7050"/>
                  </a:lnTo>
                  <a:lnTo>
                    <a:pt x="22838" y="6248"/>
                  </a:lnTo>
                  <a:lnTo>
                    <a:pt x="21952" y="5488"/>
                  </a:lnTo>
                  <a:lnTo>
                    <a:pt x="21065" y="4770"/>
                  </a:lnTo>
                  <a:lnTo>
                    <a:pt x="20094" y="4095"/>
                  </a:lnTo>
                  <a:lnTo>
                    <a:pt x="19123" y="3504"/>
                  </a:lnTo>
                  <a:lnTo>
                    <a:pt x="18110" y="2913"/>
                  </a:lnTo>
                  <a:lnTo>
                    <a:pt x="17055" y="2364"/>
                  </a:lnTo>
                  <a:lnTo>
                    <a:pt x="15999" y="1900"/>
                  </a:lnTo>
                  <a:lnTo>
                    <a:pt x="14902" y="1478"/>
                  </a:lnTo>
                  <a:lnTo>
                    <a:pt x="13804" y="1098"/>
                  </a:lnTo>
                  <a:lnTo>
                    <a:pt x="12665" y="760"/>
                  </a:lnTo>
                  <a:lnTo>
                    <a:pt x="11483" y="507"/>
                  </a:lnTo>
                  <a:lnTo>
                    <a:pt x="10301" y="296"/>
                  </a:lnTo>
                  <a:lnTo>
                    <a:pt x="9076" y="127"/>
                  </a:lnTo>
                  <a:lnTo>
                    <a:pt x="7852" y="42"/>
                  </a:lnTo>
                  <a:lnTo>
                    <a:pt x="662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50"/>
            <p:cNvSpPr/>
            <p:nvPr/>
          </p:nvSpPr>
          <p:spPr>
            <a:xfrm>
              <a:off x="5080125" y="1124600"/>
              <a:ext cx="768325" cy="1206300"/>
            </a:xfrm>
            <a:custGeom>
              <a:avLst/>
              <a:gdLst/>
              <a:ahLst/>
              <a:cxnLst/>
              <a:rect l="l" t="t" r="r" b="b"/>
              <a:pathLst>
                <a:path w="30733" h="48252" fill="none" extrusionOk="0">
                  <a:moveTo>
                    <a:pt x="6628" y="0"/>
                  </a:moveTo>
                  <a:lnTo>
                    <a:pt x="6628" y="23598"/>
                  </a:lnTo>
                  <a:lnTo>
                    <a:pt x="6586" y="23598"/>
                  </a:lnTo>
                  <a:lnTo>
                    <a:pt x="0" y="25202"/>
                  </a:lnTo>
                  <a:lnTo>
                    <a:pt x="6586" y="26764"/>
                  </a:lnTo>
                  <a:lnTo>
                    <a:pt x="6628" y="26764"/>
                  </a:lnTo>
                  <a:lnTo>
                    <a:pt x="6628" y="48251"/>
                  </a:lnTo>
                  <a:lnTo>
                    <a:pt x="6628" y="48251"/>
                  </a:lnTo>
                  <a:lnTo>
                    <a:pt x="7852" y="48209"/>
                  </a:lnTo>
                  <a:lnTo>
                    <a:pt x="9076" y="48124"/>
                  </a:lnTo>
                  <a:lnTo>
                    <a:pt x="10301" y="47956"/>
                  </a:lnTo>
                  <a:lnTo>
                    <a:pt x="11483" y="47744"/>
                  </a:lnTo>
                  <a:lnTo>
                    <a:pt x="12665" y="47491"/>
                  </a:lnTo>
                  <a:lnTo>
                    <a:pt x="13804" y="47153"/>
                  </a:lnTo>
                  <a:lnTo>
                    <a:pt x="14902" y="46774"/>
                  </a:lnTo>
                  <a:lnTo>
                    <a:pt x="15999" y="46351"/>
                  </a:lnTo>
                  <a:lnTo>
                    <a:pt x="17055" y="45845"/>
                  </a:lnTo>
                  <a:lnTo>
                    <a:pt x="18110" y="45338"/>
                  </a:lnTo>
                  <a:lnTo>
                    <a:pt x="19123" y="44747"/>
                  </a:lnTo>
                  <a:lnTo>
                    <a:pt x="20094" y="44114"/>
                  </a:lnTo>
                  <a:lnTo>
                    <a:pt x="21065" y="43439"/>
                  </a:lnTo>
                  <a:lnTo>
                    <a:pt x="21952" y="42721"/>
                  </a:lnTo>
                  <a:lnTo>
                    <a:pt x="22838" y="41961"/>
                  </a:lnTo>
                  <a:lnTo>
                    <a:pt x="23683" y="41159"/>
                  </a:lnTo>
                  <a:lnTo>
                    <a:pt x="24485" y="40315"/>
                  </a:lnTo>
                  <a:lnTo>
                    <a:pt x="25244" y="39470"/>
                  </a:lnTo>
                  <a:lnTo>
                    <a:pt x="25962" y="38542"/>
                  </a:lnTo>
                  <a:lnTo>
                    <a:pt x="26638" y="37613"/>
                  </a:lnTo>
                  <a:lnTo>
                    <a:pt x="27229" y="36642"/>
                  </a:lnTo>
                  <a:lnTo>
                    <a:pt x="27820" y="35629"/>
                  </a:lnTo>
                  <a:lnTo>
                    <a:pt x="28368" y="34574"/>
                  </a:lnTo>
                  <a:lnTo>
                    <a:pt x="28833" y="33518"/>
                  </a:lnTo>
                  <a:lnTo>
                    <a:pt x="29255" y="32421"/>
                  </a:lnTo>
                  <a:lnTo>
                    <a:pt x="29635" y="31281"/>
                  </a:lnTo>
                  <a:lnTo>
                    <a:pt x="29972" y="30141"/>
                  </a:lnTo>
                  <a:lnTo>
                    <a:pt x="30268" y="28959"/>
                  </a:lnTo>
                  <a:lnTo>
                    <a:pt x="30479" y="27777"/>
                  </a:lnTo>
                  <a:lnTo>
                    <a:pt x="30606" y="26595"/>
                  </a:lnTo>
                  <a:lnTo>
                    <a:pt x="30690" y="25371"/>
                  </a:lnTo>
                  <a:lnTo>
                    <a:pt x="30732" y="24104"/>
                  </a:lnTo>
                  <a:lnTo>
                    <a:pt x="30732" y="24104"/>
                  </a:lnTo>
                  <a:lnTo>
                    <a:pt x="30690" y="22880"/>
                  </a:lnTo>
                  <a:lnTo>
                    <a:pt x="30606" y="21656"/>
                  </a:lnTo>
                  <a:lnTo>
                    <a:pt x="30479" y="20432"/>
                  </a:lnTo>
                  <a:lnTo>
                    <a:pt x="30268" y="19250"/>
                  </a:lnTo>
                  <a:lnTo>
                    <a:pt x="29972" y="18068"/>
                  </a:lnTo>
                  <a:lnTo>
                    <a:pt x="29635" y="16928"/>
                  </a:lnTo>
                  <a:lnTo>
                    <a:pt x="29255" y="15830"/>
                  </a:lnTo>
                  <a:lnTo>
                    <a:pt x="28833" y="14733"/>
                  </a:lnTo>
                  <a:lnTo>
                    <a:pt x="28368" y="13678"/>
                  </a:lnTo>
                  <a:lnTo>
                    <a:pt x="27820" y="12622"/>
                  </a:lnTo>
                  <a:lnTo>
                    <a:pt x="27229" y="11609"/>
                  </a:lnTo>
                  <a:lnTo>
                    <a:pt x="26638" y="10638"/>
                  </a:lnTo>
                  <a:lnTo>
                    <a:pt x="25962" y="9667"/>
                  </a:lnTo>
                  <a:lnTo>
                    <a:pt x="25244" y="8781"/>
                  </a:lnTo>
                  <a:lnTo>
                    <a:pt x="24485" y="7894"/>
                  </a:lnTo>
                  <a:lnTo>
                    <a:pt x="23683" y="7050"/>
                  </a:lnTo>
                  <a:lnTo>
                    <a:pt x="22838" y="6248"/>
                  </a:lnTo>
                  <a:lnTo>
                    <a:pt x="21952" y="5488"/>
                  </a:lnTo>
                  <a:lnTo>
                    <a:pt x="21065" y="4770"/>
                  </a:lnTo>
                  <a:lnTo>
                    <a:pt x="20094" y="4095"/>
                  </a:lnTo>
                  <a:lnTo>
                    <a:pt x="19123" y="3504"/>
                  </a:lnTo>
                  <a:lnTo>
                    <a:pt x="18110" y="2913"/>
                  </a:lnTo>
                  <a:lnTo>
                    <a:pt x="17055" y="2364"/>
                  </a:lnTo>
                  <a:lnTo>
                    <a:pt x="15999" y="1900"/>
                  </a:lnTo>
                  <a:lnTo>
                    <a:pt x="14902" y="1478"/>
                  </a:lnTo>
                  <a:lnTo>
                    <a:pt x="13804" y="1098"/>
                  </a:lnTo>
                  <a:lnTo>
                    <a:pt x="12665" y="760"/>
                  </a:lnTo>
                  <a:lnTo>
                    <a:pt x="11483" y="507"/>
                  </a:lnTo>
                  <a:lnTo>
                    <a:pt x="10301" y="296"/>
                  </a:lnTo>
                  <a:lnTo>
                    <a:pt x="9076" y="127"/>
                  </a:lnTo>
                  <a:lnTo>
                    <a:pt x="7852" y="42"/>
                  </a:lnTo>
                  <a:lnTo>
                    <a:pt x="6628" y="0"/>
                  </a:lnTo>
                  <a:lnTo>
                    <a:pt x="662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50"/>
            <p:cNvSpPr/>
            <p:nvPr/>
          </p:nvSpPr>
          <p:spPr>
            <a:xfrm>
              <a:off x="5534975" y="1562575"/>
              <a:ext cx="161500" cy="139325"/>
            </a:xfrm>
            <a:custGeom>
              <a:avLst/>
              <a:gdLst/>
              <a:ahLst/>
              <a:cxnLst/>
              <a:rect l="l" t="t" r="r" b="b"/>
              <a:pathLst>
                <a:path w="6460" h="5573" extrusionOk="0">
                  <a:moveTo>
                    <a:pt x="1605" y="0"/>
                  </a:moveTo>
                  <a:lnTo>
                    <a:pt x="1" y="2786"/>
                  </a:lnTo>
                  <a:lnTo>
                    <a:pt x="1605" y="5572"/>
                  </a:lnTo>
                  <a:lnTo>
                    <a:pt x="4813" y="5572"/>
                  </a:lnTo>
                  <a:lnTo>
                    <a:pt x="6459" y="2786"/>
                  </a:lnTo>
                  <a:lnTo>
                    <a:pt x="4813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50"/>
            <p:cNvSpPr/>
            <p:nvPr/>
          </p:nvSpPr>
          <p:spPr>
            <a:xfrm>
              <a:off x="5534975" y="1562575"/>
              <a:ext cx="161500" cy="139325"/>
            </a:xfrm>
            <a:custGeom>
              <a:avLst/>
              <a:gdLst/>
              <a:ahLst/>
              <a:cxnLst/>
              <a:rect l="l" t="t" r="r" b="b"/>
              <a:pathLst>
                <a:path w="6460" h="5573" fill="none" extrusionOk="0">
                  <a:moveTo>
                    <a:pt x="4813" y="0"/>
                  </a:moveTo>
                  <a:lnTo>
                    <a:pt x="1605" y="0"/>
                  </a:lnTo>
                  <a:lnTo>
                    <a:pt x="1" y="2786"/>
                  </a:lnTo>
                  <a:lnTo>
                    <a:pt x="1605" y="5572"/>
                  </a:lnTo>
                  <a:lnTo>
                    <a:pt x="4813" y="5572"/>
                  </a:lnTo>
                  <a:lnTo>
                    <a:pt x="6459" y="2786"/>
                  </a:lnTo>
                  <a:lnTo>
                    <a:pt x="48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50"/>
            <p:cNvSpPr/>
            <p:nvPr/>
          </p:nvSpPr>
          <p:spPr>
            <a:xfrm>
              <a:off x="5534975" y="1562575"/>
              <a:ext cx="161500" cy="139325"/>
            </a:xfrm>
            <a:custGeom>
              <a:avLst/>
              <a:gdLst/>
              <a:ahLst/>
              <a:cxnLst/>
              <a:rect l="l" t="t" r="r" b="b"/>
              <a:pathLst>
                <a:path w="6460" h="5573" extrusionOk="0">
                  <a:moveTo>
                    <a:pt x="4813" y="0"/>
                  </a:moveTo>
                  <a:lnTo>
                    <a:pt x="3209" y="2786"/>
                  </a:lnTo>
                  <a:lnTo>
                    <a:pt x="1" y="2786"/>
                  </a:lnTo>
                  <a:lnTo>
                    <a:pt x="1605" y="5572"/>
                  </a:lnTo>
                  <a:lnTo>
                    <a:pt x="4813" y="5572"/>
                  </a:lnTo>
                  <a:lnTo>
                    <a:pt x="6459" y="2786"/>
                  </a:lnTo>
                  <a:lnTo>
                    <a:pt x="4813" y="0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50"/>
            <p:cNvSpPr/>
            <p:nvPr/>
          </p:nvSpPr>
          <p:spPr>
            <a:xfrm>
              <a:off x="5534975" y="1562575"/>
              <a:ext cx="161500" cy="139325"/>
            </a:xfrm>
            <a:custGeom>
              <a:avLst/>
              <a:gdLst/>
              <a:ahLst/>
              <a:cxnLst/>
              <a:rect l="l" t="t" r="r" b="b"/>
              <a:pathLst>
                <a:path w="6460" h="5573" fill="none" extrusionOk="0">
                  <a:moveTo>
                    <a:pt x="4813" y="0"/>
                  </a:moveTo>
                  <a:lnTo>
                    <a:pt x="4813" y="0"/>
                  </a:lnTo>
                  <a:lnTo>
                    <a:pt x="3209" y="2786"/>
                  </a:lnTo>
                  <a:lnTo>
                    <a:pt x="1" y="2786"/>
                  </a:lnTo>
                  <a:lnTo>
                    <a:pt x="1605" y="5572"/>
                  </a:lnTo>
                  <a:lnTo>
                    <a:pt x="4813" y="5572"/>
                  </a:lnTo>
                  <a:lnTo>
                    <a:pt x="6459" y="2786"/>
                  </a:lnTo>
                  <a:lnTo>
                    <a:pt x="48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50"/>
            <p:cNvSpPr/>
            <p:nvPr/>
          </p:nvSpPr>
          <p:spPr>
            <a:xfrm>
              <a:off x="5534975" y="1562575"/>
              <a:ext cx="120350" cy="69675"/>
            </a:xfrm>
            <a:custGeom>
              <a:avLst/>
              <a:gdLst/>
              <a:ahLst/>
              <a:cxnLst/>
              <a:rect l="l" t="t" r="r" b="b"/>
              <a:pathLst>
                <a:path w="4814" h="2787" extrusionOk="0">
                  <a:moveTo>
                    <a:pt x="1605" y="0"/>
                  </a:moveTo>
                  <a:lnTo>
                    <a:pt x="1" y="2786"/>
                  </a:lnTo>
                  <a:lnTo>
                    <a:pt x="3209" y="2786"/>
                  </a:lnTo>
                  <a:lnTo>
                    <a:pt x="4813" y="0"/>
                  </a:lnTo>
                  <a:close/>
                </a:path>
              </a:pathLst>
            </a:custGeom>
            <a:solidFill>
              <a:srgbClr val="EBF2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0"/>
            <p:cNvSpPr/>
            <p:nvPr/>
          </p:nvSpPr>
          <p:spPr>
            <a:xfrm>
              <a:off x="5534975" y="1562575"/>
              <a:ext cx="120350" cy="69675"/>
            </a:xfrm>
            <a:custGeom>
              <a:avLst/>
              <a:gdLst/>
              <a:ahLst/>
              <a:cxnLst/>
              <a:rect l="l" t="t" r="r" b="b"/>
              <a:pathLst>
                <a:path w="4814" h="2787" fill="none" extrusionOk="0">
                  <a:moveTo>
                    <a:pt x="4813" y="0"/>
                  </a:moveTo>
                  <a:lnTo>
                    <a:pt x="1605" y="0"/>
                  </a:lnTo>
                  <a:lnTo>
                    <a:pt x="1" y="2786"/>
                  </a:lnTo>
                  <a:lnTo>
                    <a:pt x="3209" y="2786"/>
                  </a:lnTo>
                  <a:lnTo>
                    <a:pt x="48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0"/>
            <p:cNvSpPr/>
            <p:nvPr/>
          </p:nvSpPr>
          <p:spPr>
            <a:xfrm>
              <a:off x="5522325" y="1899225"/>
              <a:ext cx="102375" cy="104500"/>
            </a:xfrm>
            <a:custGeom>
              <a:avLst/>
              <a:gdLst/>
              <a:ahLst/>
              <a:cxnLst/>
              <a:rect l="l" t="t" r="r" b="b"/>
              <a:pathLst>
                <a:path w="4095" h="4180" extrusionOk="0">
                  <a:moveTo>
                    <a:pt x="1604" y="0"/>
                  </a:moveTo>
                  <a:lnTo>
                    <a:pt x="0" y="1436"/>
                  </a:lnTo>
                  <a:lnTo>
                    <a:pt x="464" y="3546"/>
                  </a:lnTo>
                  <a:lnTo>
                    <a:pt x="2491" y="4180"/>
                  </a:lnTo>
                  <a:lnTo>
                    <a:pt x="4095" y="2744"/>
                  </a:lnTo>
                  <a:lnTo>
                    <a:pt x="3630" y="634"/>
                  </a:lnTo>
                  <a:lnTo>
                    <a:pt x="160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0"/>
            <p:cNvSpPr/>
            <p:nvPr/>
          </p:nvSpPr>
          <p:spPr>
            <a:xfrm>
              <a:off x="5522325" y="1899225"/>
              <a:ext cx="102375" cy="104500"/>
            </a:xfrm>
            <a:custGeom>
              <a:avLst/>
              <a:gdLst/>
              <a:ahLst/>
              <a:cxnLst/>
              <a:rect l="l" t="t" r="r" b="b"/>
              <a:pathLst>
                <a:path w="4095" h="4180" fill="none" extrusionOk="0">
                  <a:moveTo>
                    <a:pt x="3630" y="634"/>
                  </a:moveTo>
                  <a:lnTo>
                    <a:pt x="1604" y="0"/>
                  </a:lnTo>
                  <a:lnTo>
                    <a:pt x="0" y="1436"/>
                  </a:lnTo>
                  <a:lnTo>
                    <a:pt x="464" y="3546"/>
                  </a:lnTo>
                  <a:lnTo>
                    <a:pt x="2491" y="4180"/>
                  </a:lnTo>
                  <a:lnTo>
                    <a:pt x="4095" y="2744"/>
                  </a:lnTo>
                  <a:lnTo>
                    <a:pt x="3630" y="63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0"/>
            <p:cNvSpPr/>
            <p:nvPr/>
          </p:nvSpPr>
          <p:spPr>
            <a:xfrm>
              <a:off x="5522325" y="1915050"/>
              <a:ext cx="102375" cy="88675"/>
            </a:xfrm>
            <a:custGeom>
              <a:avLst/>
              <a:gdLst/>
              <a:ahLst/>
              <a:cxnLst/>
              <a:rect l="l" t="t" r="r" b="b"/>
              <a:pathLst>
                <a:path w="4095" h="3547" extrusionOk="0">
                  <a:moveTo>
                    <a:pt x="3630" y="1"/>
                  </a:moveTo>
                  <a:lnTo>
                    <a:pt x="2069" y="1478"/>
                  </a:lnTo>
                  <a:lnTo>
                    <a:pt x="0" y="803"/>
                  </a:lnTo>
                  <a:lnTo>
                    <a:pt x="464" y="2913"/>
                  </a:lnTo>
                  <a:lnTo>
                    <a:pt x="2491" y="3547"/>
                  </a:lnTo>
                  <a:lnTo>
                    <a:pt x="4095" y="2111"/>
                  </a:lnTo>
                  <a:lnTo>
                    <a:pt x="3630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0"/>
            <p:cNvSpPr/>
            <p:nvPr/>
          </p:nvSpPr>
          <p:spPr>
            <a:xfrm>
              <a:off x="5522325" y="1915050"/>
              <a:ext cx="102375" cy="88675"/>
            </a:xfrm>
            <a:custGeom>
              <a:avLst/>
              <a:gdLst/>
              <a:ahLst/>
              <a:cxnLst/>
              <a:rect l="l" t="t" r="r" b="b"/>
              <a:pathLst>
                <a:path w="4095" h="3547" fill="none" extrusionOk="0">
                  <a:moveTo>
                    <a:pt x="3630" y="1"/>
                  </a:moveTo>
                  <a:lnTo>
                    <a:pt x="2069" y="1478"/>
                  </a:lnTo>
                  <a:lnTo>
                    <a:pt x="0" y="803"/>
                  </a:lnTo>
                  <a:lnTo>
                    <a:pt x="464" y="2913"/>
                  </a:lnTo>
                  <a:lnTo>
                    <a:pt x="2491" y="3547"/>
                  </a:lnTo>
                  <a:lnTo>
                    <a:pt x="4095" y="2111"/>
                  </a:lnTo>
                  <a:lnTo>
                    <a:pt x="36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0"/>
            <p:cNvSpPr/>
            <p:nvPr/>
          </p:nvSpPr>
          <p:spPr>
            <a:xfrm>
              <a:off x="5522325" y="1899225"/>
              <a:ext cx="90775" cy="52800"/>
            </a:xfrm>
            <a:custGeom>
              <a:avLst/>
              <a:gdLst/>
              <a:ahLst/>
              <a:cxnLst/>
              <a:rect l="l" t="t" r="r" b="b"/>
              <a:pathLst>
                <a:path w="3631" h="2112" extrusionOk="0">
                  <a:moveTo>
                    <a:pt x="1604" y="0"/>
                  </a:moveTo>
                  <a:lnTo>
                    <a:pt x="0" y="1436"/>
                  </a:lnTo>
                  <a:lnTo>
                    <a:pt x="2069" y="2111"/>
                  </a:lnTo>
                  <a:lnTo>
                    <a:pt x="3630" y="634"/>
                  </a:lnTo>
                  <a:lnTo>
                    <a:pt x="1604" y="0"/>
                  </a:lnTo>
                  <a:close/>
                </a:path>
              </a:pathLst>
            </a:custGeom>
            <a:solidFill>
              <a:srgbClr val="EBF2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0"/>
            <p:cNvSpPr/>
            <p:nvPr/>
          </p:nvSpPr>
          <p:spPr>
            <a:xfrm>
              <a:off x="5522325" y="1899225"/>
              <a:ext cx="90775" cy="52800"/>
            </a:xfrm>
            <a:custGeom>
              <a:avLst/>
              <a:gdLst/>
              <a:ahLst/>
              <a:cxnLst/>
              <a:rect l="l" t="t" r="r" b="b"/>
              <a:pathLst>
                <a:path w="3631" h="2112" fill="none" extrusionOk="0">
                  <a:moveTo>
                    <a:pt x="1604" y="0"/>
                  </a:moveTo>
                  <a:lnTo>
                    <a:pt x="0" y="1436"/>
                  </a:lnTo>
                  <a:lnTo>
                    <a:pt x="2069" y="2111"/>
                  </a:lnTo>
                  <a:lnTo>
                    <a:pt x="3630" y="634"/>
                  </a:lnTo>
                  <a:lnTo>
                    <a:pt x="160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0"/>
            <p:cNvSpPr/>
            <p:nvPr/>
          </p:nvSpPr>
          <p:spPr>
            <a:xfrm>
              <a:off x="5583525" y="1390550"/>
              <a:ext cx="43300" cy="44350"/>
            </a:xfrm>
            <a:custGeom>
              <a:avLst/>
              <a:gdLst/>
              <a:ahLst/>
              <a:cxnLst/>
              <a:rect l="l" t="t" r="r" b="b"/>
              <a:pathLst>
                <a:path w="1732" h="1774" extrusionOk="0">
                  <a:moveTo>
                    <a:pt x="676" y="0"/>
                  </a:moveTo>
                  <a:lnTo>
                    <a:pt x="0" y="591"/>
                  </a:lnTo>
                  <a:lnTo>
                    <a:pt x="169" y="1478"/>
                  </a:lnTo>
                  <a:lnTo>
                    <a:pt x="1056" y="1773"/>
                  </a:lnTo>
                  <a:lnTo>
                    <a:pt x="1731" y="1140"/>
                  </a:lnTo>
                  <a:lnTo>
                    <a:pt x="1520" y="253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0"/>
            <p:cNvSpPr/>
            <p:nvPr/>
          </p:nvSpPr>
          <p:spPr>
            <a:xfrm>
              <a:off x="5583525" y="1390550"/>
              <a:ext cx="43300" cy="44350"/>
            </a:xfrm>
            <a:custGeom>
              <a:avLst/>
              <a:gdLst/>
              <a:ahLst/>
              <a:cxnLst/>
              <a:rect l="l" t="t" r="r" b="b"/>
              <a:pathLst>
                <a:path w="1732" h="1774" fill="none" extrusionOk="0">
                  <a:moveTo>
                    <a:pt x="1520" y="253"/>
                  </a:moveTo>
                  <a:lnTo>
                    <a:pt x="676" y="0"/>
                  </a:lnTo>
                  <a:lnTo>
                    <a:pt x="0" y="591"/>
                  </a:lnTo>
                  <a:lnTo>
                    <a:pt x="169" y="1478"/>
                  </a:lnTo>
                  <a:lnTo>
                    <a:pt x="1056" y="1773"/>
                  </a:lnTo>
                  <a:lnTo>
                    <a:pt x="1731" y="1140"/>
                  </a:lnTo>
                  <a:lnTo>
                    <a:pt x="1520" y="2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0"/>
            <p:cNvSpPr/>
            <p:nvPr/>
          </p:nvSpPr>
          <p:spPr>
            <a:xfrm>
              <a:off x="5583525" y="1396875"/>
              <a:ext cx="43300" cy="38025"/>
            </a:xfrm>
            <a:custGeom>
              <a:avLst/>
              <a:gdLst/>
              <a:ahLst/>
              <a:cxnLst/>
              <a:rect l="l" t="t" r="r" b="b"/>
              <a:pathLst>
                <a:path w="1732" h="1521" extrusionOk="0">
                  <a:moveTo>
                    <a:pt x="1520" y="0"/>
                  </a:moveTo>
                  <a:lnTo>
                    <a:pt x="845" y="634"/>
                  </a:lnTo>
                  <a:lnTo>
                    <a:pt x="0" y="338"/>
                  </a:lnTo>
                  <a:lnTo>
                    <a:pt x="169" y="1225"/>
                  </a:lnTo>
                  <a:lnTo>
                    <a:pt x="1056" y="1520"/>
                  </a:lnTo>
                  <a:lnTo>
                    <a:pt x="1731" y="887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0"/>
            <p:cNvSpPr/>
            <p:nvPr/>
          </p:nvSpPr>
          <p:spPr>
            <a:xfrm>
              <a:off x="5583525" y="1396875"/>
              <a:ext cx="43300" cy="38025"/>
            </a:xfrm>
            <a:custGeom>
              <a:avLst/>
              <a:gdLst/>
              <a:ahLst/>
              <a:cxnLst/>
              <a:rect l="l" t="t" r="r" b="b"/>
              <a:pathLst>
                <a:path w="1732" h="1521" fill="none" extrusionOk="0">
                  <a:moveTo>
                    <a:pt x="1520" y="0"/>
                  </a:moveTo>
                  <a:lnTo>
                    <a:pt x="845" y="634"/>
                  </a:lnTo>
                  <a:lnTo>
                    <a:pt x="0" y="338"/>
                  </a:lnTo>
                  <a:lnTo>
                    <a:pt x="169" y="1225"/>
                  </a:lnTo>
                  <a:lnTo>
                    <a:pt x="1056" y="1520"/>
                  </a:lnTo>
                  <a:lnTo>
                    <a:pt x="1731" y="887"/>
                  </a:lnTo>
                  <a:lnTo>
                    <a:pt x="15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0"/>
            <p:cNvSpPr/>
            <p:nvPr/>
          </p:nvSpPr>
          <p:spPr>
            <a:xfrm>
              <a:off x="5583525" y="1390550"/>
              <a:ext cx="38025" cy="22175"/>
            </a:xfrm>
            <a:custGeom>
              <a:avLst/>
              <a:gdLst/>
              <a:ahLst/>
              <a:cxnLst/>
              <a:rect l="l" t="t" r="r" b="b"/>
              <a:pathLst>
                <a:path w="1521" h="887" extrusionOk="0">
                  <a:moveTo>
                    <a:pt x="676" y="0"/>
                  </a:moveTo>
                  <a:lnTo>
                    <a:pt x="0" y="591"/>
                  </a:lnTo>
                  <a:lnTo>
                    <a:pt x="845" y="887"/>
                  </a:lnTo>
                  <a:lnTo>
                    <a:pt x="1520" y="253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rgbClr val="EBF2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0"/>
            <p:cNvSpPr/>
            <p:nvPr/>
          </p:nvSpPr>
          <p:spPr>
            <a:xfrm>
              <a:off x="5583525" y="1390550"/>
              <a:ext cx="38025" cy="22175"/>
            </a:xfrm>
            <a:custGeom>
              <a:avLst/>
              <a:gdLst/>
              <a:ahLst/>
              <a:cxnLst/>
              <a:rect l="l" t="t" r="r" b="b"/>
              <a:pathLst>
                <a:path w="1521" h="887" fill="none" extrusionOk="0">
                  <a:moveTo>
                    <a:pt x="676" y="0"/>
                  </a:moveTo>
                  <a:lnTo>
                    <a:pt x="0" y="591"/>
                  </a:lnTo>
                  <a:lnTo>
                    <a:pt x="845" y="887"/>
                  </a:lnTo>
                  <a:lnTo>
                    <a:pt x="1520" y="253"/>
                  </a:lnTo>
                  <a:lnTo>
                    <a:pt x="6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0"/>
            <p:cNvSpPr/>
            <p:nvPr/>
          </p:nvSpPr>
          <p:spPr>
            <a:xfrm>
              <a:off x="5336575" y="1862275"/>
              <a:ext cx="85500" cy="74975"/>
            </a:xfrm>
            <a:custGeom>
              <a:avLst/>
              <a:gdLst/>
              <a:ahLst/>
              <a:cxnLst/>
              <a:rect l="l" t="t" r="r" b="b"/>
              <a:pathLst>
                <a:path w="3420" h="2999" extrusionOk="0">
                  <a:moveTo>
                    <a:pt x="845" y="1"/>
                  </a:moveTo>
                  <a:lnTo>
                    <a:pt x="0" y="1521"/>
                  </a:lnTo>
                  <a:lnTo>
                    <a:pt x="887" y="2998"/>
                  </a:lnTo>
                  <a:lnTo>
                    <a:pt x="2618" y="2956"/>
                  </a:lnTo>
                  <a:lnTo>
                    <a:pt x="3420" y="1436"/>
                  </a:lnTo>
                  <a:lnTo>
                    <a:pt x="2533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0"/>
            <p:cNvSpPr/>
            <p:nvPr/>
          </p:nvSpPr>
          <p:spPr>
            <a:xfrm>
              <a:off x="5336575" y="1862275"/>
              <a:ext cx="85500" cy="74975"/>
            </a:xfrm>
            <a:custGeom>
              <a:avLst/>
              <a:gdLst/>
              <a:ahLst/>
              <a:cxnLst/>
              <a:rect l="l" t="t" r="r" b="b"/>
              <a:pathLst>
                <a:path w="3420" h="2999" fill="none" extrusionOk="0">
                  <a:moveTo>
                    <a:pt x="3420" y="1436"/>
                  </a:moveTo>
                  <a:lnTo>
                    <a:pt x="2533" y="1"/>
                  </a:lnTo>
                  <a:lnTo>
                    <a:pt x="845" y="1"/>
                  </a:lnTo>
                  <a:lnTo>
                    <a:pt x="0" y="1521"/>
                  </a:lnTo>
                  <a:lnTo>
                    <a:pt x="887" y="2998"/>
                  </a:lnTo>
                  <a:lnTo>
                    <a:pt x="2618" y="2956"/>
                  </a:lnTo>
                  <a:lnTo>
                    <a:pt x="3420" y="14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0"/>
            <p:cNvSpPr/>
            <p:nvPr/>
          </p:nvSpPr>
          <p:spPr>
            <a:xfrm>
              <a:off x="5336575" y="1862275"/>
              <a:ext cx="85500" cy="74975"/>
            </a:xfrm>
            <a:custGeom>
              <a:avLst/>
              <a:gdLst/>
              <a:ahLst/>
              <a:cxnLst/>
              <a:rect l="l" t="t" r="r" b="b"/>
              <a:pathLst>
                <a:path w="3420" h="2999" extrusionOk="0">
                  <a:moveTo>
                    <a:pt x="845" y="1"/>
                  </a:moveTo>
                  <a:lnTo>
                    <a:pt x="0" y="1521"/>
                  </a:lnTo>
                  <a:lnTo>
                    <a:pt x="887" y="2998"/>
                  </a:lnTo>
                  <a:lnTo>
                    <a:pt x="2618" y="2956"/>
                  </a:lnTo>
                  <a:lnTo>
                    <a:pt x="3420" y="1436"/>
                  </a:lnTo>
                  <a:lnTo>
                    <a:pt x="1731" y="1478"/>
                  </a:lnTo>
                  <a:lnTo>
                    <a:pt x="845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0"/>
            <p:cNvSpPr/>
            <p:nvPr/>
          </p:nvSpPr>
          <p:spPr>
            <a:xfrm>
              <a:off x="5336575" y="1862275"/>
              <a:ext cx="85500" cy="74975"/>
            </a:xfrm>
            <a:custGeom>
              <a:avLst/>
              <a:gdLst/>
              <a:ahLst/>
              <a:cxnLst/>
              <a:rect l="l" t="t" r="r" b="b"/>
              <a:pathLst>
                <a:path w="3420" h="2999" fill="none" extrusionOk="0">
                  <a:moveTo>
                    <a:pt x="845" y="1"/>
                  </a:moveTo>
                  <a:lnTo>
                    <a:pt x="845" y="1"/>
                  </a:lnTo>
                  <a:lnTo>
                    <a:pt x="0" y="1521"/>
                  </a:lnTo>
                  <a:lnTo>
                    <a:pt x="887" y="2998"/>
                  </a:lnTo>
                  <a:lnTo>
                    <a:pt x="2618" y="2956"/>
                  </a:lnTo>
                  <a:lnTo>
                    <a:pt x="3420" y="1436"/>
                  </a:lnTo>
                  <a:lnTo>
                    <a:pt x="1731" y="1478"/>
                  </a:lnTo>
                  <a:lnTo>
                    <a:pt x="8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0"/>
            <p:cNvSpPr/>
            <p:nvPr/>
          </p:nvSpPr>
          <p:spPr>
            <a:xfrm>
              <a:off x="5357675" y="1862275"/>
              <a:ext cx="64400" cy="36975"/>
            </a:xfrm>
            <a:custGeom>
              <a:avLst/>
              <a:gdLst/>
              <a:ahLst/>
              <a:cxnLst/>
              <a:rect l="l" t="t" r="r" b="b"/>
              <a:pathLst>
                <a:path w="2576" h="1479" extrusionOk="0">
                  <a:moveTo>
                    <a:pt x="1" y="1"/>
                  </a:moveTo>
                  <a:lnTo>
                    <a:pt x="887" y="1478"/>
                  </a:lnTo>
                  <a:lnTo>
                    <a:pt x="2576" y="1436"/>
                  </a:lnTo>
                  <a:lnTo>
                    <a:pt x="1689" y="1"/>
                  </a:lnTo>
                  <a:close/>
                </a:path>
              </a:pathLst>
            </a:custGeom>
            <a:solidFill>
              <a:srgbClr val="EBF2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0"/>
            <p:cNvSpPr/>
            <p:nvPr/>
          </p:nvSpPr>
          <p:spPr>
            <a:xfrm>
              <a:off x="5357675" y="1862275"/>
              <a:ext cx="64400" cy="36975"/>
            </a:xfrm>
            <a:custGeom>
              <a:avLst/>
              <a:gdLst/>
              <a:ahLst/>
              <a:cxnLst/>
              <a:rect l="l" t="t" r="r" b="b"/>
              <a:pathLst>
                <a:path w="2576" h="1479" fill="none" extrusionOk="0">
                  <a:moveTo>
                    <a:pt x="1689" y="1"/>
                  </a:moveTo>
                  <a:lnTo>
                    <a:pt x="1" y="1"/>
                  </a:lnTo>
                  <a:lnTo>
                    <a:pt x="887" y="1478"/>
                  </a:lnTo>
                  <a:lnTo>
                    <a:pt x="2576" y="1436"/>
                  </a:lnTo>
                  <a:lnTo>
                    <a:pt x="16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0"/>
            <p:cNvSpPr/>
            <p:nvPr/>
          </p:nvSpPr>
          <p:spPr>
            <a:xfrm>
              <a:off x="5678500" y="1727200"/>
              <a:ext cx="85525" cy="74950"/>
            </a:xfrm>
            <a:custGeom>
              <a:avLst/>
              <a:gdLst/>
              <a:ahLst/>
              <a:cxnLst/>
              <a:rect l="l" t="t" r="r" b="b"/>
              <a:pathLst>
                <a:path w="3421" h="2998" extrusionOk="0">
                  <a:moveTo>
                    <a:pt x="2534" y="0"/>
                  </a:moveTo>
                  <a:lnTo>
                    <a:pt x="803" y="43"/>
                  </a:lnTo>
                  <a:lnTo>
                    <a:pt x="1" y="1562"/>
                  </a:lnTo>
                  <a:lnTo>
                    <a:pt x="887" y="2998"/>
                  </a:lnTo>
                  <a:lnTo>
                    <a:pt x="2576" y="2955"/>
                  </a:lnTo>
                  <a:lnTo>
                    <a:pt x="3420" y="1478"/>
                  </a:lnTo>
                  <a:lnTo>
                    <a:pt x="253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0"/>
            <p:cNvSpPr/>
            <p:nvPr/>
          </p:nvSpPr>
          <p:spPr>
            <a:xfrm>
              <a:off x="5678500" y="1727200"/>
              <a:ext cx="85525" cy="74950"/>
            </a:xfrm>
            <a:custGeom>
              <a:avLst/>
              <a:gdLst/>
              <a:ahLst/>
              <a:cxnLst/>
              <a:rect l="l" t="t" r="r" b="b"/>
              <a:pathLst>
                <a:path w="3421" h="2998" fill="none" extrusionOk="0">
                  <a:moveTo>
                    <a:pt x="3420" y="1478"/>
                  </a:moveTo>
                  <a:lnTo>
                    <a:pt x="2534" y="0"/>
                  </a:lnTo>
                  <a:lnTo>
                    <a:pt x="803" y="43"/>
                  </a:lnTo>
                  <a:lnTo>
                    <a:pt x="1" y="1562"/>
                  </a:lnTo>
                  <a:lnTo>
                    <a:pt x="887" y="2998"/>
                  </a:lnTo>
                  <a:lnTo>
                    <a:pt x="2576" y="2955"/>
                  </a:lnTo>
                  <a:lnTo>
                    <a:pt x="3420" y="14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0"/>
            <p:cNvSpPr/>
            <p:nvPr/>
          </p:nvSpPr>
          <p:spPr>
            <a:xfrm>
              <a:off x="5678500" y="1728250"/>
              <a:ext cx="85525" cy="73900"/>
            </a:xfrm>
            <a:custGeom>
              <a:avLst/>
              <a:gdLst/>
              <a:ahLst/>
              <a:cxnLst/>
              <a:rect l="l" t="t" r="r" b="b"/>
              <a:pathLst>
                <a:path w="3421" h="2956" extrusionOk="0">
                  <a:moveTo>
                    <a:pt x="803" y="1"/>
                  </a:moveTo>
                  <a:lnTo>
                    <a:pt x="1" y="1520"/>
                  </a:lnTo>
                  <a:lnTo>
                    <a:pt x="887" y="2956"/>
                  </a:lnTo>
                  <a:lnTo>
                    <a:pt x="2576" y="2913"/>
                  </a:lnTo>
                  <a:lnTo>
                    <a:pt x="3420" y="1436"/>
                  </a:lnTo>
                  <a:lnTo>
                    <a:pt x="1689" y="1478"/>
                  </a:lnTo>
                  <a:lnTo>
                    <a:pt x="803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0"/>
            <p:cNvSpPr/>
            <p:nvPr/>
          </p:nvSpPr>
          <p:spPr>
            <a:xfrm>
              <a:off x="5678500" y="1728250"/>
              <a:ext cx="85525" cy="73900"/>
            </a:xfrm>
            <a:custGeom>
              <a:avLst/>
              <a:gdLst/>
              <a:ahLst/>
              <a:cxnLst/>
              <a:rect l="l" t="t" r="r" b="b"/>
              <a:pathLst>
                <a:path w="3421" h="2956" fill="none" extrusionOk="0">
                  <a:moveTo>
                    <a:pt x="803" y="1"/>
                  </a:moveTo>
                  <a:lnTo>
                    <a:pt x="803" y="1"/>
                  </a:lnTo>
                  <a:lnTo>
                    <a:pt x="1" y="1520"/>
                  </a:lnTo>
                  <a:lnTo>
                    <a:pt x="887" y="2956"/>
                  </a:lnTo>
                  <a:lnTo>
                    <a:pt x="2576" y="2913"/>
                  </a:lnTo>
                  <a:lnTo>
                    <a:pt x="3420" y="1436"/>
                  </a:lnTo>
                  <a:lnTo>
                    <a:pt x="1689" y="1478"/>
                  </a:lnTo>
                  <a:lnTo>
                    <a:pt x="80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0"/>
            <p:cNvSpPr/>
            <p:nvPr/>
          </p:nvSpPr>
          <p:spPr>
            <a:xfrm>
              <a:off x="5698550" y="1727200"/>
              <a:ext cx="65475" cy="38025"/>
            </a:xfrm>
            <a:custGeom>
              <a:avLst/>
              <a:gdLst/>
              <a:ahLst/>
              <a:cxnLst/>
              <a:rect l="l" t="t" r="r" b="b"/>
              <a:pathLst>
                <a:path w="2619" h="1521" extrusionOk="0">
                  <a:moveTo>
                    <a:pt x="1732" y="0"/>
                  </a:moveTo>
                  <a:lnTo>
                    <a:pt x="1" y="43"/>
                  </a:lnTo>
                  <a:lnTo>
                    <a:pt x="887" y="1520"/>
                  </a:lnTo>
                  <a:lnTo>
                    <a:pt x="2618" y="1478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rgbClr val="EBF2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0"/>
            <p:cNvSpPr/>
            <p:nvPr/>
          </p:nvSpPr>
          <p:spPr>
            <a:xfrm>
              <a:off x="5698550" y="1727200"/>
              <a:ext cx="65475" cy="38025"/>
            </a:xfrm>
            <a:custGeom>
              <a:avLst/>
              <a:gdLst/>
              <a:ahLst/>
              <a:cxnLst/>
              <a:rect l="l" t="t" r="r" b="b"/>
              <a:pathLst>
                <a:path w="2619" h="1521" fill="none" extrusionOk="0">
                  <a:moveTo>
                    <a:pt x="1732" y="0"/>
                  </a:moveTo>
                  <a:lnTo>
                    <a:pt x="1" y="43"/>
                  </a:lnTo>
                  <a:lnTo>
                    <a:pt x="887" y="1520"/>
                  </a:lnTo>
                  <a:lnTo>
                    <a:pt x="2618" y="1478"/>
                  </a:lnTo>
                  <a:lnTo>
                    <a:pt x="173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0"/>
            <p:cNvSpPr/>
            <p:nvPr/>
          </p:nvSpPr>
          <p:spPr>
            <a:xfrm>
              <a:off x="5348175" y="1294500"/>
              <a:ext cx="83400" cy="80225"/>
            </a:xfrm>
            <a:custGeom>
              <a:avLst/>
              <a:gdLst/>
              <a:ahLst/>
              <a:cxnLst/>
              <a:rect l="l" t="t" r="r" b="b"/>
              <a:pathLst>
                <a:path w="3336" h="3209" extrusionOk="0">
                  <a:moveTo>
                    <a:pt x="2280" y="1"/>
                  </a:moveTo>
                  <a:lnTo>
                    <a:pt x="592" y="296"/>
                  </a:lnTo>
                  <a:lnTo>
                    <a:pt x="1" y="1900"/>
                  </a:lnTo>
                  <a:lnTo>
                    <a:pt x="1098" y="3209"/>
                  </a:lnTo>
                  <a:lnTo>
                    <a:pt x="2745" y="2913"/>
                  </a:lnTo>
                  <a:lnTo>
                    <a:pt x="3336" y="1309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0"/>
            <p:cNvSpPr/>
            <p:nvPr/>
          </p:nvSpPr>
          <p:spPr>
            <a:xfrm>
              <a:off x="5348175" y="1294500"/>
              <a:ext cx="83400" cy="80225"/>
            </a:xfrm>
            <a:custGeom>
              <a:avLst/>
              <a:gdLst/>
              <a:ahLst/>
              <a:cxnLst/>
              <a:rect l="l" t="t" r="r" b="b"/>
              <a:pathLst>
                <a:path w="3336" h="3209" fill="none" extrusionOk="0">
                  <a:moveTo>
                    <a:pt x="2280" y="1"/>
                  </a:moveTo>
                  <a:lnTo>
                    <a:pt x="592" y="296"/>
                  </a:lnTo>
                  <a:lnTo>
                    <a:pt x="1" y="1900"/>
                  </a:lnTo>
                  <a:lnTo>
                    <a:pt x="1098" y="3209"/>
                  </a:lnTo>
                  <a:lnTo>
                    <a:pt x="2745" y="2913"/>
                  </a:lnTo>
                  <a:lnTo>
                    <a:pt x="3336" y="1309"/>
                  </a:lnTo>
                  <a:lnTo>
                    <a:pt x="228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0"/>
            <p:cNvSpPr/>
            <p:nvPr/>
          </p:nvSpPr>
          <p:spPr>
            <a:xfrm>
              <a:off x="5348175" y="1294500"/>
              <a:ext cx="83400" cy="80225"/>
            </a:xfrm>
            <a:custGeom>
              <a:avLst/>
              <a:gdLst/>
              <a:ahLst/>
              <a:cxnLst/>
              <a:rect l="l" t="t" r="r" b="b"/>
              <a:pathLst>
                <a:path w="3336" h="3209" extrusionOk="0">
                  <a:moveTo>
                    <a:pt x="2280" y="1"/>
                  </a:moveTo>
                  <a:lnTo>
                    <a:pt x="1689" y="1605"/>
                  </a:lnTo>
                  <a:lnTo>
                    <a:pt x="1" y="1900"/>
                  </a:lnTo>
                  <a:lnTo>
                    <a:pt x="1098" y="3209"/>
                  </a:lnTo>
                  <a:lnTo>
                    <a:pt x="2745" y="2913"/>
                  </a:lnTo>
                  <a:lnTo>
                    <a:pt x="3336" y="1309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0"/>
            <p:cNvSpPr/>
            <p:nvPr/>
          </p:nvSpPr>
          <p:spPr>
            <a:xfrm>
              <a:off x="5348175" y="1294500"/>
              <a:ext cx="83400" cy="80225"/>
            </a:xfrm>
            <a:custGeom>
              <a:avLst/>
              <a:gdLst/>
              <a:ahLst/>
              <a:cxnLst/>
              <a:rect l="l" t="t" r="r" b="b"/>
              <a:pathLst>
                <a:path w="3336" h="3209" fill="none" extrusionOk="0">
                  <a:moveTo>
                    <a:pt x="2280" y="1"/>
                  </a:moveTo>
                  <a:lnTo>
                    <a:pt x="2280" y="1"/>
                  </a:lnTo>
                  <a:lnTo>
                    <a:pt x="1689" y="1605"/>
                  </a:lnTo>
                  <a:lnTo>
                    <a:pt x="1" y="1900"/>
                  </a:lnTo>
                  <a:lnTo>
                    <a:pt x="1098" y="3209"/>
                  </a:lnTo>
                  <a:lnTo>
                    <a:pt x="2745" y="2913"/>
                  </a:lnTo>
                  <a:lnTo>
                    <a:pt x="3336" y="1309"/>
                  </a:lnTo>
                  <a:lnTo>
                    <a:pt x="228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0"/>
            <p:cNvSpPr/>
            <p:nvPr/>
          </p:nvSpPr>
          <p:spPr>
            <a:xfrm>
              <a:off x="5348175" y="1294500"/>
              <a:ext cx="57025" cy="47525"/>
            </a:xfrm>
            <a:custGeom>
              <a:avLst/>
              <a:gdLst/>
              <a:ahLst/>
              <a:cxnLst/>
              <a:rect l="l" t="t" r="r" b="b"/>
              <a:pathLst>
                <a:path w="2281" h="1901" extrusionOk="0">
                  <a:moveTo>
                    <a:pt x="2280" y="1"/>
                  </a:moveTo>
                  <a:lnTo>
                    <a:pt x="592" y="296"/>
                  </a:lnTo>
                  <a:lnTo>
                    <a:pt x="1" y="1900"/>
                  </a:lnTo>
                  <a:lnTo>
                    <a:pt x="1689" y="1605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EBF2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0"/>
            <p:cNvSpPr/>
            <p:nvPr/>
          </p:nvSpPr>
          <p:spPr>
            <a:xfrm>
              <a:off x="5348175" y="1294500"/>
              <a:ext cx="57025" cy="47525"/>
            </a:xfrm>
            <a:custGeom>
              <a:avLst/>
              <a:gdLst/>
              <a:ahLst/>
              <a:cxnLst/>
              <a:rect l="l" t="t" r="r" b="b"/>
              <a:pathLst>
                <a:path w="2281" h="1901" fill="none" extrusionOk="0">
                  <a:moveTo>
                    <a:pt x="2280" y="1"/>
                  </a:moveTo>
                  <a:lnTo>
                    <a:pt x="592" y="296"/>
                  </a:lnTo>
                  <a:lnTo>
                    <a:pt x="1" y="1900"/>
                  </a:lnTo>
                  <a:lnTo>
                    <a:pt x="1689" y="1605"/>
                  </a:lnTo>
                  <a:lnTo>
                    <a:pt x="228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0"/>
            <p:cNvSpPr/>
            <p:nvPr/>
          </p:nvSpPr>
          <p:spPr>
            <a:xfrm>
              <a:off x="5380900" y="2127175"/>
              <a:ext cx="46450" cy="53850"/>
            </a:xfrm>
            <a:custGeom>
              <a:avLst/>
              <a:gdLst/>
              <a:ahLst/>
              <a:cxnLst/>
              <a:rect l="l" t="t" r="r" b="b"/>
              <a:pathLst>
                <a:path w="1858" h="2154" extrusionOk="0">
                  <a:moveTo>
                    <a:pt x="887" y="1"/>
                  </a:moveTo>
                  <a:lnTo>
                    <a:pt x="0" y="549"/>
                  </a:lnTo>
                  <a:lnTo>
                    <a:pt x="0" y="1647"/>
                  </a:lnTo>
                  <a:lnTo>
                    <a:pt x="971" y="2154"/>
                  </a:lnTo>
                  <a:lnTo>
                    <a:pt x="1858" y="1605"/>
                  </a:lnTo>
                  <a:lnTo>
                    <a:pt x="1858" y="549"/>
                  </a:lnTo>
                  <a:lnTo>
                    <a:pt x="887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0"/>
            <p:cNvSpPr/>
            <p:nvPr/>
          </p:nvSpPr>
          <p:spPr>
            <a:xfrm>
              <a:off x="5380900" y="2127175"/>
              <a:ext cx="46450" cy="53850"/>
            </a:xfrm>
            <a:custGeom>
              <a:avLst/>
              <a:gdLst/>
              <a:ahLst/>
              <a:cxnLst/>
              <a:rect l="l" t="t" r="r" b="b"/>
              <a:pathLst>
                <a:path w="1858" h="2154" fill="none" extrusionOk="0">
                  <a:moveTo>
                    <a:pt x="0" y="1647"/>
                  </a:moveTo>
                  <a:lnTo>
                    <a:pt x="971" y="2154"/>
                  </a:lnTo>
                  <a:lnTo>
                    <a:pt x="1858" y="1605"/>
                  </a:lnTo>
                  <a:lnTo>
                    <a:pt x="1858" y="549"/>
                  </a:lnTo>
                  <a:lnTo>
                    <a:pt x="887" y="1"/>
                  </a:lnTo>
                  <a:lnTo>
                    <a:pt x="0" y="549"/>
                  </a:lnTo>
                  <a:lnTo>
                    <a:pt x="0" y="16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0"/>
            <p:cNvSpPr/>
            <p:nvPr/>
          </p:nvSpPr>
          <p:spPr>
            <a:xfrm>
              <a:off x="5380900" y="2127175"/>
              <a:ext cx="46450" cy="41200"/>
            </a:xfrm>
            <a:custGeom>
              <a:avLst/>
              <a:gdLst/>
              <a:ahLst/>
              <a:cxnLst/>
              <a:rect l="l" t="t" r="r" b="b"/>
              <a:pathLst>
                <a:path w="1858" h="1648" extrusionOk="0">
                  <a:moveTo>
                    <a:pt x="887" y="1"/>
                  </a:moveTo>
                  <a:lnTo>
                    <a:pt x="0" y="549"/>
                  </a:lnTo>
                  <a:lnTo>
                    <a:pt x="0" y="1647"/>
                  </a:lnTo>
                  <a:lnTo>
                    <a:pt x="929" y="1098"/>
                  </a:lnTo>
                  <a:lnTo>
                    <a:pt x="1858" y="1605"/>
                  </a:lnTo>
                  <a:lnTo>
                    <a:pt x="1858" y="549"/>
                  </a:lnTo>
                  <a:lnTo>
                    <a:pt x="887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0"/>
            <p:cNvSpPr/>
            <p:nvPr/>
          </p:nvSpPr>
          <p:spPr>
            <a:xfrm>
              <a:off x="5380900" y="2127175"/>
              <a:ext cx="46450" cy="53850"/>
            </a:xfrm>
            <a:custGeom>
              <a:avLst/>
              <a:gdLst/>
              <a:ahLst/>
              <a:cxnLst/>
              <a:rect l="l" t="t" r="r" b="b"/>
              <a:pathLst>
                <a:path w="1858" h="2154" fill="none" extrusionOk="0">
                  <a:moveTo>
                    <a:pt x="887" y="1"/>
                  </a:moveTo>
                  <a:lnTo>
                    <a:pt x="0" y="549"/>
                  </a:lnTo>
                  <a:lnTo>
                    <a:pt x="0" y="1647"/>
                  </a:lnTo>
                  <a:lnTo>
                    <a:pt x="971" y="2154"/>
                  </a:lnTo>
                  <a:lnTo>
                    <a:pt x="1858" y="1605"/>
                  </a:lnTo>
                  <a:lnTo>
                    <a:pt x="971" y="2154"/>
                  </a:lnTo>
                  <a:lnTo>
                    <a:pt x="0" y="1647"/>
                  </a:lnTo>
                  <a:lnTo>
                    <a:pt x="929" y="1098"/>
                  </a:lnTo>
                  <a:lnTo>
                    <a:pt x="1858" y="1605"/>
                  </a:lnTo>
                  <a:lnTo>
                    <a:pt x="1858" y="549"/>
                  </a:lnTo>
                  <a:lnTo>
                    <a:pt x="8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0"/>
            <p:cNvSpPr/>
            <p:nvPr/>
          </p:nvSpPr>
          <p:spPr>
            <a:xfrm>
              <a:off x="5380900" y="2154625"/>
              <a:ext cx="46450" cy="26400"/>
            </a:xfrm>
            <a:custGeom>
              <a:avLst/>
              <a:gdLst/>
              <a:ahLst/>
              <a:cxnLst/>
              <a:rect l="l" t="t" r="r" b="b"/>
              <a:pathLst>
                <a:path w="1858" h="1056" extrusionOk="0">
                  <a:moveTo>
                    <a:pt x="929" y="0"/>
                  </a:moveTo>
                  <a:lnTo>
                    <a:pt x="0" y="549"/>
                  </a:lnTo>
                  <a:lnTo>
                    <a:pt x="971" y="1056"/>
                  </a:lnTo>
                  <a:lnTo>
                    <a:pt x="1858" y="507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rgbClr val="B2B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0"/>
            <p:cNvSpPr/>
            <p:nvPr/>
          </p:nvSpPr>
          <p:spPr>
            <a:xfrm>
              <a:off x="5380900" y="2154625"/>
              <a:ext cx="46450" cy="26400"/>
            </a:xfrm>
            <a:custGeom>
              <a:avLst/>
              <a:gdLst/>
              <a:ahLst/>
              <a:cxnLst/>
              <a:rect l="l" t="t" r="r" b="b"/>
              <a:pathLst>
                <a:path w="1858" h="1056" fill="none" extrusionOk="0">
                  <a:moveTo>
                    <a:pt x="929" y="0"/>
                  </a:moveTo>
                  <a:lnTo>
                    <a:pt x="0" y="549"/>
                  </a:lnTo>
                  <a:lnTo>
                    <a:pt x="971" y="1056"/>
                  </a:lnTo>
                  <a:lnTo>
                    <a:pt x="1858" y="507"/>
                  </a:lnTo>
                  <a:lnTo>
                    <a:pt x="9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0"/>
            <p:cNvSpPr/>
            <p:nvPr/>
          </p:nvSpPr>
          <p:spPr>
            <a:xfrm>
              <a:off x="5390400" y="1669150"/>
              <a:ext cx="131950" cy="136175"/>
            </a:xfrm>
            <a:custGeom>
              <a:avLst/>
              <a:gdLst/>
              <a:ahLst/>
              <a:cxnLst/>
              <a:rect l="l" t="t" r="r" b="b"/>
              <a:pathLst>
                <a:path w="5278" h="5447" extrusionOk="0">
                  <a:moveTo>
                    <a:pt x="2069" y="1"/>
                  </a:moveTo>
                  <a:lnTo>
                    <a:pt x="0" y="1858"/>
                  </a:lnTo>
                  <a:lnTo>
                    <a:pt x="549" y="4602"/>
                  </a:lnTo>
                  <a:lnTo>
                    <a:pt x="3209" y="5446"/>
                  </a:lnTo>
                  <a:lnTo>
                    <a:pt x="5277" y="3589"/>
                  </a:lnTo>
                  <a:lnTo>
                    <a:pt x="4728" y="887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0"/>
            <p:cNvSpPr/>
            <p:nvPr/>
          </p:nvSpPr>
          <p:spPr>
            <a:xfrm>
              <a:off x="5390400" y="1669150"/>
              <a:ext cx="131950" cy="136175"/>
            </a:xfrm>
            <a:custGeom>
              <a:avLst/>
              <a:gdLst/>
              <a:ahLst/>
              <a:cxnLst/>
              <a:rect l="l" t="t" r="r" b="b"/>
              <a:pathLst>
                <a:path w="5278" h="5447" fill="none" extrusionOk="0">
                  <a:moveTo>
                    <a:pt x="549" y="4602"/>
                  </a:moveTo>
                  <a:lnTo>
                    <a:pt x="3209" y="5446"/>
                  </a:lnTo>
                  <a:lnTo>
                    <a:pt x="5277" y="3589"/>
                  </a:lnTo>
                  <a:lnTo>
                    <a:pt x="4728" y="887"/>
                  </a:lnTo>
                  <a:lnTo>
                    <a:pt x="2069" y="1"/>
                  </a:lnTo>
                  <a:lnTo>
                    <a:pt x="0" y="1858"/>
                  </a:lnTo>
                  <a:lnTo>
                    <a:pt x="549" y="460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0"/>
            <p:cNvSpPr/>
            <p:nvPr/>
          </p:nvSpPr>
          <p:spPr>
            <a:xfrm>
              <a:off x="5390400" y="1669150"/>
              <a:ext cx="131950" cy="115075"/>
            </a:xfrm>
            <a:custGeom>
              <a:avLst/>
              <a:gdLst/>
              <a:ahLst/>
              <a:cxnLst/>
              <a:rect l="l" t="t" r="r" b="b"/>
              <a:pathLst>
                <a:path w="5278" h="4603" extrusionOk="0">
                  <a:moveTo>
                    <a:pt x="2069" y="1"/>
                  </a:moveTo>
                  <a:lnTo>
                    <a:pt x="0" y="1858"/>
                  </a:lnTo>
                  <a:lnTo>
                    <a:pt x="549" y="4602"/>
                  </a:lnTo>
                  <a:lnTo>
                    <a:pt x="2618" y="2745"/>
                  </a:lnTo>
                  <a:lnTo>
                    <a:pt x="5277" y="3589"/>
                  </a:lnTo>
                  <a:lnTo>
                    <a:pt x="4728" y="887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0"/>
            <p:cNvSpPr/>
            <p:nvPr/>
          </p:nvSpPr>
          <p:spPr>
            <a:xfrm>
              <a:off x="5390400" y="1669150"/>
              <a:ext cx="131950" cy="136175"/>
            </a:xfrm>
            <a:custGeom>
              <a:avLst/>
              <a:gdLst/>
              <a:ahLst/>
              <a:cxnLst/>
              <a:rect l="l" t="t" r="r" b="b"/>
              <a:pathLst>
                <a:path w="5278" h="5447" fill="none" extrusionOk="0">
                  <a:moveTo>
                    <a:pt x="2069" y="1"/>
                  </a:moveTo>
                  <a:lnTo>
                    <a:pt x="0" y="1858"/>
                  </a:lnTo>
                  <a:lnTo>
                    <a:pt x="549" y="4602"/>
                  </a:lnTo>
                  <a:lnTo>
                    <a:pt x="3209" y="5446"/>
                  </a:lnTo>
                  <a:lnTo>
                    <a:pt x="5277" y="3589"/>
                  </a:lnTo>
                  <a:lnTo>
                    <a:pt x="3209" y="5446"/>
                  </a:lnTo>
                  <a:lnTo>
                    <a:pt x="549" y="4602"/>
                  </a:lnTo>
                  <a:lnTo>
                    <a:pt x="2618" y="2745"/>
                  </a:lnTo>
                  <a:lnTo>
                    <a:pt x="5277" y="3589"/>
                  </a:lnTo>
                  <a:lnTo>
                    <a:pt x="4728" y="887"/>
                  </a:lnTo>
                  <a:lnTo>
                    <a:pt x="206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0"/>
            <p:cNvSpPr/>
            <p:nvPr/>
          </p:nvSpPr>
          <p:spPr>
            <a:xfrm>
              <a:off x="5404125" y="1737750"/>
              <a:ext cx="118225" cy="67575"/>
            </a:xfrm>
            <a:custGeom>
              <a:avLst/>
              <a:gdLst/>
              <a:ahLst/>
              <a:cxnLst/>
              <a:rect l="l" t="t" r="r" b="b"/>
              <a:pathLst>
                <a:path w="4729" h="2703" extrusionOk="0">
                  <a:moveTo>
                    <a:pt x="2069" y="1"/>
                  </a:moveTo>
                  <a:lnTo>
                    <a:pt x="0" y="1858"/>
                  </a:lnTo>
                  <a:lnTo>
                    <a:pt x="2660" y="2702"/>
                  </a:lnTo>
                  <a:lnTo>
                    <a:pt x="4728" y="845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rgbClr val="B2B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0"/>
            <p:cNvSpPr/>
            <p:nvPr/>
          </p:nvSpPr>
          <p:spPr>
            <a:xfrm>
              <a:off x="5404125" y="1737750"/>
              <a:ext cx="118225" cy="67575"/>
            </a:xfrm>
            <a:custGeom>
              <a:avLst/>
              <a:gdLst/>
              <a:ahLst/>
              <a:cxnLst/>
              <a:rect l="l" t="t" r="r" b="b"/>
              <a:pathLst>
                <a:path w="4729" h="2703" fill="none" extrusionOk="0">
                  <a:moveTo>
                    <a:pt x="2069" y="1"/>
                  </a:moveTo>
                  <a:lnTo>
                    <a:pt x="0" y="1858"/>
                  </a:lnTo>
                  <a:lnTo>
                    <a:pt x="2660" y="2702"/>
                  </a:lnTo>
                  <a:lnTo>
                    <a:pt x="4728" y="845"/>
                  </a:lnTo>
                  <a:lnTo>
                    <a:pt x="206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0"/>
            <p:cNvSpPr/>
            <p:nvPr/>
          </p:nvSpPr>
          <p:spPr>
            <a:xfrm>
              <a:off x="5316525" y="1482350"/>
              <a:ext cx="107675" cy="97125"/>
            </a:xfrm>
            <a:custGeom>
              <a:avLst/>
              <a:gdLst/>
              <a:ahLst/>
              <a:cxnLst/>
              <a:rect l="l" t="t" r="r" b="b"/>
              <a:pathLst>
                <a:path w="4307" h="3885" extrusionOk="0">
                  <a:moveTo>
                    <a:pt x="1224" y="1"/>
                  </a:moveTo>
                  <a:lnTo>
                    <a:pt x="0" y="1816"/>
                  </a:lnTo>
                  <a:lnTo>
                    <a:pt x="929" y="3716"/>
                  </a:lnTo>
                  <a:lnTo>
                    <a:pt x="3082" y="3884"/>
                  </a:lnTo>
                  <a:lnTo>
                    <a:pt x="4306" y="2111"/>
                  </a:lnTo>
                  <a:lnTo>
                    <a:pt x="3335" y="170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0"/>
            <p:cNvSpPr/>
            <p:nvPr/>
          </p:nvSpPr>
          <p:spPr>
            <a:xfrm>
              <a:off x="5316525" y="1482350"/>
              <a:ext cx="107675" cy="97125"/>
            </a:xfrm>
            <a:custGeom>
              <a:avLst/>
              <a:gdLst/>
              <a:ahLst/>
              <a:cxnLst/>
              <a:rect l="l" t="t" r="r" b="b"/>
              <a:pathLst>
                <a:path w="4307" h="3885" fill="none" extrusionOk="0">
                  <a:moveTo>
                    <a:pt x="0" y="1816"/>
                  </a:moveTo>
                  <a:lnTo>
                    <a:pt x="929" y="3716"/>
                  </a:lnTo>
                  <a:lnTo>
                    <a:pt x="3082" y="3884"/>
                  </a:lnTo>
                  <a:lnTo>
                    <a:pt x="4306" y="2111"/>
                  </a:lnTo>
                  <a:lnTo>
                    <a:pt x="3335" y="170"/>
                  </a:lnTo>
                  <a:lnTo>
                    <a:pt x="1224" y="1"/>
                  </a:lnTo>
                  <a:lnTo>
                    <a:pt x="0" y="18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0"/>
            <p:cNvSpPr/>
            <p:nvPr/>
          </p:nvSpPr>
          <p:spPr>
            <a:xfrm>
              <a:off x="5316525" y="1482350"/>
              <a:ext cx="107675" cy="97125"/>
            </a:xfrm>
            <a:custGeom>
              <a:avLst/>
              <a:gdLst/>
              <a:ahLst/>
              <a:cxnLst/>
              <a:rect l="l" t="t" r="r" b="b"/>
              <a:pathLst>
                <a:path w="4307" h="3885" extrusionOk="0">
                  <a:moveTo>
                    <a:pt x="1224" y="1"/>
                  </a:moveTo>
                  <a:lnTo>
                    <a:pt x="0" y="1816"/>
                  </a:lnTo>
                  <a:lnTo>
                    <a:pt x="2153" y="1943"/>
                  </a:lnTo>
                  <a:lnTo>
                    <a:pt x="3082" y="3884"/>
                  </a:lnTo>
                  <a:lnTo>
                    <a:pt x="4306" y="2111"/>
                  </a:lnTo>
                  <a:lnTo>
                    <a:pt x="3335" y="170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0"/>
            <p:cNvSpPr/>
            <p:nvPr/>
          </p:nvSpPr>
          <p:spPr>
            <a:xfrm>
              <a:off x="5316525" y="1482350"/>
              <a:ext cx="107675" cy="97125"/>
            </a:xfrm>
            <a:custGeom>
              <a:avLst/>
              <a:gdLst/>
              <a:ahLst/>
              <a:cxnLst/>
              <a:rect l="l" t="t" r="r" b="b"/>
              <a:pathLst>
                <a:path w="4307" h="3885" fill="none" extrusionOk="0">
                  <a:moveTo>
                    <a:pt x="1224" y="1"/>
                  </a:moveTo>
                  <a:lnTo>
                    <a:pt x="0" y="1816"/>
                  </a:lnTo>
                  <a:lnTo>
                    <a:pt x="2153" y="1943"/>
                  </a:lnTo>
                  <a:lnTo>
                    <a:pt x="3082" y="3884"/>
                  </a:lnTo>
                  <a:lnTo>
                    <a:pt x="929" y="3716"/>
                  </a:lnTo>
                  <a:lnTo>
                    <a:pt x="0" y="1816"/>
                  </a:lnTo>
                  <a:lnTo>
                    <a:pt x="929" y="3716"/>
                  </a:lnTo>
                  <a:lnTo>
                    <a:pt x="3082" y="3884"/>
                  </a:lnTo>
                  <a:lnTo>
                    <a:pt x="4306" y="2111"/>
                  </a:lnTo>
                  <a:lnTo>
                    <a:pt x="3335" y="170"/>
                  </a:lnTo>
                  <a:lnTo>
                    <a:pt x="122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0"/>
            <p:cNvSpPr/>
            <p:nvPr/>
          </p:nvSpPr>
          <p:spPr>
            <a:xfrm>
              <a:off x="5316525" y="1527725"/>
              <a:ext cx="77050" cy="51750"/>
            </a:xfrm>
            <a:custGeom>
              <a:avLst/>
              <a:gdLst/>
              <a:ahLst/>
              <a:cxnLst/>
              <a:rect l="l" t="t" r="r" b="b"/>
              <a:pathLst>
                <a:path w="3082" h="2070" extrusionOk="0">
                  <a:moveTo>
                    <a:pt x="0" y="1"/>
                  </a:moveTo>
                  <a:lnTo>
                    <a:pt x="929" y="1901"/>
                  </a:lnTo>
                  <a:lnTo>
                    <a:pt x="3082" y="2069"/>
                  </a:lnTo>
                  <a:lnTo>
                    <a:pt x="2153" y="1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2B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0"/>
            <p:cNvSpPr/>
            <p:nvPr/>
          </p:nvSpPr>
          <p:spPr>
            <a:xfrm>
              <a:off x="5316525" y="1527725"/>
              <a:ext cx="77050" cy="51750"/>
            </a:xfrm>
            <a:custGeom>
              <a:avLst/>
              <a:gdLst/>
              <a:ahLst/>
              <a:cxnLst/>
              <a:rect l="l" t="t" r="r" b="b"/>
              <a:pathLst>
                <a:path w="3082" h="2070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929" y="1901"/>
                  </a:lnTo>
                  <a:lnTo>
                    <a:pt x="3082" y="2069"/>
                  </a:lnTo>
                  <a:lnTo>
                    <a:pt x="2153" y="12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0"/>
            <p:cNvSpPr/>
            <p:nvPr/>
          </p:nvSpPr>
          <p:spPr>
            <a:xfrm>
              <a:off x="4604150" y="1085550"/>
              <a:ext cx="1283350" cy="1283325"/>
            </a:xfrm>
            <a:custGeom>
              <a:avLst/>
              <a:gdLst/>
              <a:ahLst/>
              <a:cxnLst/>
              <a:rect l="l" t="t" r="r" b="b"/>
              <a:pathLst>
                <a:path w="51334" h="51333" fill="none" extrusionOk="0">
                  <a:moveTo>
                    <a:pt x="7515" y="7514"/>
                  </a:moveTo>
                  <a:lnTo>
                    <a:pt x="7515" y="7514"/>
                  </a:lnTo>
                  <a:lnTo>
                    <a:pt x="8486" y="6628"/>
                  </a:lnTo>
                  <a:lnTo>
                    <a:pt x="9456" y="5741"/>
                  </a:lnTo>
                  <a:lnTo>
                    <a:pt x="10470" y="4981"/>
                  </a:lnTo>
                  <a:lnTo>
                    <a:pt x="11525" y="4222"/>
                  </a:lnTo>
                  <a:lnTo>
                    <a:pt x="12623" y="3546"/>
                  </a:lnTo>
                  <a:lnTo>
                    <a:pt x="13720" y="2955"/>
                  </a:lnTo>
                  <a:lnTo>
                    <a:pt x="14860" y="2364"/>
                  </a:lnTo>
                  <a:lnTo>
                    <a:pt x="16000" y="1900"/>
                  </a:lnTo>
                  <a:lnTo>
                    <a:pt x="17182" y="1435"/>
                  </a:lnTo>
                  <a:lnTo>
                    <a:pt x="18364" y="1056"/>
                  </a:lnTo>
                  <a:lnTo>
                    <a:pt x="19546" y="718"/>
                  </a:lnTo>
                  <a:lnTo>
                    <a:pt x="20770" y="465"/>
                  </a:lnTo>
                  <a:lnTo>
                    <a:pt x="21994" y="253"/>
                  </a:lnTo>
                  <a:lnTo>
                    <a:pt x="23218" y="127"/>
                  </a:lnTo>
                  <a:lnTo>
                    <a:pt x="24443" y="42"/>
                  </a:lnTo>
                  <a:lnTo>
                    <a:pt x="25667" y="0"/>
                  </a:lnTo>
                  <a:lnTo>
                    <a:pt x="26891" y="42"/>
                  </a:lnTo>
                  <a:lnTo>
                    <a:pt x="28115" y="127"/>
                  </a:lnTo>
                  <a:lnTo>
                    <a:pt x="29340" y="253"/>
                  </a:lnTo>
                  <a:lnTo>
                    <a:pt x="30564" y="465"/>
                  </a:lnTo>
                  <a:lnTo>
                    <a:pt x="31788" y="718"/>
                  </a:lnTo>
                  <a:lnTo>
                    <a:pt x="32970" y="1056"/>
                  </a:lnTo>
                  <a:lnTo>
                    <a:pt x="34152" y="1435"/>
                  </a:lnTo>
                  <a:lnTo>
                    <a:pt x="35334" y="1900"/>
                  </a:lnTo>
                  <a:lnTo>
                    <a:pt x="36474" y="2364"/>
                  </a:lnTo>
                  <a:lnTo>
                    <a:pt x="37614" y="2955"/>
                  </a:lnTo>
                  <a:lnTo>
                    <a:pt x="38711" y="3546"/>
                  </a:lnTo>
                  <a:lnTo>
                    <a:pt x="39766" y="4222"/>
                  </a:lnTo>
                  <a:lnTo>
                    <a:pt x="40822" y="4981"/>
                  </a:lnTo>
                  <a:lnTo>
                    <a:pt x="41877" y="5741"/>
                  </a:lnTo>
                  <a:lnTo>
                    <a:pt x="42848" y="6628"/>
                  </a:lnTo>
                  <a:lnTo>
                    <a:pt x="43819" y="7514"/>
                  </a:lnTo>
                  <a:lnTo>
                    <a:pt x="43819" y="7514"/>
                  </a:lnTo>
                  <a:lnTo>
                    <a:pt x="44706" y="8485"/>
                  </a:lnTo>
                  <a:lnTo>
                    <a:pt x="45592" y="9456"/>
                  </a:lnTo>
                  <a:lnTo>
                    <a:pt x="46352" y="10512"/>
                  </a:lnTo>
                  <a:lnTo>
                    <a:pt x="47112" y="11525"/>
                  </a:lnTo>
                  <a:lnTo>
                    <a:pt x="47787" y="12622"/>
                  </a:lnTo>
                  <a:lnTo>
                    <a:pt x="48378" y="13720"/>
                  </a:lnTo>
                  <a:lnTo>
                    <a:pt x="48969" y="14860"/>
                  </a:lnTo>
                  <a:lnTo>
                    <a:pt x="49434" y="15999"/>
                  </a:lnTo>
                  <a:lnTo>
                    <a:pt x="49898" y="17181"/>
                  </a:lnTo>
                  <a:lnTo>
                    <a:pt x="50278" y="18363"/>
                  </a:lnTo>
                  <a:lnTo>
                    <a:pt x="50616" y="19545"/>
                  </a:lnTo>
                  <a:lnTo>
                    <a:pt x="50869" y="20770"/>
                  </a:lnTo>
                  <a:lnTo>
                    <a:pt x="51080" y="21994"/>
                  </a:lnTo>
                  <a:lnTo>
                    <a:pt x="51207" y="23218"/>
                  </a:lnTo>
                  <a:lnTo>
                    <a:pt x="51291" y="24442"/>
                  </a:lnTo>
                  <a:lnTo>
                    <a:pt x="51333" y="25666"/>
                  </a:lnTo>
                  <a:lnTo>
                    <a:pt x="51291" y="26891"/>
                  </a:lnTo>
                  <a:lnTo>
                    <a:pt x="51207" y="28115"/>
                  </a:lnTo>
                  <a:lnTo>
                    <a:pt x="51080" y="29339"/>
                  </a:lnTo>
                  <a:lnTo>
                    <a:pt x="50869" y="30563"/>
                  </a:lnTo>
                  <a:lnTo>
                    <a:pt x="50616" y="31788"/>
                  </a:lnTo>
                  <a:lnTo>
                    <a:pt x="50278" y="32970"/>
                  </a:lnTo>
                  <a:lnTo>
                    <a:pt x="49898" y="34152"/>
                  </a:lnTo>
                  <a:lnTo>
                    <a:pt x="49434" y="35334"/>
                  </a:lnTo>
                  <a:lnTo>
                    <a:pt x="48969" y="36473"/>
                  </a:lnTo>
                  <a:lnTo>
                    <a:pt x="48378" y="37613"/>
                  </a:lnTo>
                  <a:lnTo>
                    <a:pt x="47787" y="38711"/>
                  </a:lnTo>
                  <a:lnTo>
                    <a:pt x="47112" y="39808"/>
                  </a:lnTo>
                  <a:lnTo>
                    <a:pt x="46352" y="40821"/>
                  </a:lnTo>
                  <a:lnTo>
                    <a:pt x="45592" y="41877"/>
                  </a:lnTo>
                  <a:lnTo>
                    <a:pt x="44706" y="42848"/>
                  </a:lnTo>
                  <a:lnTo>
                    <a:pt x="43819" y="43819"/>
                  </a:lnTo>
                  <a:lnTo>
                    <a:pt x="43819" y="43819"/>
                  </a:lnTo>
                  <a:lnTo>
                    <a:pt x="42848" y="44705"/>
                  </a:lnTo>
                  <a:lnTo>
                    <a:pt x="41877" y="45592"/>
                  </a:lnTo>
                  <a:lnTo>
                    <a:pt x="40822" y="46351"/>
                  </a:lnTo>
                  <a:lnTo>
                    <a:pt x="39766" y="47111"/>
                  </a:lnTo>
                  <a:lnTo>
                    <a:pt x="38711" y="47787"/>
                  </a:lnTo>
                  <a:lnTo>
                    <a:pt x="37614" y="48378"/>
                  </a:lnTo>
                  <a:lnTo>
                    <a:pt x="36474" y="48969"/>
                  </a:lnTo>
                  <a:lnTo>
                    <a:pt x="35334" y="49433"/>
                  </a:lnTo>
                  <a:lnTo>
                    <a:pt x="34152" y="49897"/>
                  </a:lnTo>
                  <a:lnTo>
                    <a:pt x="32970" y="50277"/>
                  </a:lnTo>
                  <a:lnTo>
                    <a:pt x="31788" y="50615"/>
                  </a:lnTo>
                  <a:lnTo>
                    <a:pt x="30564" y="50868"/>
                  </a:lnTo>
                  <a:lnTo>
                    <a:pt x="29340" y="51079"/>
                  </a:lnTo>
                  <a:lnTo>
                    <a:pt x="28115" y="51206"/>
                  </a:lnTo>
                  <a:lnTo>
                    <a:pt x="26891" y="51291"/>
                  </a:lnTo>
                  <a:lnTo>
                    <a:pt x="25667" y="51333"/>
                  </a:lnTo>
                  <a:lnTo>
                    <a:pt x="24443" y="51291"/>
                  </a:lnTo>
                  <a:lnTo>
                    <a:pt x="23218" y="51206"/>
                  </a:lnTo>
                  <a:lnTo>
                    <a:pt x="21994" y="51079"/>
                  </a:lnTo>
                  <a:lnTo>
                    <a:pt x="20770" y="50868"/>
                  </a:lnTo>
                  <a:lnTo>
                    <a:pt x="19546" y="50615"/>
                  </a:lnTo>
                  <a:lnTo>
                    <a:pt x="18364" y="50277"/>
                  </a:lnTo>
                  <a:lnTo>
                    <a:pt x="17182" y="49897"/>
                  </a:lnTo>
                  <a:lnTo>
                    <a:pt x="16000" y="49433"/>
                  </a:lnTo>
                  <a:lnTo>
                    <a:pt x="14860" y="48969"/>
                  </a:lnTo>
                  <a:lnTo>
                    <a:pt x="13720" y="48378"/>
                  </a:lnTo>
                  <a:lnTo>
                    <a:pt x="12623" y="47787"/>
                  </a:lnTo>
                  <a:lnTo>
                    <a:pt x="11525" y="47111"/>
                  </a:lnTo>
                  <a:lnTo>
                    <a:pt x="10470" y="46351"/>
                  </a:lnTo>
                  <a:lnTo>
                    <a:pt x="9456" y="45592"/>
                  </a:lnTo>
                  <a:lnTo>
                    <a:pt x="8486" y="44705"/>
                  </a:lnTo>
                  <a:lnTo>
                    <a:pt x="7515" y="43819"/>
                  </a:lnTo>
                  <a:lnTo>
                    <a:pt x="7515" y="43819"/>
                  </a:lnTo>
                  <a:lnTo>
                    <a:pt x="6586" y="42848"/>
                  </a:lnTo>
                  <a:lnTo>
                    <a:pt x="5742" y="41877"/>
                  </a:lnTo>
                  <a:lnTo>
                    <a:pt x="4940" y="40821"/>
                  </a:lnTo>
                  <a:lnTo>
                    <a:pt x="4222" y="39808"/>
                  </a:lnTo>
                  <a:lnTo>
                    <a:pt x="3546" y="38711"/>
                  </a:lnTo>
                  <a:lnTo>
                    <a:pt x="2913" y="37613"/>
                  </a:lnTo>
                  <a:lnTo>
                    <a:pt x="2364" y="36473"/>
                  </a:lnTo>
                  <a:lnTo>
                    <a:pt x="1858" y="35334"/>
                  </a:lnTo>
                  <a:lnTo>
                    <a:pt x="1436" y="34152"/>
                  </a:lnTo>
                  <a:lnTo>
                    <a:pt x="1056" y="32970"/>
                  </a:lnTo>
                  <a:lnTo>
                    <a:pt x="718" y="31788"/>
                  </a:lnTo>
                  <a:lnTo>
                    <a:pt x="465" y="30563"/>
                  </a:lnTo>
                  <a:lnTo>
                    <a:pt x="254" y="29339"/>
                  </a:lnTo>
                  <a:lnTo>
                    <a:pt x="127" y="28115"/>
                  </a:lnTo>
                  <a:lnTo>
                    <a:pt x="43" y="26891"/>
                  </a:lnTo>
                  <a:lnTo>
                    <a:pt x="0" y="25666"/>
                  </a:lnTo>
                  <a:lnTo>
                    <a:pt x="43" y="24442"/>
                  </a:lnTo>
                  <a:lnTo>
                    <a:pt x="127" y="23218"/>
                  </a:lnTo>
                  <a:lnTo>
                    <a:pt x="254" y="21994"/>
                  </a:lnTo>
                  <a:lnTo>
                    <a:pt x="465" y="20770"/>
                  </a:lnTo>
                  <a:lnTo>
                    <a:pt x="718" y="19545"/>
                  </a:lnTo>
                  <a:lnTo>
                    <a:pt x="1056" y="18363"/>
                  </a:lnTo>
                  <a:lnTo>
                    <a:pt x="1436" y="17181"/>
                  </a:lnTo>
                  <a:lnTo>
                    <a:pt x="1858" y="15999"/>
                  </a:lnTo>
                  <a:lnTo>
                    <a:pt x="2364" y="14860"/>
                  </a:lnTo>
                  <a:lnTo>
                    <a:pt x="2913" y="13720"/>
                  </a:lnTo>
                  <a:lnTo>
                    <a:pt x="3546" y="12622"/>
                  </a:lnTo>
                  <a:lnTo>
                    <a:pt x="4222" y="11525"/>
                  </a:lnTo>
                  <a:lnTo>
                    <a:pt x="4940" y="10512"/>
                  </a:lnTo>
                  <a:lnTo>
                    <a:pt x="5742" y="9456"/>
                  </a:lnTo>
                  <a:lnTo>
                    <a:pt x="6586" y="8485"/>
                  </a:lnTo>
                  <a:lnTo>
                    <a:pt x="7515" y="75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51"/>
          <p:cNvSpPr txBox="1">
            <a:spLocks noGrp="1"/>
          </p:cNvSpPr>
          <p:nvPr>
            <p:ph type="title" idx="2"/>
          </p:nvPr>
        </p:nvSpPr>
        <p:spPr>
          <a:xfrm>
            <a:off x="615050" y="1087550"/>
            <a:ext cx="4566300" cy="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Présentation </a:t>
            </a:r>
            <a:endParaRPr sz="4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de</a:t>
            </a:r>
            <a:endParaRPr sz="4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l'application</a:t>
            </a:r>
            <a:endParaRPr sz="4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grpSp>
        <p:nvGrpSpPr>
          <p:cNvPr id="1001" name="Google Shape;1001;p51"/>
          <p:cNvGrpSpPr/>
          <p:nvPr/>
        </p:nvGrpSpPr>
        <p:grpSpPr>
          <a:xfrm>
            <a:off x="4572000" y="831000"/>
            <a:ext cx="4028325" cy="3569225"/>
            <a:chOff x="3353550" y="1085550"/>
            <a:chExt cx="4028325" cy="3569225"/>
          </a:xfrm>
        </p:grpSpPr>
        <p:sp>
          <p:nvSpPr>
            <p:cNvPr id="1002" name="Google Shape;1002;p51"/>
            <p:cNvSpPr/>
            <p:nvPr/>
          </p:nvSpPr>
          <p:spPr>
            <a:xfrm>
              <a:off x="3353550" y="4419425"/>
              <a:ext cx="4028325" cy="235350"/>
            </a:xfrm>
            <a:custGeom>
              <a:avLst/>
              <a:gdLst/>
              <a:ahLst/>
              <a:cxnLst/>
              <a:rect l="l" t="t" r="r" b="b"/>
              <a:pathLst>
                <a:path w="161133" h="9414" extrusionOk="0">
                  <a:moveTo>
                    <a:pt x="80546" y="0"/>
                  </a:moveTo>
                  <a:lnTo>
                    <a:pt x="72314" y="42"/>
                  </a:lnTo>
                  <a:lnTo>
                    <a:pt x="64335" y="127"/>
                  </a:lnTo>
                  <a:lnTo>
                    <a:pt x="56610" y="211"/>
                  </a:lnTo>
                  <a:lnTo>
                    <a:pt x="49222" y="380"/>
                  </a:lnTo>
                  <a:lnTo>
                    <a:pt x="42173" y="591"/>
                  </a:lnTo>
                  <a:lnTo>
                    <a:pt x="35545" y="802"/>
                  </a:lnTo>
                  <a:lnTo>
                    <a:pt x="29339" y="1098"/>
                  </a:lnTo>
                  <a:lnTo>
                    <a:pt x="23598" y="1393"/>
                  </a:lnTo>
                  <a:lnTo>
                    <a:pt x="18406" y="1731"/>
                  </a:lnTo>
                  <a:lnTo>
                    <a:pt x="13762" y="2069"/>
                  </a:lnTo>
                  <a:lnTo>
                    <a:pt x="9752" y="2491"/>
                  </a:lnTo>
                  <a:lnTo>
                    <a:pt x="7937" y="2660"/>
                  </a:lnTo>
                  <a:lnTo>
                    <a:pt x="6332" y="2871"/>
                  </a:lnTo>
                  <a:lnTo>
                    <a:pt x="4897" y="3082"/>
                  </a:lnTo>
                  <a:lnTo>
                    <a:pt x="3631" y="3335"/>
                  </a:lnTo>
                  <a:lnTo>
                    <a:pt x="2533" y="3546"/>
                  </a:lnTo>
                  <a:lnTo>
                    <a:pt x="1647" y="3757"/>
                  </a:lnTo>
                  <a:lnTo>
                    <a:pt x="929" y="4011"/>
                  </a:lnTo>
                  <a:lnTo>
                    <a:pt x="422" y="4222"/>
                  </a:lnTo>
                  <a:lnTo>
                    <a:pt x="254" y="4348"/>
                  </a:lnTo>
                  <a:lnTo>
                    <a:pt x="127" y="4475"/>
                  </a:lnTo>
                  <a:lnTo>
                    <a:pt x="42" y="4602"/>
                  </a:lnTo>
                  <a:lnTo>
                    <a:pt x="0" y="4728"/>
                  </a:lnTo>
                  <a:lnTo>
                    <a:pt x="42" y="4855"/>
                  </a:lnTo>
                  <a:lnTo>
                    <a:pt x="127" y="4982"/>
                  </a:lnTo>
                  <a:lnTo>
                    <a:pt x="254" y="5066"/>
                  </a:lnTo>
                  <a:lnTo>
                    <a:pt x="422" y="5193"/>
                  </a:lnTo>
                  <a:lnTo>
                    <a:pt x="929" y="5446"/>
                  </a:lnTo>
                  <a:lnTo>
                    <a:pt x="1647" y="5657"/>
                  </a:lnTo>
                  <a:lnTo>
                    <a:pt x="2533" y="5910"/>
                  </a:lnTo>
                  <a:lnTo>
                    <a:pt x="3631" y="6121"/>
                  </a:lnTo>
                  <a:lnTo>
                    <a:pt x="4897" y="6332"/>
                  </a:lnTo>
                  <a:lnTo>
                    <a:pt x="6332" y="6543"/>
                  </a:lnTo>
                  <a:lnTo>
                    <a:pt x="7937" y="6755"/>
                  </a:lnTo>
                  <a:lnTo>
                    <a:pt x="9752" y="6966"/>
                  </a:lnTo>
                  <a:lnTo>
                    <a:pt x="13762" y="7346"/>
                  </a:lnTo>
                  <a:lnTo>
                    <a:pt x="18406" y="7725"/>
                  </a:lnTo>
                  <a:lnTo>
                    <a:pt x="23598" y="8063"/>
                  </a:lnTo>
                  <a:lnTo>
                    <a:pt x="29339" y="8359"/>
                  </a:lnTo>
                  <a:lnTo>
                    <a:pt x="35545" y="8612"/>
                  </a:lnTo>
                  <a:lnTo>
                    <a:pt x="42173" y="8865"/>
                  </a:lnTo>
                  <a:lnTo>
                    <a:pt x="49222" y="9034"/>
                  </a:lnTo>
                  <a:lnTo>
                    <a:pt x="56610" y="9203"/>
                  </a:lnTo>
                  <a:lnTo>
                    <a:pt x="64335" y="9330"/>
                  </a:lnTo>
                  <a:lnTo>
                    <a:pt x="72314" y="9414"/>
                  </a:lnTo>
                  <a:lnTo>
                    <a:pt x="88820" y="9414"/>
                  </a:lnTo>
                  <a:lnTo>
                    <a:pt x="96798" y="9330"/>
                  </a:lnTo>
                  <a:lnTo>
                    <a:pt x="104523" y="9203"/>
                  </a:lnTo>
                  <a:lnTo>
                    <a:pt x="111911" y="9034"/>
                  </a:lnTo>
                  <a:lnTo>
                    <a:pt x="118961" y="8865"/>
                  </a:lnTo>
                  <a:lnTo>
                    <a:pt x="125588" y="8612"/>
                  </a:lnTo>
                  <a:lnTo>
                    <a:pt x="131794" y="8359"/>
                  </a:lnTo>
                  <a:lnTo>
                    <a:pt x="137535" y="8063"/>
                  </a:lnTo>
                  <a:lnTo>
                    <a:pt x="142727" y="7725"/>
                  </a:lnTo>
                  <a:lnTo>
                    <a:pt x="147371" y="7346"/>
                  </a:lnTo>
                  <a:lnTo>
                    <a:pt x="151381" y="6966"/>
                  </a:lnTo>
                  <a:lnTo>
                    <a:pt x="153154" y="6755"/>
                  </a:lnTo>
                  <a:lnTo>
                    <a:pt x="154801" y="6543"/>
                  </a:lnTo>
                  <a:lnTo>
                    <a:pt x="156236" y="6332"/>
                  </a:lnTo>
                  <a:lnTo>
                    <a:pt x="157503" y="6121"/>
                  </a:lnTo>
                  <a:lnTo>
                    <a:pt x="158600" y="5910"/>
                  </a:lnTo>
                  <a:lnTo>
                    <a:pt x="159487" y="5657"/>
                  </a:lnTo>
                  <a:lnTo>
                    <a:pt x="160204" y="5446"/>
                  </a:lnTo>
                  <a:lnTo>
                    <a:pt x="160711" y="5193"/>
                  </a:lnTo>
                  <a:lnTo>
                    <a:pt x="160880" y="5066"/>
                  </a:lnTo>
                  <a:lnTo>
                    <a:pt x="161006" y="4982"/>
                  </a:lnTo>
                  <a:lnTo>
                    <a:pt x="161091" y="4855"/>
                  </a:lnTo>
                  <a:lnTo>
                    <a:pt x="161133" y="4728"/>
                  </a:lnTo>
                  <a:lnTo>
                    <a:pt x="161091" y="4602"/>
                  </a:lnTo>
                  <a:lnTo>
                    <a:pt x="161006" y="4475"/>
                  </a:lnTo>
                  <a:lnTo>
                    <a:pt x="160880" y="4348"/>
                  </a:lnTo>
                  <a:lnTo>
                    <a:pt x="160711" y="4222"/>
                  </a:lnTo>
                  <a:lnTo>
                    <a:pt x="160204" y="4011"/>
                  </a:lnTo>
                  <a:lnTo>
                    <a:pt x="159487" y="3757"/>
                  </a:lnTo>
                  <a:lnTo>
                    <a:pt x="158600" y="3546"/>
                  </a:lnTo>
                  <a:lnTo>
                    <a:pt x="157503" y="3335"/>
                  </a:lnTo>
                  <a:lnTo>
                    <a:pt x="156236" y="3082"/>
                  </a:lnTo>
                  <a:lnTo>
                    <a:pt x="154801" y="2871"/>
                  </a:lnTo>
                  <a:lnTo>
                    <a:pt x="153154" y="2660"/>
                  </a:lnTo>
                  <a:lnTo>
                    <a:pt x="151381" y="2491"/>
                  </a:lnTo>
                  <a:lnTo>
                    <a:pt x="147371" y="2069"/>
                  </a:lnTo>
                  <a:lnTo>
                    <a:pt x="142727" y="1731"/>
                  </a:lnTo>
                  <a:lnTo>
                    <a:pt x="137535" y="1393"/>
                  </a:lnTo>
                  <a:lnTo>
                    <a:pt x="131794" y="1098"/>
                  </a:lnTo>
                  <a:lnTo>
                    <a:pt x="125588" y="802"/>
                  </a:lnTo>
                  <a:lnTo>
                    <a:pt x="118961" y="591"/>
                  </a:lnTo>
                  <a:lnTo>
                    <a:pt x="111911" y="380"/>
                  </a:lnTo>
                  <a:lnTo>
                    <a:pt x="104523" y="211"/>
                  </a:lnTo>
                  <a:lnTo>
                    <a:pt x="96798" y="127"/>
                  </a:lnTo>
                  <a:lnTo>
                    <a:pt x="88820" y="42"/>
                  </a:lnTo>
                  <a:lnTo>
                    <a:pt x="80546" y="0"/>
                  </a:lnTo>
                  <a:close/>
                </a:path>
              </a:pathLst>
            </a:custGeom>
            <a:solidFill>
              <a:srgbClr val="283737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1"/>
            <p:cNvSpPr/>
            <p:nvPr/>
          </p:nvSpPr>
          <p:spPr>
            <a:xfrm>
              <a:off x="3699700" y="3751375"/>
              <a:ext cx="549875" cy="812650"/>
            </a:xfrm>
            <a:custGeom>
              <a:avLst/>
              <a:gdLst/>
              <a:ahLst/>
              <a:cxnLst/>
              <a:rect l="l" t="t" r="r" b="b"/>
              <a:pathLst>
                <a:path w="21995" h="32506" extrusionOk="0">
                  <a:moveTo>
                    <a:pt x="20432" y="1267"/>
                  </a:moveTo>
                  <a:lnTo>
                    <a:pt x="15240" y="30226"/>
                  </a:lnTo>
                  <a:lnTo>
                    <a:pt x="15156" y="30437"/>
                  </a:lnTo>
                  <a:lnTo>
                    <a:pt x="15071" y="30606"/>
                  </a:lnTo>
                  <a:lnTo>
                    <a:pt x="14945" y="30775"/>
                  </a:lnTo>
                  <a:lnTo>
                    <a:pt x="14818" y="30901"/>
                  </a:lnTo>
                  <a:lnTo>
                    <a:pt x="14649" y="31028"/>
                  </a:lnTo>
                  <a:lnTo>
                    <a:pt x="14480" y="31113"/>
                  </a:lnTo>
                  <a:lnTo>
                    <a:pt x="14269" y="31197"/>
                  </a:lnTo>
                  <a:lnTo>
                    <a:pt x="1774" y="31197"/>
                  </a:lnTo>
                  <a:lnTo>
                    <a:pt x="1647" y="31155"/>
                  </a:lnTo>
                  <a:lnTo>
                    <a:pt x="1520" y="31113"/>
                  </a:lnTo>
                  <a:lnTo>
                    <a:pt x="1394" y="31028"/>
                  </a:lnTo>
                  <a:lnTo>
                    <a:pt x="1351" y="30901"/>
                  </a:lnTo>
                  <a:lnTo>
                    <a:pt x="1267" y="30733"/>
                  </a:lnTo>
                  <a:lnTo>
                    <a:pt x="1267" y="30606"/>
                  </a:lnTo>
                  <a:lnTo>
                    <a:pt x="1267" y="30437"/>
                  </a:lnTo>
                  <a:lnTo>
                    <a:pt x="6544" y="1267"/>
                  </a:lnTo>
                  <a:close/>
                  <a:moveTo>
                    <a:pt x="5488" y="1"/>
                  </a:moveTo>
                  <a:lnTo>
                    <a:pt x="1" y="30226"/>
                  </a:lnTo>
                  <a:lnTo>
                    <a:pt x="1" y="30648"/>
                  </a:lnTo>
                  <a:lnTo>
                    <a:pt x="43" y="31070"/>
                  </a:lnTo>
                  <a:lnTo>
                    <a:pt x="212" y="31450"/>
                  </a:lnTo>
                  <a:lnTo>
                    <a:pt x="423" y="31830"/>
                  </a:lnTo>
                  <a:lnTo>
                    <a:pt x="718" y="32126"/>
                  </a:lnTo>
                  <a:lnTo>
                    <a:pt x="1098" y="32337"/>
                  </a:lnTo>
                  <a:lnTo>
                    <a:pt x="1478" y="32463"/>
                  </a:lnTo>
                  <a:lnTo>
                    <a:pt x="1900" y="32506"/>
                  </a:lnTo>
                  <a:lnTo>
                    <a:pt x="14058" y="32506"/>
                  </a:lnTo>
                  <a:lnTo>
                    <a:pt x="14522" y="32463"/>
                  </a:lnTo>
                  <a:lnTo>
                    <a:pt x="14902" y="32337"/>
                  </a:lnTo>
                  <a:lnTo>
                    <a:pt x="15282" y="32126"/>
                  </a:lnTo>
                  <a:lnTo>
                    <a:pt x="15662" y="31915"/>
                  </a:lnTo>
                  <a:lnTo>
                    <a:pt x="15958" y="31619"/>
                  </a:lnTo>
                  <a:lnTo>
                    <a:pt x="16211" y="31281"/>
                  </a:lnTo>
                  <a:lnTo>
                    <a:pt x="16380" y="30859"/>
                  </a:lnTo>
                  <a:lnTo>
                    <a:pt x="16506" y="30437"/>
                  </a:lnTo>
                  <a:lnTo>
                    <a:pt x="21994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1"/>
            <p:cNvSpPr/>
            <p:nvPr/>
          </p:nvSpPr>
          <p:spPr>
            <a:xfrm>
              <a:off x="3699700" y="3751375"/>
              <a:ext cx="549875" cy="812650"/>
            </a:xfrm>
            <a:custGeom>
              <a:avLst/>
              <a:gdLst/>
              <a:ahLst/>
              <a:cxnLst/>
              <a:rect l="l" t="t" r="r" b="b"/>
              <a:pathLst>
                <a:path w="21995" h="32506" fill="none" extrusionOk="0">
                  <a:moveTo>
                    <a:pt x="14058" y="32506"/>
                  </a:moveTo>
                  <a:lnTo>
                    <a:pt x="1900" y="32506"/>
                  </a:lnTo>
                  <a:lnTo>
                    <a:pt x="1900" y="32506"/>
                  </a:lnTo>
                  <a:lnTo>
                    <a:pt x="1478" y="32463"/>
                  </a:lnTo>
                  <a:lnTo>
                    <a:pt x="1098" y="32337"/>
                  </a:lnTo>
                  <a:lnTo>
                    <a:pt x="718" y="32126"/>
                  </a:lnTo>
                  <a:lnTo>
                    <a:pt x="423" y="31830"/>
                  </a:lnTo>
                  <a:lnTo>
                    <a:pt x="423" y="31830"/>
                  </a:lnTo>
                  <a:lnTo>
                    <a:pt x="212" y="31450"/>
                  </a:lnTo>
                  <a:lnTo>
                    <a:pt x="43" y="31070"/>
                  </a:lnTo>
                  <a:lnTo>
                    <a:pt x="1" y="30648"/>
                  </a:lnTo>
                  <a:lnTo>
                    <a:pt x="1" y="30226"/>
                  </a:lnTo>
                  <a:lnTo>
                    <a:pt x="5488" y="1"/>
                  </a:lnTo>
                  <a:lnTo>
                    <a:pt x="21994" y="1"/>
                  </a:lnTo>
                  <a:lnTo>
                    <a:pt x="16506" y="30437"/>
                  </a:lnTo>
                  <a:lnTo>
                    <a:pt x="16506" y="30437"/>
                  </a:lnTo>
                  <a:lnTo>
                    <a:pt x="16380" y="30859"/>
                  </a:lnTo>
                  <a:lnTo>
                    <a:pt x="16211" y="31281"/>
                  </a:lnTo>
                  <a:lnTo>
                    <a:pt x="15958" y="31619"/>
                  </a:lnTo>
                  <a:lnTo>
                    <a:pt x="15662" y="31915"/>
                  </a:lnTo>
                  <a:lnTo>
                    <a:pt x="15282" y="32126"/>
                  </a:lnTo>
                  <a:lnTo>
                    <a:pt x="14902" y="32337"/>
                  </a:lnTo>
                  <a:lnTo>
                    <a:pt x="14522" y="32463"/>
                  </a:lnTo>
                  <a:lnTo>
                    <a:pt x="14058" y="325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1"/>
            <p:cNvSpPr/>
            <p:nvPr/>
          </p:nvSpPr>
          <p:spPr>
            <a:xfrm>
              <a:off x="3731375" y="3783025"/>
              <a:ext cx="479150" cy="748275"/>
            </a:xfrm>
            <a:custGeom>
              <a:avLst/>
              <a:gdLst/>
              <a:ahLst/>
              <a:cxnLst/>
              <a:rect l="l" t="t" r="r" b="b"/>
              <a:pathLst>
                <a:path w="19166" h="29931" fill="none" extrusionOk="0">
                  <a:moveTo>
                    <a:pt x="5277" y="1"/>
                  </a:moveTo>
                  <a:lnTo>
                    <a:pt x="0" y="29171"/>
                  </a:lnTo>
                  <a:lnTo>
                    <a:pt x="0" y="29171"/>
                  </a:lnTo>
                  <a:lnTo>
                    <a:pt x="0" y="29340"/>
                  </a:lnTo>
                  <a:lnTo>
                    <a:pt x="0" y="29467"/>
                  </a:lnTo>
                  <a:lnTo>
                    <a:pt x="84" y="29635"/>
                  </a:lnTo>
                  <a:lnTo>
                    <a:pt x="127" y="29762"/>
                  </a:lnTo>
                  <a:lnTo>
                    <a:pt x="127" y="29762"/>
                  </a:lnTo>
                  <a:lnTo>
                    <a:pt x="253" y="29847"/>
                  </a:lnTo>
                  <a:lnTo>
                    <a:pt x="380" y="29889"/>
                  </a:lnTo>
                  <a:lnTo>
                    <a:pt x="507" y="29931"/>
                  </a:lnTo>
                  <a:lnTo>
                    <a:pt x="633" y="29931"/>
                  </a:lnTo>
                  <a:lnTo>
                    <a:pt x="12791" y="29931"/>
                  </a:lnTo>
                  <a:lnTo>
                    <a:pt x="12791" y="29931"/>
                  </a:lnTo>
                  <a:lnTo>
                    <a:pt x="13002" y="29931"/>
                  </a:lnTo>
                  <a:lnTo>
                    <a:pt x="13213" y="29847"/>
                  </a:lnTo>
                  <a:lnTo>
                    <a:pt x="13382" y="29762"/>
                  </a:lnTo>
                  <a:lnTo>
                    <a:pt x="13551" y="29635"/>
                  </a:lnTo>
                  <a:lnTo>
                    <a:pt x="13678" y="29509"/>
                  </a:lnTo>
                  <a:lnTo>
                    <a:pt x="13804" y="29340"/>
                  </a:lnTo>
                  <a:lnTo>
                    <a:pt x="13889" y="29171"/>
                  </a:lnTo>
                  <a:lnTo>
                    <a:pt x="13973" y="28960"/>
                  </a:lnTo>
                  <a:lnTo>
                    <a:pt x="19165" y="1"/>
                  </a:lnTo>
                  <a:lnTo>
                    <a:pt x="527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1"/>
            <p:cNvSpPr/>
            <p:nvPr/>
          </p:nvSpPr>
          <p:spPr>
            <a:xfrm>
              <a:off x="3731375" y="4467975"/>
              <a:ext cx="328225" cy="96050"/>
            </a:xfrm>
            <a:custGeom>
              <a:avLst/>
              <a:gdLst/>
              <a:ahLst/>
              <a:cxnLst/>
              <a:rect l="l" t="t" r="r" b="b"/>
              <a:pathLst>
                <a:path w="13129" h="3842" extrusionOk="0">
                  <a:moveTo>
                    <a:pt x="338" y="0"/>
                  </a:moveTo>
                  <a:lnTo>
                    <a:pt x="0" y="1773"/>
                  </a:lnTo>
                  <a:lnTo>
                    <a:pt x="0" y="1942"/>
                  </a:lnTo>
                  <a:lnTo>
                    <a:pt x="42" y="1773"/>
                  </a:lnTo>
                  <a:lnTo>
                    <a:pt x="338" y="0"/>
                  </a:lnTo>
                  <a:close/>
                  <a:moveTo>
                    <a:pt x="296" y="3799"/>
                  </a:moveTo>
                  <a:lnTo>
                    <a:pt x="591" y="3842"/>
                  </a:lnTo>
                  <a:lnTo>
                    <a:pt x="633" y="3842"/>
                  </a:lnTo>
                  <a:lnTo>
                    <a:pt x="296" y="3799"/>
                  </a:lnTo>
                  <a:close/>
                  <a:moveTo>
                    <a:pt x="13129" y="3799"/>
                  </a:moveTo>
                  <a:lnTo>
                    <a:pt x="12791" y="3842"/>
                  </a:lnTo>
                  <a:lnTo>
                    <a:pt x="12833" y="3842"/>
                  </a:lnTo>
                  <a:lnTo>
                    <a:pt x="13129" y="3799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1"/>
            <p:cNvSpPr/>
            <p:nvPr/>
          </p:nvSpPr>
          <p:spPr>
            <a:xfrm>
              <a:off x="3738750" y="4555550"/>
              <a:ext cx="343025" cy="8475"/>
            </a:xfrm>
            <a:custGeom>
              <a:avLst/>
              <a:gdLst/>
              <a:ahLst/>
              <a:cxnLst/>
              <a:rect l="l" t="t" r="r" b="b"/>
              <a:pathLst>
                <a:path w="13721" h="339" fill="none" extrusionOk="0">
                  <a:moveTo>
                    <a:pt x="13720" y="1"/>
                  </a:moveTo>
                  <a:lnTo>
                    <a:pt x="13720" y="1"/>
                  </a:lnTo>
                  <a:lnTo>
                    <a:pt x="13467" y="128"/>
                  </a:lnTo>
                  <a:lnTo>
                    <a:pt x="13171" y="212"/>
                  </a:lnTo>
                  <a:lnTo>
                    <a:pt x="12834" y="296"/>
                  </a:lnTo>
                  <a:lnTo>
                    <a:pt x="12496" y="339"/>
                  </a:lnTo>
                  <a:lnTo>
                    <a:pt x="338" y="339"/>
                  </a:lnTo>
                  <a:lnTo>
                    <a:pt x="338" y="339"/>
                  </a:lnTo>
                  <a:lnTo>
                    <a:pt x="296" y="339"/>
                  </a:lnTo>
                  <a:lnTo>
                    <a:pt x="296" y="339"/>
                  </a:lnTo>
                  <a:lnTo>
                    <a:pt x="1" y="296"/>
                  </a:lnTo>
                  <a:lnTo>
                    <a:pt x="1" y="296"/>
                  </a:lnTo>
                  <a:lnTo>
                    <a:pt x="338" y="339"/>
                  </a:lnTo>
                  <a:lnTo>
                    <a:pt x="338" y="339"/>
                  </a:lnTo>
                  <a:lnTo>
                    <a:pt x="338" y="339"/>
                  </a:lnTo>
                  <a:lnTo>
                    <a:pt x="12538" y="339"/>
                  </a:lnTo>
                  <a:lnTo>
                    <a:pt x="12538" y="339"/>
                  </a:lnTo>
                  <a:lnTo>
                    <a:pt x="12834" y="296"/>
                  </a:lnTo>
                  <a:lnTo>
                    <a:pt x="13171" y="212"/>
                  </a:lnTo>
                  <a:lnTo>
                    <a:pt x="13467" y="128"/>
                  </a:lnTo>
                  <a:lnTo>
                    <a:pt x="137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1"/>
            <p:cNvSpPr/>
            <p:nvPr/>
          </p:nvSpPr>
          <p:spPr>
            <a:xfrm>
              <a:off x="3731375" y="4467975"/>
              <a:ext cx="8450" cy="51725"/>
            </a:xfrm>
            <a:custGeom>
              <a:avLst/>
              <a:gdLst/>
              <a:ahLst/>
              <a:cxnLst/>
              <a:rect l="l" t="t" r="r" b="b"/>
              <a:pathLst>
                <a:path w="338" h="2069" fill="none" extrusionOk="0">
                  <a:moveTo>
                    <a:pt x="338" y="0"/>
                  </a:moveTo>
                  <a:lnTo>
                    <a:pt x="338" y="0"/>
                  </a:lnTo>
                  <a:lnTo>
                    <a:pt x="338" y="0"/>
                  </a:lnTo>
                  <a:lnTo>
                    <a:pt x="0" y="1773"/>
                  </a:lnTo>
                  <a:lnTo>
                    <a:pt x="0" y="1773"/>
                  </a:lnTo>
                  <a:lnTo>
                    <a:pt x="0" y="1942"/>
                  </a:lnTo>
                  <a:lnTo>
                    <a:pt x="42" y="2069"/>
                  </a:lnTo>
                  <a:lnTo>
                    <a:pt x="42" y="2069"/>
                  </a:lnTo>
                  <a:lnTo>
                    <a:pt x="0" y="1942"/>
                  </a:lnTo>
                  <a:lnTo>
                    <a:pt x="42" y="1773"/>
                  </a:lnTo>
                  <a:lnTo>
                    <a:pt x="33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1"/>
            <p:cNvSpPr/>
            <p:nvPr/>
          </p:nvSpPr>
          <p:spPr>
            <a:xfrm>
              <a:off x="3699700" y="3800975"/>
              <a:ext cx="531925" cy="763050"/>
            </a:xfrm>
            <a:custGeom>
              <a:avLst/>
              <a:gdLst/>
              <a:ahLst/>
              <a:cxnLst/>
              <a:rect l="l" t="t" r="r" b="b"/>
              <a:pathLst>
                <a:path w="21277" h="30522" extrusionOk="0">
                  <a:moveTo>
                    <a:pt x="20306" y="1"/>
                  </a:moveTo>
                  <a:lnTo>
                    <a:pt x="18575" y="9499"/>
                  </a:lnTo>
                  <a:lnTo>
                    <a:pt x="17604" y="14944"/>
                  </a:lnTo>
                  <a:lnTo>
                    <a:pt x="20306" y="1"/>
                  </a:lnTo>
                  <a:close/>
                  <a:moveTo>
                    <a:pt x="21277" y="1816"/>
                  </a:moveTo>
                  <a:lnTo>
                    <a:pt x="18279" y="18533"/>
                  </a:lnTo>
                  <a:lnTo>
                    <a:pt x="18279" y="18575"/>
                  </a:lnTo>
                  <a:lnTo>
                    <a:pt x="21277" y="1900"/>
                  </a:lnTo>
                  <a:lnTo>
                    <a:pt x="21277" y="1816"/>
                  </a:lnTo>
                  <a:close/>
                  <a:moveTo>
                    <a:pt x="17604" y="22205"/>
                  </a:moveTo>
                  <a:lnTo>
                    <a:pt x="17224" y="24400"/>
                  </a:lnTo>
                  <a:lnTo>
                    <a:pt x="17604" y="22248"/>
                  </a:lnTo>
                  <a:lnTo>
                    <a:pt x="17604" y="22205"/>
                  </a:lnTo>
                  <a:close/>
                  <a:moveTo>
                    <a:pt x="17224" y="24400"/>
                  </a:moveTo>
                  <a:lnTo>
                    <a:pt x="15915" y="24443"/>
                  </a:lnTo>
                  <a:lnTo>
                    <a:pt x="15240" y="28242"/>
                  </a:lnTo>
                  <a:lnTo>
                    <a:pt x="15156" y="28453"/>
                  </a:lnTo>
                  <a:lnTo>
                    <a:pt x="15071" y="28622"/>
                  </a:lnTo>
                  <a:lnTo>
                    <a:pt x="14945" y="28791"/>
                  </a:lnTo>
                  <a:lnTo>
                    <a:pt x="14818" y="28917"/>
                  </a:lnTo>
                  <a:lnTo>
                    <a:pt x="14649" y="29044"/>
                  </a:lnTo>
                  <a:lnTo>
                    <a:pt x="14480" y="29129"/>
                  </a:lnTo>
                  <a:lnTo>
                    <a:pt x="14269" y="29213"/>
                  </a:lnTo>
                  <a:lnTo>
                    <a:pt x="14058" y="29255"/>
                  </a:lnTo>
                  <a:lnTo>
                    <a:pt x="1858" y="29255"/>
                  </a:lnTo>
                  <a:lnTo>
                    <a:pt x="1731" y="29213"/>
                  </a:lnTo>
                  <a:lnTo>
                    <a:pt x="1605" y="29171"/>
                  </a:lnTo>
                  <a:lnTo>
                    <a:pt x="1520" y="29129"/>
                  </a:lnTo>
                  <a:lnTo>
                    <a:pt x="1394" y="29044"/>
                  </a:lnTo>
                  <a:lnTo>
                    <a:pt x="1351" y="28917"/>
                  </a:lnTo>
                  <a:lnTo>
                    <a:pt x="1309" y="28749"/>
                  </a:lnTo>
                  <a:lnTo>
                    <a:pt x="1267" y="28622"/>
                  </a:lnTo>
                  <a:lnTo>
                    <a:pt x="1267" y="28453"/>
                  </a:lnTo>
                  <a:lnTo>
                    <a:pt x="1605" y="26680"/>
                  </a:lnTo>
                  <a:lnTo>
                    <a:pt x="1900" y="25118"/>
                  </a:lnTo>
                  <a:lnTo>
                    <a:pt x="592" y="25203"/>
                  </a:lnTo>
                  <a:lnTo>
                    <a:pt x="43" y="28242"/>
                  </a:lnTo>
                  <a:lnTo>
                    <a:pt x="1" y="28664"/>
                  </a:lnTo>
                  <a:lnTo>
                    <a:pt x="43" y="29086"/>
                  </a:lnTo>
                  <a:lnTo>
                    <a:pt x="212" y="29466"/>
                  </a:lnTo>
                  <a:lnTo>
                    <a:pt x="465" y="29846"/>
                  </a:lnTo>
                  <a:lnTo>
                    <a:pt x="676" y="30057"/>
                  </a:lnTo>
                  <a:lnTo>
                    <a:pt x="929" y="30268"/>
                  </a:lnTo>
                  <a:lnTo>
                    <a:pt x="1225" y="30395"/>
                  </a:lnTo>
                  <a:lnTo>
                    <a:pt x="1563" y="30479"/>
                  </a:lnTo>
                  <a:lnTo>
                    <a:pt x="1858" y="30522"/>
                  </a:lnTo>
                  <a:lnTo>
                    <a:pt x="14058" y="30522"/>
                  </a:lnTo>
                  <a:lnTo>
                    <a:pt x="14396" y="30479"/>
                  </a:lnTo>
                  <a:lnTo>
                    <a:pt x="14733" y="30395"/>
                  </a:lnTo>
                  <a:lnTo>
                    <a:pt x="15029" y="30311"/>
                  </a:lnTo>
                  <a:lnTo>
                    <a:pt x="15282" y="30184"/>
                  </a:lnTo>
                  <a:lnTo>
                    <a:pt x="15493" y="30015"/>
                  </a:lnTo>
                  <a:lnTo>
                    <a:pt x="15704" y="29846"/>
                  </a:lnTo>
                  <a:lnTo>
                    <a:pt x="15915" y="29677"/>
                  </a:lnTo>
                  <a:lnTo>
                    <a:pt x="16084" y="29466"/>
                  </a:lnTo>
                  <a:lnTo>
                    <a:pt x="16211" y="29213"/>
                  </a:lnTo>
                  <a:lnTo>
                    <a:pt x="16338" y="29002"/>
                  </a:lnTo>
                  <a:lnTo>
                    <a:pt x="16422" y="28749"/>
                  </a:lnTo>
                  <a:lnTo>
                    <a:pt x="16506" y="28453"/>
                  </a:lnTo>
                  <a:lnTo>
                    <a:pt x="17224" y="24400"/>
                  </a:lnTo>
                  <a:close/>
                </a:path>
              </a:pathLst>
            </a:custGeom>
            <a:solidFill>
              <a:srgbClr val="BDD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1"/>
            <p:cNvSpPr/>
            <p:nvPr/>
          </p:nvSpPr>
          <p:spPr>
            <a:xfrm>
              <a:off x="3699700" y="4356100"/>
              <a:ext cx="440125" cy="207925"/>
            </a:xfrm>
            <a:custGeom>
              <a:avLst/>
              <a:gdLst/>
              <a:ahLst/>
              <a:cxnLst/>
              <a:rect l="l" t="t" r="r" b="b"/>
              <a:pathLst>
                <a:path w="17605" h="8317" fill="none" extrusionOk="0">
                  <a:moveTo>
                    <a:pt x="17604" y="0"/>
                  </a:moveTo>
                  <a:lnTo>
                    <a:pt x="17224" y="2195"/>
                  </a:lnTo>
                  <a:lnTo>
                    <a:pt x="15915" y="2238"/>
                  </a:lnTo>
                  <a:lnTo>
                    <a:pt x="15240" y="6037"/>
                  </a:lnTo>
                  <a:lnTo>
                    <a:pt x="15240" y="6037"/>
                  </a:lnTo>
                  <a:lnTo>
                    <a:pt x="15156" y="6248"/>
                  </a:lnTo>
                  <a:lnTo>
                    <a:pt x="15071" y="6417"/>
                  </a:lnTo>
                  <a:lnTo>
                    <a:pt x="14945" y="6586"/>
                  </a:lnTo>
                  <a:lnTo>
                    <a:pt x="14818" y="6712"/>
                  </a:lnTo>
                  <a:lnTo>
                    <a:pt x="14649" y="6839"/>
                  </a:lnTo>
                  <a:lnTo>
                    <a:pt x="14480" y="6924"/>
                  </a:lnTo>
                  <a:lnTo>
                    <a:pt x="14269" y="7008"/>
                  </a:lnTo>
                  <a:lnTo>
                    <a:pt x="14058" y="7050"/>
                  </a:lnTo>
                  <a:lnTo>
                    <a:pt x="1900" y="7050"/>
                  </a:lnTo>
                  <a:lnTo>
                    <a:pt x="1900" y="7050"/>
                  </a:lnTo>
                  <a:lnTo>
                    <a:pt x="1858" y="7050"/>
                  </a:lnTo>
                  <a:lnTo>
                    <a:pt x="1858" y="7050"/>
                  </a:lnTo>
                  <a:lnTo>
                    <a:pt x="1731" y="7008"/>
                  </a:lnTo>
                  <a:lnTo>
                    <a:pt x="1605" y="6966"/>
                  </a:lnTo>
                  <a:lnTo>
                    <a:pt x="1520" y="6924"/>
                  </a:lnTo>
                  <a:lnTo>
                    <a:pt x="1394" y="6839"/>
                  </a:lnTo>
                  <a:lnTo>
                    <a:pt x="1394" y="6839"/>
                  </a:lnTo>
                  <a:lnTo>
                    <a:pt x="1351" y="6712"/>
                  </a:lnTo>
                  <a:lnTo>
                    <a:pt x="1309" y="6544"/>
                  </a:lnTo>
                  <a:lnTo>
                    <a:pt x="1309" y="6544"/>
                  </a:lnTo>
                  <a:lnTo>
                    <a:pt x="1267" y="6417"/>
                  </a:lnTo>
                  <a:lnTo>
                    <a:pt x="1267" y="6248"/>
                  </a:lnTo>
                  <a:lnTo>
                    <a:pt x="1605" y="4475"/>
                  </a:lnTo>
                  <a:lnTo>
                    <a:pt x="1900" y="2913"/>
                  </a:lnTo>
                  <a:lnTo>
                    <a:pt x="592" y="2998"/>
                  </a:lnTo>
                  <a:lnTo>
                    <a:pt x="43" y="6037"/>
                  </a:lnTo>
                  <a:lnTo>
                    <a:pt x="43" y="6037"/>
                  </a:lnTo>
                  <a:lnTo>
                    <a:pt x="1" y="6459"/>
                  </a:lnTo>
                  <a:lnTo>
                    <a:pt x="43" y="6881"/>
                  </a:lnTo>
                  <a:lnTo>
                    <a:pt x="212" y="7261"/>
                  </a:lnTo>
                  <a:lnTo>
                    <a:pt x="465" y="7641"/>
                  </a:lnTo>
                  <a:lnTo>
                    <a:pt x="465" y="7641"/>
                  </a:lnTo>
                  <a:lnTo>
                    <a:pt x="676" y="7852"/>
                  </a:lnTo>
                  <a:lnTo>
                    <a:pt x="929" y="8063"/>
                  </a:lnTo>
                  <a:lnTo>
                    <a:pt x="1225" y="8190"/>
                  </a:lnTo>
                  <a:lnTo>
                    <a:pt x="1563" y="8274"/>
                  </a:lnTo>
                  <a:lnTo>
                    <a:pt x="1563" y="8274"/>
                  </a:lnTo>
                  <a:lnTo>
                    <a:pt x="1858" y="8317"/>
                  </a:lnTo>
                  <a:lnTo>
                    <a:pt x="1858" y="8317"/>
                  </a:lnTo>
                  <a:lnTo>
                    <a:pt x="1900" y="8317"/>
                  </a:lnTo>
                  <a:lnTo>
                    <a:pt x="14058" y="8317"/>
                  </a:lnTo>
                  <a:lnTo>
                    <a:pt x="14058" y="8317"/>
                  </a:lnTo>
                  <a:lnTo>
                    <a:pt x="14396" y="8274"/>
                  </a:lnTo>
                  <a:lnTo>
                    <a:pt x="14733" y="8190"/>
                  </a:lnTo>
                  <a:lnTo>
                    <a:pt x="15029" y="8106"/>
                  </a:lnTo>
                  <a:lnTo>
                    <a:pt x="15282" y="7979"/>
                  </a:lnTo>
                  <a:lnTo>
                    <a:pt x="15282" y="7979"/>
                  </a:lnTo>
                  <a:lnTo>
                    <a:pt x="15493" y="7810"/>
                  </a:lnTo>
                  <a:lnTo>
                    <a:pt x="15704" y="7641"/>
                  </a:lnTo>
                  <a:lnTo>
                    <a:pt x="15915" y="7472"/>
                  </a:lnTo>
                  <a:lnTo>
                    <a:pt x="16084" y="7261"/>
                  </a:lnTo>
                  <a:lnTo>
                    <a:pt x="16211" y="7008"/>
                  </a:lnTo>
                  <a:lnTo>
                    <a:pt x="16338" y="6797"/>
                  </a:lnTo>
                  <a:lnTo>
                    <a:pt x="16422" y="6544"/>
                  </a:lnTo>
                  <a:lnTo>
                    <a:pt x="16506" y="6248"/>
                  </a:lnTo>
                  <a:lnTo>
                    <a:pt x="17224" y="2195"/>
                  </a:lnTo>
                  <a:lnTo>
                    <a:pt x="17604" y="43"/>
                  </a:lnTo>
                  <a:lnTo>
                    <a:pt x="1760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1"/>
            <p:cNvSpPr/>
            <p:nvPr/>
          </p:nvSpPr>
          <p:spPr>
            <a:xfrm>
              <a:off x="4097575" y="4266400"/>
              <a:ext cx="26400" cy="145650"/>
            </a:xfrm>
            <a:custGeom>
              <a:avLst/>
              <a:gdLst/>
              <a:ahLst/>
              <a:cxnLst/>
              <a:rect l="l" t="t" r="r" b="b"/>
              <a:pathLst>
                <a:path w="1056" h="5826" fill="none" extrusionOk="0">
                  <a:moveTo>
                    <a:pt x="1056" y="0"/>
                  </a:moveTo>
                  <a:lnTo>
                    <a:pt x="0" y="5826"/>
                  </a:lnTo>
                  <a:lnTo>
                    <a:pt x="1056" y="0"/>
                  </a:lnTo>
                  <a:lnTo>
                    <a:pt x="105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1"/>
            <p:cNvSpPr/>
            <p:nvPr/>
          </p:nvSpPr>
          <p:spPr>
            <a:xfrm>
              <a:off x="4156675" y="3846350"/>
              <a:ext cx="74950" cy="419000"/>
            </a:xfrm>
            <a:custGeom>
              <a:avLst/>
              <a:gdLst/>
              <a:ahLst/>
              <a:cxnLst/>
              <a:rect l="l" t="t" r="r" b="b"/>
              <a:pathLst>
                <a:path w="2998" h="16760" fill="none" extrusionOk="0">
                  <a:moveTo>
                    <a:pt x="2998" y="1"/>
                  </a:moveTo>
                  <a:lnTo>
                    <a:pt x="0" y="16718"/>
                  </a:lnTo>
                  <a:lnTo>
                    <a:pt x="0" y="16760"/>
                  </a:lnTo>
                  <a:lnTo>
                    <a:pt x="2998" y="85"/>
                  </a:lnTo>
                  <a:lnTo>
                    <a:pt x="29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1"/>
            <p:cNvSpPr/>
            <p:nvPr/>
          </p:nvSpPr>
          <p:spPr>
            <a:xfrm>
              <a:off x="3751425" y="3800975"/>
              <a:ext cx="108725" cy="605800"/>
            </a:xfrm>
            <a:custGeom>
              <a:avLst/>
              <a:gdLst/>
              <a:ahLst/>
              <a:cxnLst/>
              <a:rect l="l" t="t" r="r" b="b"/>
              <a:pathLst>
                <a:path w="4349" h="24232" fill="none" extrusionOk="0">
                  <a:moveTo>
                    <a:pt x="4348" y="1"/>
                  </a:moveTo>
                  <a:lnTo>
                    <a:pt x="4348" y="1"/>
                  </a:lnTo>
                  <a:lnTo>
                    <a:pt x="0" y="24232"/>
                  </a:lnTo>
                  <a:lnTo>
                    <a:pt x="434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51"/>
            <p:cNvSpPr/>
            <p:nvPr/>
          </p:nvSpPr>
          <p:spPr>
            <a:xfrm>
              <a:off x="4139800" y="3800975"/>
              <a:ext cx="67550" cy="373625"/>
            </a:xfrm>
            <a:custGeom>
              <a:avLst/>
              <a:gdLst/>
              <a:ahLst/>
              <a:cxnLst/>
              <a:rect l="l" t="t" r="r" b="b"/>
              <a:pathLst>
                <a:path w="2702" h="14945" fill="none" extrusionOk="0">
                  <a:moveTo>
                    <a:pt x="2702" y="1"/>
                  </a:moveTo>
                  <a:lnTo>
                    <a:pt x="2702" y="1"/>
                  </a:lnTo>
                  <a:lnTo>
                    <a:pt x="971" y="9499"/>
                  </a:lnTo>
                  <a:lnTo>
                    <a:pt x="0" y="14944"/>
                  </a:lnTo>
                  <a:lnTo>
                    <a:pt x="0" y="14944"/>
                  </a:lnTo>
                  <a:lnTo>
                    <a:pt x="270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51"/>
            <p:cNvSpPr/>
            <p:nvPr/>
          </p:nvSpPr>
          <p:spPr>
            <a:xfrm>
              <a:off x="3747200" y="4406750"/>
              <a:ext cx="4250" cy="22200"/>
            </a:xfrm>
            <a:custGeom>
              <a:avLst/>
              <a:gdLst/>
              <a:ahLst/>
              <a:cxnLst/>
              <a:rect l="l" t="t" r="r" b="b"/>
              <a:pathLst>
                <a:path w="170" h="888" extrusionOk="0">
                  <a:moveTo>
                    <a:pt x="169" y="1"/>
                  </a:moveTo>
                  <a:lnTo>
                    <a:pt x="0" y="887"/>
                  </a:lnTo>
                  <a:lnTo>
                    <a:pt x="0" y="887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51"/>
            <p:cNvSpPr/>
            <p:nvPr/>
          </p:nvSpPr>
          <p:spPr>
            <a:xfrm>
              <a:off x="3747200" y="4406750"/>
              <a:ext cx="4250" cy="22200"/>
            </a:xfrm>
            <a:custGeom>
              <a:avLst/>
              <a:gdLst/>
              <a:ahLst/>
              <a:cxnLst/>
              <a:rect l="l" t="t" r="r" b="b"/>
              <a:pathLst>
                <a:path w="170" h="888" fill="none" extrusionOk="0">
                  <a:moveTo>
                    <a:pt x="169" y="1"/>
                  </a:moveTo>
                  <a:lnTo>
                    <a:pt x="0" y="887"/>
                  </a:lnTo>
                  <a:lnTo>
                    <a:pt x="0" y="887"/>
                  </a:lnTo>
                  <a:lnTo>
                    <a:pt x="16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51"/>
            <p:cNvSpPr/>
            <p:nvPr/>
          </p:nvSpPr>
          <p:spPr>
            <a:xfrm>
              <a:off x="3714475" y="3800975"/>
              <a:ext cx="517150" cy="630075"/>
            </a:xfrm>
            <a:custGeom>
              <a:avLst/>
              <a:gdLst/>
              <a:ahLst/>
              <a:cxnLst/>
              <a:rect l="l" t="t" r="r" b="b"/>
              <a:pathLst>
                <a:path w="20686" h="25203" extrusionOk="0">
                  <a:moveTo>
                    <a:pt x="19715" y="1"/>
                  </a:moveTo>
                  <a:lnTo>
                    <a:pt x="17013" y="14944"/>
                  </a:lnTo>
                  <a:lnTo>
                    <a:pt x="17688" y="18533"/>
                  </a:lnTo>
                  <a:lnTo>
                    <a:pt x="20686" y="1816"/>
                  </a:lnTo>
                  <a:lnTo>
                    <a:pt x="20686" y="1"/>
                  </a:lnTo>
                  <a:close/>
                  <a:moveTo>
                    <a:pt x="16380" y="18617"/>
                  </a:moveTo>
                  <a:lnTo>
                    <a:pt x="15324" y="24443"/>
                  </a:lnTo>
                  <a:lnTo>
                    <a:pt x="16633" y="24400"/>
                  </a:lnTo>
                  <a:lnTo>
                    <a:pt x="17013" y="22205"/>
                  </a:lnTo>
                  <a:lnTo>
                    <a:pt x="16380" y="18617"/>
                  </a:lnTo>
                  <a:close/>
                  <a:moveTo>
                    <a:pt x="4518" y="1"/>
                  </a:moveTo>
                  <a:lnTo>
                    <a:pt x="1" y="25203"/>
                  </a:lnTo>
                  <a:lnTo>
                    <a:pt x="1" y="25203"/>
                  </a:lnTo>
                  <a:lnTo>
                    <a:pt x="1309" y="25118"/>
                  </a:lnTo>
                  <a:lnTo>
                    <a:pt x="1478" y="24232"/>
                  </a:lnTo>
                  <a:lnTo>
                    <a:pt x="5826" y="1"/>
                  </a:lnTo>
                  <a:close/>
                </a:path>
              </a:pathLst>
            </a:custGeom>
            <a:solidFill>
              <a:srgbClr val="97AB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51"/>
            <p:cNvSpPr/>
            <p:nvPr/>
          </p:nvSpPr>
          <p:spPr>
            <a:xfrm>
              <a:off x="4097575" y="4266400"/>
              <a:ext cx="42250" cy="145650"/>
            </a:xfrm>
            <a:custGeom>
              <a:avLst/>
              <a:gdLst/>
              <a:ahLst/>
              <a:cxnLst/>
              <a:rect l="l" t="t" r="r" b="b"/>
              <a:pathLst>
                <a:path w="1690" h="5826" fill="none" extrusionOk="0">
                  <a:moveTo>
                    <a:pt x="1056" y="0"/>
                  </a:moveTo>
                  <a:lnTo>
                    <a:pt x="0" y="5826"/>
                  </a:lnTo>
                  <a:lnTo>
                    <a:pt x="1309" y="5783"/>
                  </a:lnTo>
                  <a:lnTo>
                    <a:pt x="1689" y="3588"/>
                  </a:lnTo>
                  <a:lnTo>
                    <a:pt x="105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51"/>
            <p:cNvSpPr/>
            <p:nvPr/>
          </p:nvSpPr>
          <p:spPr>
            <a:xfrm>
              <a:off x="3714475" y="3800975"/>
              <a:ext cx="145675" cy="630075"/>
            </a:xfrm>
            <a:custGeom>
              <a:avLst/>
              <a:gdLst/>
              <a:ahLst/>
              <a:cxnLst/>
              <a:rect l="l" t="t" r="r" b="b"/>
              <a:pathLst>
                <a:path w="5827" h="25203" fill="none" extrusionOk="0">
                  <a:moveTo>
                    <a:pt x="5826" y="1"/>
                  </a:moveTo>
                  <a:lnTo>
                    <a:pt x="4518" y="1"/>
                  </a:lnTo>
                  <a:lnTo>
                    <a:pt x="1" y="25203"/>
                  </a:lnTo>
                  <a:lnTo>
                    <a:pt x="1309" y="25118"/>
                  </a:lnTo>
                  <a:lnTo>
                    <a:pt x="1478" y="24232"/>
                  </a:lnTo>
                  <a:lnTo>
                    <a:pt x="582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51"/>
            <p:cNvSpPr/>
            <p:nvPr/>
          </p:nvSpPr>
          <p:spPr>
            <a:xfrm>
              <a:off x="4139800" y="3800975"/>
              <a:ext cx="91825" cy="463325"/>
            </a:xfrm>
            <a:custGeom>
              <a:avLst/>
              <a:gdLst/>
              <a:ahLst/>
              <a:cxnLst/>
              <a:rect l="l" t="t" r="r" b="b"/>
              <a:pathLst>
                <a:path w="3673" h="18533" fill="none" extrusionOk="0">
                  <a:moveTo>
                    <a:pt x="3673" y="1"/>
                  </a:moveTo>
                  <a:lnTo>
                    <a:pt x="2702" y="1"/>
                  </a:lnTo>
                  <a:lnTo>
                    <a:pt x="0" y="14944"/>
                  </a:lnTo>
                  <a:lnTo>
                    <a:pt x="675" y="18533"/>
                  </a:lnTo>
                  <a:lnTo>
                    <a:pt x="3673" y="1816"/>
                  </a:lnTo>
                  <a:lnTo>
                    <a:pt x="36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51"/>
            <p:cNvSpPr/>
            <p:nvPr/>
          </p:nvSpPr>
          <p:spPr>
            <a:xfrm>
              <a:off x="3680700" y="2965125"/>
              <a:ext cx="549875" cy="812650"/>
            </a:xfrm>
            <a:custGeom>
              <a:avLst/>
              <a:gdLst/>
              <a:ahLst/>
              <a:cxnLst/>
              <a:rect l="l" t="t" r="r" b="b"/>
              <a:pathLst>
                <a:path w="21995" h="32506" extrusionOk="0">
                  <a:moveTo>
                    <a:pt x="14100" y="1267"/>
                  </a:moveTo>
                  <a:lnTo>
                    <a:pt x="14311" y="1310"/>
                  </a:lnTo>
                  <a:lnTo>
                    <a:pt x="14480" y="1394"/>
                  </a:lnTo>
                  <a:lnTo>
                    <a:pt x="14691" y="1478"/>
                  </a:lnTo>
                  <a:lnTo>
                    <a:pt x="14860" y="1563"/>
                  </a:lnTo>
                  <a:lnTo>
                    <a:pt x="14987" y="1732"/>
                  </a:lnTo>
                  <a:lnTo>
                    <a:pt x="15114" y="1901"/>
                  </a:lnTo>
                  <a:lnTo>
                    <a:pt x="15198" y="2069"/>
                  </a:lnTo>
                  <a:lnTo>
                    <a:pt x="15240" y="2280"/>
                  </a:lnTo>
                  <a:lnTo>
                    <a:pt x="20475" y="31197"/>
                  </a:lnTo>
                  <a:lnTo>
                    <a:pt x="6544" y="31197"/>
                  </a:lnTo>
                  <a:lnTo>
                    <a:pt x="1309" y="2027"/>
                  </a:lnTo>
                  <a:lnTo>
                    <a:pt x="1309" y="1901"/>
                  </a:lnTo>
                  <a:lnTo>
                    <a:pt x="1309" y="1774"/>
                  </a:lnTo>
                  <a:lnTo>
                    <a:pt x="1352" y="1605"/>
                  </a:lnTo>
                  <a:lnTo>
                    <a:pt x="1436" y="1478"/>
                  </a:lnTo>
                  <a:lnTo>
                    <a:pt x="1520" y="1394"/>
                  </a:lnTo>
                  <a:lnTo>
                    <a:pt x="1647" y="1352"/>
                  </a:lnTo>
                  <a:lnTo>
                    <a:pt x="1774" y="1310"/>
                  </a:lnTo>
                  <a:lnTo>
                    <a:pt x="1900" y="1267"/>
                  </a:lnTo>
                  <a:close/>
                  <a:moveTo>
                    <a:pt x="1943" y="1"/>
                  </a:moveTo>
                  <a:lnTo>
                    <a:pt x="1520" y="43"/>
                  </a:lnTo>
                  <a:lnTo>
                    <a:pt x="1141" y="170"/>
                  </a:lnTo>
                  <a:lnTo>
                    <a:pt x="761" y="381"/>
                  </a:lnTo>
                  <a:lnTo>
                    <a:pt x="465" y="676"/>
                  </a:lnTo>
                  <a:lnTo>
                    <a:pt x="212" y="1014"/>
                  </a:lnTo>
                  <a:lnTo>
                    <a:pt x="85" y="1436"/>
                  </a:lnTo>
                  <a:lnTo>
                    <a:pt x="1" y="1858"/>
                  </a:lnTo>
                  <a:lnTo>
                    <a:pt x="43" y="2280"/>
                  </a:lnTo>
                  <a:lnTo>
                    <a:pt x="5489" y="32506"/>
                  </a:lnTo>
                  <a:lnTo>
                    <a:pt x="21994" y="32506"/>
                  </a:lnTo>
                  <a:lnTo>
                    <a:pt x="16507" y="2027"/>
                  </a:lnTo>
                  <a:lnTo>
                    <a:pt x="16422" y="1647"/>
                  </a:lnTo>
                  <a:lnTo>
                    <a:pt x="16211" y="1225"/>
                  </a:lnTo>
                  <a:lnTo>
                    <a:pt x="15958" y="887"/>
                  </a:lnTo>
                  <a:lnTo>
                    <a:pt x="15662" y="592"/>
                  </a:lnTo>
                  <a:lnTo>
                    <a:pt x="15325" y="381"/>
                  </a:lnTo>
                  <a:lnTo>
                    <a:pt x="14945" y="170"/>
                  </a:lnTo>
                  <a:lnTo>
                    <a:pt x="14565" y="43"/>
                  </a:lnTo>
                  <a:lnTo>
                    <a:pt x="14100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51"/>
            <p:cNvSpPr/>
            <p:nvPr/>
          </p:nvSpPr>
          <p:spPr>
            <a:xfrm>
              <a:off x="3680700" y="2965125"/>
              <a:ext cx="549875" cy="812650"/>
            </a:xfrm>
            <a:custGeom>
              <a:avLst/>
              <a:gdLst/>
              <a:ahLst/>
              <a:cxnLst/>
              <a:rect l="l" t="t" r="r" b="b"/>
              <a:pathLst>
                <a:path w="21995" h="32506" fill="none" extrusionOk="0">
                  <a:moveTo>
                    <a:pt x="21994" y="32506"/>
                  </a:moveTo>
                  <a:lnTo>
                    <a:pt x="5489" y="32506"/>
                  </a:lnTo>
                  <a:lnTo>
                    <a:pt x="43" y="2280"/>
                  </a:lnTo>
                  <a:lnTo>
                    <a:pt x="43" y="2280"/>
                  </a:lnTo>
                  <a:lnTo>
                    <a:pt x="1" y="1858"/>
                  </a:lnTo>
                  <a:lnTo>
                    <a:pt x="85" y="1436"/>
                  </a:lnTo>
                  <a:lnTo>
                    <a:pt x="212" y="1014"/>
                  </a:lnTo>
                  <a:lnTo>
                    <a:pt x="465" y="676"/>
                  </a:lnTo>
                  <a:lnTo>
                    <a:pt x="465" y="676"/>
                  </a:lnTo>
                  <a:lnTo>
                    <a:pt x="761" y="381"/>
                  </a:lnTo>
                  <a:lnTo>
                    <a:pt x="1141" y="170"/>
                  </a:lnTo>
                  <a:lnTo>
                    <a:pt x="1520" y="43"/>
                  </a:lnTo>
                  <a:lnTo>
                    <a:pt x="1943" y="1"/>
                  </a:lnTo>
                  <a:lnTo>
                    <a:pt x="14100" y="1"/>
                  </a:lnTo>
                  <a:lnTo>
                    <a:pt x="14100" y="1"/>
                  </a:lnTo>
                  <a:lnTo>
                    <a:pt x="14565" y="43"/>
                  </a:lnTo>
                  <a:lnTo>
                    <a:pt x="14945" y="170"/>
                  </a:lnTo>
                  <a:lnTo>
                    <a:pt x="15325" y="381"/>
                  </a:lnTo>
                  <a:lnTo>
                    <a:pt x="15662" y="592"/>
                  </a:lnTo>
                  <a:lnTo>
                    <a:pt x="15958" y="887"/>
                  </a:lnTo>
                  <a:lnTo>
                    <a:pt x="16211" y="1225"/>
                  </a:lnTo>
                  <a:lnTo>
                    <a:pt x="16422" y="1647"/>
                  </a:lnTo>
                  <a:lnTo>
                    <a:pt x="16507" y="2027"/>
                  </a:lnTo>
                  <a:lnTo>
                    <a:pt x="21994" y="325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51"/>
            <p:cNvSpPr/>
            <p:nvPr/>
          </p:nvSpPr>
          <p:spPr>
            <a:xfrm>
              <a:off x="3713425" y="2996800"/>
              <a:ext cx="479150" cy="748275"/>
            </a:xfrm>
            <a:custGeom>
              <a:avLst/>
              <a:gdLst/>
              <a:ahLst/>
              <a:cxnLst/>
              <a:rect l="l" t="t" r="r" b="b"/>
              <a:pathLst>
                <a:path w="19166" h="29931" fill="none" extrusionOk="0">
                  <a:moveTo>
                    <a:pt x="5235" y="29930"/>
                  </a:moveTo>
                  <a:lnTo>
                    <a:pt x="19166" y="29930"/>
                  </a:lnTo>
                  <a:lnTo>
                    <a:pt x="13931" y="1013"/>
                  </a:lnTo>
                  <a:lnTo>
                    <a:pt x="13931" y="1013"/>
                  </a:lnTo>
                  <a:lnTo>
                    <a:pt x="13889" y="802"/>
                  </a:lnTo>
                  <a:lnTo>
                    <a:pt x="13805" y="634"/>
                  </a:lnTo>
                  <a:lnTo>
                    <a:pt x="13678" y="465"/>
                  </a:lnTo>
                  <a:lnTo>
                    <a:pt x="13551" y="296"/>
                  </a:lnTo>
                  <a:lnTo>
                    <a:pt x="13382" y="211"/>
                  </a:lnTo>
                  <a:lnTo>
                    <a:pt x="13171" y="127"/>
                  </a:lnTo>
                  <a:lnTo>
                    <a:pt x="13002" y="43"/>
                  </a:lnTo>
                  <a:lnTo>
                    <a:pt x="12791" y="0"/>
                  </a:lnTo>
                  <a:lnTo>
                    <a:pt x="591" y="0"/>
                  </a:lnTo>
                  <a:lnTo>
                    <a:pt x="591" y="0"/>
                  </a:lnTo>
                  <a:lnTo>
                    <a:pt x="465" y="43"/>
                  </a:lnTo>
                  <a:lnTo>
                    <a:pt x="338" y="85"/>
                  </a:lnTo>
                  <a:lnTo>
                    <a:pt x="211" y="127"/>
                  </a:lnTo>
                  <a:lnTo>
                    <a:pt x="127" y="211"/>
                  </a:lnTo>
                  <a:lnTo>
                    <a:pt x="127" y="211"/>
                  </a:lnTo>
                  <a:lnTo>
                    <a:pt x="43" y="338"/>
                  </a:lnTo>
                  <a:lnTo>
                    <a:pt x="0" y="507"/>
                  </a:lnTo>
                  <a:lnTo>
                    <a:pt x="0" y="634"/>
                  </a:lnTo>
                  <a:lnTo>
                    <a:pt x="0" y="760"/>
                  </a:lnTo>
                  <a:lnTo>
                    <a:pt x="5235" y="299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51"/>
            <p:cNvSpPr/>
            <p:nvPr/>
          </p:nvSpPr>
          <p:spPr>
            <a:xfrm>
              <a:off x="3680700" y="2965125"/>
              <a:ext cx="375750" cy="769400"/>
            </a:xfrm>
            <a:custGeom>
              <a:avLst/>
              <a:gdLst/>
              <a:ahLst/>
              <a:cxnLst/>
              <a:rect l="l" t="t" r="r" b="b"/>
              <a:pathLst>
                <a:path w="15030" h="30776" extrusionOk="0">
                  <a:moveTo>
                    <a:pt x="1900" y="1"/>
                  </a:moveTo>
                  <a:lnTo>
                    <a:pt x="1478" y="43"/>
                  </a:lnTo>
                  <a:lnTo>
                    <a:pt x="1098" y="170"/>
                  </a:lnTo>
                  <a:lnTo>
                    <a:pt x="761" y="381"/>
                  </a:lnTo>
                  <a:lnTo>
                    <a:pt x="465" y="676"/>
                  </a:lnTo>
                  <a:lnTo>
                    <a:pt x="254" y="930"/>
                  </a:lnTo>
                  <a:lnTo>
                    <a:pt x="127" y="1267"/>
                  </a:lnTo>
                  <a:lnTo>
                    <a:pt x="43" y="1563"/>
                  </a:lnTo>
                  <a:lnTo>
                    <a:pt x="1" y="1901"/>
                  </a:lnTo>
                  <a:lnTo>
                    <a:pt x="43" y="2280"/>
                  </a:lnTo>
                  <a:lnTo>
                    <a:pt x="5193" y="30775"/>
                  </a:lnTo>
                  <a:lnTo>
                    <a:pt x="5489" y="30775"/>
                  </a:lnTo>
                  <a:lnTo>
                    <a:pt x="5573" y="30311"/>
                  </a:lnTo>
                  <a:lnTo>
                    <a:pt x="5700" y="29889"/>
                  </a:lnTo>
                  <a:lnTo>
                    <a:pt x="5911" y="29509"/>
                  </a:lnTo>
                  <a:lnTo>
                    <a:pt x="6206" y="29213"/>
                  </a:lnTo>
                  <a:lnTo>
                    <a:pt x="1309" y="2027"/>
                  </a:lnTo>
                  <a:lnTo>
                    <a:pt x="1309" y="1901"/>
                  </a:lnTo>
                  <a:lnTo>
                    <a:pt x="1309" y="1689"/>
                  </a:lnTo>
                  <a:lnTo>
                    <a:pt x="1436" y="1478"/>
                  </a:lnTo>
                  <a:lnTo>
                    <a:pt x="1520" y="1394"/>
                  </a:lnTo>
                  <a:lnTo>
                    <a:pt x="1647" y="1352"/>
                  </a:lnTo>
                  <a:lnTo>
                    <a:pt x="1774" y="1310"/>
                  </a:lnTo>
                  <a:lnTo>
                    <a:pt x="1900" y="1267"/>
                  </a:lnTo>
                  <a:lnTo>
                    <a:pt x="14100" y="1267"/>
                  </a:lnTo>
                  <a:lnTo>
                    <a:pt x="14311" y="1310"/>
                  </a:lnTo>
                  <a:lnTo>
                    <a:pt x="14565" y="1394"/>
                  </a:lnTo>
                  <a:lnTo>
                    <a:pt x="15029" y="212"/>
                  </a:lnTo>
                  <a:lnTo>
                    <a:pt x="14565" y="43"/>
                  </a:lnTo>
                  <a:lnTo>
                    <a:pt x="14100" y="1"/>
                  </a:lnTo>
                  <a:close/>
                </a:path>
              </a:pathLst>
            </a:custGeom>
            <a:solidFill>
              <a:srgbClr val="BDD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51"/>
            <p:cNvSpPr/>
            <p:nvPr/>
          </p:nvSpPr>
          <p:spPr>
            <a:xfrm>
              <a:off x="3680700" y="2965125"/>
              <a:ext cx="375750" cy="769400"/>
            </a:xfrm>
            <a:custGeom>
              <a:avLst/>
              <a:gdLst/>
              <a:ahLst/>
              <a:cxnLst/>
              <a:rect l="l" t="t" r="r" b="b"/>
              <a:pathLst>
                <a:path w="15030" h="30776" fill="none" extrusionOk="0">
                  <a:moveTo>
                    <a:pt x="1900" y="1"/>
                  </a:moveTo>
                  <a:lnTo>
                    <a:pt x="1900" y="1"/>
                  </a:lnTo>
                  <a:lnTo>
                    <a:pt x="1478" y="43"/>
                  </a:lnTo>
                  <a:lnTo>
                    <a:pt x="1098" y="170"/>
                  </a:lnTo>
                  <a:lnTo>
                    <a:pt x="761" y="381"/>
                  </a:lnTo>
                  <a:lnTo>
                    <a:pt x="465" y="676"/>
                  </a:lnTo>
                  <a:lnTo>
                    <a:pt x="465" y="676"/>
                  </a:lnTo>
                  <a:lnTo>
                    <a:pt x="254" y="930"/>
                  </a:lnTo>
                  <a:lnTo>
                    <a:pt x="127" y="1267"/>
                  </a:lnTo>
                  <a:lnTo>
                    <a:pt x="43" y="1563"/>
                  </a:lnTo>
                  <a:lnTo>
                    <a:pt x="1" y="1901"/>
                  </a:lnTo>
                  <a:lnTo>
                    <a:pt x="1" y="1901"/>
                  </a:lnTo>
                  <a:lnTo>
                    <a:pt x="43" y="2280"/>
                  </a:lnTo>
                  <a:lnTo>
                    <a:pt x="5193" y="30775"/>
                  </a:lnTo>
                  <a:lnTo>
                    <a:pt x="5193" y="30775"/>
                  </a:lnTo>
                  <a:lnTo>
                    <a:pt x="5235" y="30775"/>
                  </a:lnTo>
                  <a:lnTo>
                    <a:pt x="5489" y="30775"/>
                  </a:lnTo>
                  <a:lnTo>
                    <a:pt x="5489" y="30775"/>
                  </a:lnTo>
                  <a:lnTo>
                    <a:pt x="5573" y="30311"/>
                  </a:lnTo>
                  <a:lnTo>
                    <a:pt x="5700" y="29889"/>
                  </a:lnTo>
                  <a:lnTo>
                    <a:pt x="5911" y="29509"/>
                  </a:lnTo>
                  <a:lnTo>
                    <a:pt x="6206" y="29213"/>
                  </a:lnTo>
                  <a:lnTo>
                    <a:pt x="1309" y="2027"/>
                  </a:lnTo>
                  <a:lnTo>
                    <a:pt x="1309" y="2027"/>
                  </a:lnTo>
                  <a:lnTo>
                    <a:pt x="1309" y="1901"/>
                  </a:lnTo>
                  <a:lnTo>
                    <a:pt x="1309" y="1901"/>
                  </a:lnTo>
                  <a:lnTo>
                    <a:pt x="1309" y="1689"/>
                  </a:lnTo>
                  <a:lnTo>
                    <a:pt x="1436" y="1478"/>
                  </a:lnTo>
                  <a:lnTo>
                    <a:pt x="1436" y="1478"/>
                  </a:lnTo>
                  <a:lnTo>
                    <a:pt x="1520" y="1394"/>
                  </a:lnTo>
                  <a:lnTo>
                    <a:pt x="1647" y="1352"/>
                  </a:lnTo>
                  <a:lnTo>
                    <a:pt x="1774" y="1310"/>
                  </a:lnTo>
                  <a:lnTo>
                    <a:pt x="1900" y="1267"/>
                  </a:lnTo>
                  <a:lnTo>
                    <a:pt x="1900" y="1267"/>
                  </a:lnTo>
                  <a:lnTo>
                    <a:pt x="1900" y="1267"/>
                  </a:lnTo>
                  <a:lnTo>
                    <a:pt x="14100" y="1267"/>
                  </a:lnTo>
                  <a:lnTo>
                    <a:pt x="14100" y="1267"/>
                  </a:lnTo>
                  <a:lnTo>
                    <a:pt x="14311" y="1310"/>
                  </a:lnTo>
                  <a:lnTo>
                    <a:pt x="14565" y="1394"/>
                  </a:lnTo>
                  <a:lnTo>
                    <a:pt x="14565" y="1394"/>
                  </a:lnTo>
                  <a:lnTo>
                    <a:pt x="15029" y="212"/>
                  </a:lnTo>
                  <a:lnTo>
                    <a:pt x="15029" y="212"/>
                  </a:lnTo>
                  <a:lnTo>
                    <a:pt x="14565" y="43"/>
                  </a:lnTo>
                  <a:lnTo>
                    <a:pt x="14100" y="1"/>
                  </a:lnTo>
                  <a:lnTo>
                    <a:pt x="1943" y="1"/>
                  </a:lnTo>
                  <a:lnTo>
                    <a:pt x="1943" y="1"/>
                  </a:lnTo>
                  <a:lnTo>
                    <a:pt x="190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1"/>
            <p:cNvSpPr/>
            <p:nvPr/>
          </p:nvSpPr>
          <p:spPr>
            <a:xfrm>
              <a:off x="4039525" y="3751375"/>
              <a:ext cx="546700" cy="812650"/>
            </a:xfrm>
            <a:custGeom>
              <a:avLst/>
              <a:gdLst/>
              <a:ahLst/>
              <a:cxnLst/>
              <a:rect l="l" t="t" r="r" b="b"/>
              <a:pathLst>
                <a:path w="21868" h="32506" extrusionOk="0">
                  <a:moveTo>
                    <a:pt x="1943" y="1"/>
                  </a:moveTo>
                  <a:lnTo>
                    <a:pt x="1520" y="43"/>
                  </a:lnTo>
                  <a:lnTo>
                    <a:pt x="1140" y="169"/>
                  </a:lnTo>
                  <a:lnTo>
                    <a:pt x="761" y="380"/>
                  </a:lnTo>
                  <a:lnTo>
                    <a:pt x="465" y="676"/>
                  </a:lnTo>
                  <a:lnTo>
                    <a:pt x="212" y="1014"/>
                  </a:lnTo>
                  <a:lnTo>
                    <a:pt x="85" y="1436"/>
                  </a:lnTo>
                  <a:lnTo>
                    <a:pt x="1" y="1858"/>
                  </a:lnTo>
                  <a:lnTo>
                    <a:pt x="43" y="2280"/>
                  </a:lnTo>
                  <a:lnTo>
                    <a:pt x="5404" y="31957"/>
                  </a:lnTo>
                  <a:lnTo>
                    <a:pt x="5489" y="32168"/>
                  </a:lnTo>
                  <a:lnTo>
                    <a:pt x="5615" y="32337"/>
                  </a:lnTo>
                  <a:lnTo>
                    <a:pt x="5826" y="32463"/>
                  </a:lnTo>
                  <a:lnTo>
                    <a:pt x="6037" y="32506"/>
                  </a:lnTo>
                  <a:lnTo>
                    <a:pt x="6206" y="32506"/>
                  </a:lnTo>
                  <a:lnTo>
                    <a:pt x="6206" y="32463"/>
                  </a:lnTo>
                  <a:lnTo>
                    <a:pt x="6333" y="32463"/>
                  </a:lnTo>
                  <a:lnTo>
                    <a:pt x="6417" y="32379"/>
                  </a:lnTo>
                  <a:lnTo>
                    <a:pt x="6628" y="32210"/>
                  </a:lnTo>
                  <a:lnTo>
                    <a:pt x="6713" y="31999"/>
                  </a:lnTo>
                  <a:lnTo>
                    <a:pt x="6713" y="31872"/>
                  </a:lnTo>
                  <a:lnTo>
                    <a:pt x="6713" y="31746"/>
                  </a:lnTo>
                  <a:lnTo>
                    <a:pt x="1352" y="2069"/>
                  </a:lnTo>
                  <a:lnTo>
                    <a:pt x="1309" y="1900"/>
                  </a:lnTo>
                  <a:lnTo>
                    <a:pt x="1352" y="1774"/>
                  </a:lnTo>
                  <a:lnTo>
                    <a:pt x="1394" y="1605"/>
                  </a:lnTo>
                  <a:lnTo>
                    <a:pt x="1478" y="1478"/>
                  </a:lnTo>
                  <a:lnTo>
                    <a:pt x="1563" y="1394"/>
                  </a:lnTo>
                  <a:lnTo>
                    <a:pt x="1689" y="1351"/>
                  </a:lnTo>
                  <a:lnTo>
                    <a:pt x="1816" y="1309"/>
                  </a:lnTo>
                  <a:lnTo>
                    <a:pt x="14354" y="1309"/>
                  </a:lnTo>
                  <a:lnTo>
                    <a:pt x="14522" y="1394"/>
                  </a:lnTo>
                  <a:lnTo>
                    <a:pt x="14691" y="1478"/>
                  </a:lnTo>
                  <a:lnTo>
                    <a:pt x="14860" y="1605"/>
                  </a:lnTo>
                  <a:lnTo>
                    <a:pt x="15029" y="1731"/>
                  </a:lnTo>
                  <a:lnTo>
                    <a:pt x="15113" y="1900"/>
                  </a:lnTo>
                  <a:lnTo>
                    <a:pt x="15198" y="2069"/>
                  </a:lnTo>
                  <a:lnTo>
                    <a:pt x="15282" y="2280"/>
                  </a:lnTo>
                  <a:lnTo>
                    <a:pt x="20601" y="31957"/>
                  </a:lnTo>
                  <a:lnTo>
                    <a:pt x="20728" y="32210"/>
                  </a:lnTo>
                  <a:lnTo>
                    <a:pt x="20897" y="32379"/>
                  </a:lnTo>
                  <a:lnTo>
                    <a:pt x="21108" y="32463"/>
                  </a:lnTo>
                  <a:lnTo>
                    <a:pt x="21361" y="32463"/>
                  </a:lnTo>
                  <a:lnTo>
                    <a:pt x="21488" y="32421"/>
                  </a:lnTo>
                  <a:lnTo>
                    <a:pt x="21572" y="32379"/>
                  </a:lnTo>
                  <a:lnTo>
                    <a:pt x="21783" y="32210"/>
                  </a:lnTo>
                  <a:lnTo>
                    <a:pt x="21868" y="31999"/>
                  </a:lnTo>
                  <a:lnTo>
                    <a:pt x="21868" y="31872"/>
                  </a:lnTo>
                  <a:lnTo>
                    <a:pt x="21868" y="31746"/>
                  </a:lnTo>
                  <a:lnTo>
                    <a:pt x="16549" y="2069"/>
                  </a:lnTo>
                  <a:lnTo>
                    <a:pt x="16422" y="1647"/>
                  </a:lnTo>
                  <a:lnTo>
                    <a:pt x="16211" y="1225"/>
                  </a:lnTo>
                  <a:lnTo>
                    <a:pt x="16000" y="887"/>
                  </a:lnTo>
                  <a:lnTo>
                    <a:pt x="15704" y="592"/>
                  </a:lnTo>
                  <a:lnTo>
                    <a:pt x="15367" y="380"/>
                  </a:lnTo>
                  <a:lnTo>
                    <a:pt x="14987" y="169"/>
                  </a:lnTo>
                  <a:lnTo>
                    <a:pt x="14565" y="43"/>
                  </a:lnTo>
                  <a:lnTo>
                    <a:pt x="14143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1"/>
            <p:cNvSpPr/>
            <p:nvPr/>
          </p:nvSpPr>
          <p:spPr>
            <a:xfrm>
              <a:off x="4039525" y="3751375"/>
              <a:ext cx="546700" cy="812650"/>
            </a:xfrm>
            <a:custGeom>
              <a:avLst/>
              <a:gdLst/>
              <a:ahLst/>
              <a:cxnLst/>
              <a:rect l="l" t="t" r="r" b="b"/>
              <a:pathLst>
                <a:path w="21868" h="32506" fill="none" extrusionOk="0">
                  <a:moveTo>
                    <a:pt x="6037" y="32506"/>
                  </a:moveTo>
                  <a:lnTo>
                    <a:pt x="6037" y="32506"/>
                  </a:lnTo>
                  <a:lnTo>
                    <a:pt x="5826" y="32463"/>
                  </a:lnTo>
                  <a:lnTo>
                    <a:pt x="5615" y="32337"/>
                  </a:lnTo>
                  <a:lnTo>
                    <a:pt x="5489" y="32168"/>
                  </a:lnTo>
                  <a:lnTo>
                    <a:pt x="5404" y="31957"/>
                  </a:lnTo>
                  <a:lnTo>
                    <a:pt x="43" y="2280"/>
                  </a:lnTo>
                  <a:lnTo>
                    <a:pt x="43" y="2280"/>
                  </a:lnTo>
                  <a:lnTo>
                    <a:pt x="1" y="1858"/>
                  </a:lnTo>
                  <a:lnTo>
                    <a:pt x="85" y="1436"/>
                  </a:lnTo>
                  <a:lnTo>
                    <a:pt x="212" y="1014"/>
                  </a:lnTo>
                  <a:lnTo>
                    <a:pt x="465" y="676"/>
                  </a:lnTo>
                  <a:lnTo>
                    <a:pt x="465" y="676"/>
                  </a:lnTo>
                  <a:lnTo>
                    <a:pt x="761" y="380"/>
                  </a:lnTo>
                  <a:lnTo>
                    <a:pt x="1140" y="169"/>
                  </a:lnTo>
                  <a:lnTo>
                    <a:pt x="1520" y="43"/>
                  </a:lnTo>
                  <a:lnTo>
                    <a:pt x="1943" y="1"/>
                  </a:lnTo>
                  <a:lnTo>
                    <a:pt x="14143" y="1"/>
                  </a:lnTo>
                  <a:lnTo>
                    <a:pt x="14143" y="1"/>
                  </a:lnTo>
                  <a:lnTo>
                    <a:pt x="14565" y="43"/>
                  </a:lnTo>
                  <a:lnTo>
                    <a:pt x="14987" y="169"/>
                  </a:lnTo>
                  <a:lnTo>
                    <a:pt x="15367" y="380"/>
                  </a:lnTo>
                  <a:lnTo>
                    <a:pt x="15704" y="592"/>
                  </a:lnTo>
                  <a:lnTo>
                    <a:pt x="16000" y="887"/>
                  </a:lnTo>
                  <a:lnTo>
                    <a:pt x="16211" y="1225"/>
                  </a:lnTo>
                  <a:lnTo>
                    <a:pt x="16422" y="1647"/>
                  </a:lnTo>
                  <a:lnTo>
                    <a:pt x="16549" y="2069"/>
                  </a:lnTo>
                  <a:lnTo>
                    <a:pt x="21868" y="31746"/>
                  </a:lnTo>
                  <a:lnTo>
                    <a:pt x="21868" y="31746"/>
                  </a:lnTo>
                  <a:lnTo>
                    <a:pt x="21868" y="31872"/>
                  </a:lnTo>
                  <a:lnTo>
                    <a:pt x="21868" y="31999"/>
                  </a:lnTo>
                  <a:lnTo>
                    <a:pt x="21783" y="32210"/>
                  </a:lnTo>
                  <a:lnTo>
                    <a:pt x="21572" y="32379"/>
                  </a:lnTo>
                  <a:lnTo>
                    <a:pt x="21488" y="32421"/>
                  </a:lnTo>
                  <a:lnTo>
                    <a:pt x="21361" y="32463"/>
                  </a:lnTo>
                  <a:lnTo>
                    <a:pt x="21361" y="32463"/>
                  </a:lnTo>
                  <a:lnTo>
                    <a:pt x="21108" y="32463"/>
                  </a:lnTo>
                  <a:lnTo>
                    <a:pt x="20897" y="32379"/>
                  </a:lnTo>
                  <a:lnTo>
                    <a:pt x="20728" y="32210"/>
                  </a:lnTo>
                  <a:lnTo>
                    <a:pt x="20601" y="31957"/>
                  </a:lnTo>
                  <a:lnTo>
                    <a:pt x="15282" y="2280"/>
                  </a:lnTo>
                  <a:lnTo>
                    <a:pt x="15282" y="2280"/>
                  </a:lnTo>
                  <a:lnTo>
                    <a:pt x="15198" y="2069"/>
                  </a:lnTo>
                  <a:lnTo>
                    <a:pt x="15113" y="1900"/>
                  </a:lnTo>
                  <a:lnTo>
                    <a:pt x="15029" y="1731"/>
                  </a:lnTo>
                  <a:lnTo>
                    <a:pt x="14860" y="1605"/>
                  </a:lnTo>
                  <a:lnTo>
                    <a:pt x="14691" y="1478"/>
                  </a:lnTo>
                  <a:lnTo>
                    <a:pt x="14522" y="1394"/>
                  </a:lnTo>
                  <a:lnTo>
                    <a:pt x="14354" y="1309"/>
                  </a:lnTo>
                  <a:lnTo>
                    <a:pt x="14143" y="1309"/>
                  </a:lnTo>
                  <a:lnTo>
                    <a:pt x="1943" y="1309"/>
                  </a:lnTo>
                  <a:lnTo>
                    <a:pt x="1943" y="1309"/>
                  </a:lnTo>
                  <a:lnTo>
                    <a:pt x="1816" y="1309"/>
                  </a:lnTo>
                  <a:lnTo>
                    <a:pt x="1689" y="1351"/>
                  </a:lnTo>
                  <a:lnTo>
                    <a:pt x="1563" y="1394"/>
                  </a:lnTo>
                  <a:lnTo>
                    <a:pt x="1478" y="1478"/>
                  </a:lnTo>
                  <a:lnTo>
                    <a:pt x="1478" y="1478"/>
                  </a:lnTo>
                  <a:lnTo>
                    <a:pt x="1394" y="1605"/>
                  </a:lnTo>
                  <a:lnTo>
                    <a:pt x="1352" y="1774"/>
                  </a:lnTo>
                  <a:lnTo>
                    <a:pt x="1309" y="1900"/>
                  </a:lnTo>
                  <a:lnTo>
                    <a:pt x="1352" y="2069"/>
                  </a:lnTo>
                  <a:lnTo>
                    <a:pt x="6713" y="31746"/>
                  </a:lnTo>
                  <a:lnTo>
                    <a:pt x="6713" y="31746"/>
                  </a:lnTo>
                  <a:lnTo>
                    <a:pt x="6713" y="31872"/>
                  </a:lnTo>
                  <a:lnTo>
                    <a:pt x="6713" y="31999"/>
                  </a:lnTo>
                  <a:lnTo>
                    <a:pt x="6628" y="32210"/>
                  </a:lnTo>
                  <a:lnTo>
                    <a:pt x="6417" y="32379"/>
                  </a:lnTo>
                  <a:lnTo>
                    <a:pt x="6333" y="32463"/>
                  </a:lnTo>
                  <a:lnTo>
                    <a:pt x="6206" y="32463"/>
                  </a:lnTo>
                  <a:lnTo>
                    <a:pt x="6206" y="32506"/>
                  </a:lnTo>
                  <a:lnTo>
                    <a:pt x="6206" y="32506"/>
                  </a:lnTo>
                  <a:lnTo>
                    <a:pt x="6037" y="325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1"/>
            <p:cNvSpPr/>
            <p:nvPr/>
          </p:nvSpPr>
          <p:spPr>
            <a:xfrm>
              <a:off x="4479625" y="4018375"/>
              <a:ext cx="106600" cy="544600"/>
            </a:xfrm>
            <a:custGeom>
              <a:avLst/>
              <a:gdLst/>
              <a:ahLst/>
              <a:cxnLst/>
              <a:rect l="l" t="t" r="r" b="b"/>
              <a:pathLst>
                <a:path w="4264" h="21784" extrusionOk="0">
                  <a:moveTo>
                    <a:pt x="507" y="1"/>
                  </a:moveTo>
                  <a:lnTo>
                    <a:pt x="0" y="4644"/>
                  </a:lnTo>
                  <a:lnTo>
                    <a:pt x="2997" y="21277"/>
                  </a:lnTo>
                  <a:lnTo>
                    <a:pt x="3082" y="21488"/>
                  </a:lnTo>
                  <a:lnTo>
                    <a:pt x="3251" y="21657"/>
                  </a:lnTo>
                  <a:lnTo>
                    <a:pt x="3419" y="21783"/>
                  </a:lnTo>
                  <a:lnTo>
                    <a:pt x="3757" y="21783"/>
                  </a:lnTo>
                  <a:lnTo>
                    <a:pt x="3968" y="21699"/>
                  </a:lnTo>
                  <a:lnTo>
                    <a:pt x="4137" y="21572"/>
                  </a:lnTo>
                  <a:lnTo>
                    <a:pt x="4264" y="21403"/>
                  </a:lnTo>
                  <a:lnTo>
                    <a:pt x="4264" y="21150"/>
                  </a:lnTo>
                  <a:lnTo>
                    <a:pt x="4264" y="21066"/>
                  </a:lnTo>
                  <a:lnTo>
                    <a:pt x="3462" y="16464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BDD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1"/>
            <p:cNvSpPr/>
            <p:nvPr/>
          </p:nvSpPr>
          <p:spPr>
            <a:xfrm>
              <a:off x="4479625" y="4018375"/>
              <a:ext cx="106600" cy="544600"/>
            </a:xfrm>
            <a:custGeom>
              <a:avLst/>
              <a:gdLst/>
              <a:ahLst/>
              <a:cxnLst/>
              <a:rect l="l" t="t" r="r" b="b"/>
              <a:pathLst>
                <a:path w="4264" h="21784" fill="none" extrusionOk="0">
                  <a:moveTo>
                    <a:pt x="507" y="1"/>
                  </a:moveTo>
                  <a:lnTo>
                    <a:pt x="507" y="1"/>
                  </a:lnTo>
                  <a:lnTo>
                    <a:pt x="0" y="4644"/>
                  </a:lnTo>
                  <a:lnTo>
                    <a:pt x="2997" y="21277"/>
                  </a:lnTo>
                  <a:lnTo>
                    <a:pt x="2997" y="21277"/>
                  </a:lnTo>
                  <a:lnTo>
                    <a:pt x="3082" y="21488"/>
                  </a:lnTo>
                  <a:lnTo>
                    <a:pt x="3251" y="21657"/>
                  </a:lnTo>
                  <a:lnTo>
                    <a:pt x="3419" y="21783"/>
                  </a:lnTo>
                  <a:lnTo>
                    <a:pt x="3631" y="21783"/>
                  </a:lnTo>
                  <a:lnTo>
                    <a:pt x="3631" y="21783"/>
                  </a:lnTo>
                  <a:lnTo>
                    <a:pt x="3757" y="21783"/>
                  </a:lnTo>
                  <a:lnTo>
                    <a:pt x="3757" y="21783"/>
                  </a:lnTo>
                  <a:lnTo>
                    <a:pt x="3968" y="21699"/>
                  </a:lnTo>
                  <a:lnTo>
                    <a:pt x="4137" y="21572"/>
                  </a:lnTo>
                  <a:lnTo>
                    <a:pt x="4264" y="21403"/>
                  </a:lnTo>
                  <a:lnTo>
                    <a:pt x="4264" y="21150"/>
                  </a:lnTo>
                  <a:lnTo>
                    <a:pt x="4264" y="21150"/>
                  </a:lnTo>
                  <a:lnTo>
                    <a:pt x="4264" y="21066"/>
                  </a:lnTo>
                  <a:lnTo>
                    <a:pt x="3462" y="16464"/>
                  </a:lnTo>
                  <a:lnTo>
                    <a:pt x="5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1"/>
            <p:cNvSpPr/>
            <p:nvPr/>
          </p:nvSpPr>
          <p:spPr>
            <a:xfrm>
              <a:off x="4039525" y="3800975"/>
              <a:ext cx="167825" cy="763050"/>
            </a:xfrm>
            <a:custGeom>
              <a:avLst/>
              <a:gdLst/>
              <a:ahLst/>
              <a:cxnLst/>
              <a:rect l="l" t="t" r="r" b="b"/>
              <a:pathLst>
                <a:path w="6713" h="30522" extrusionOk="0">
                  <a:moveTo>
                    <a:pt x="1" y="1"/>
                  </a:moveTo>
                  <a:lnTo>
                    <a:pt x="43" y="296"/>
                  </a:lnTo>
                  <a:lnTo>
                    <a:pt x="5404" y="29973"/>
                  </a:lnTo>
                  <a:lnTo>
                    <a:pt x="5489" y="30184"/>
                  </a:lnTo>
                  <a:lnTo>
                    <a:pt x="5615" y="30353"/>
                  </a:lnTo>
                  <a:lnTo>
                    <a:pt x="5826" y="30479"/>
                  </a:lnTo>
                  <a:lnTo>
                    <a:pt x="6037" y="30522"/>
                  </a:lnTo>
                  <a:lnTo>
                    <a:pt x="6206" y="30522"/>
                  </a:lnTo>
                  <a:lnTo>
                    <a:pt x="6206" y="30479"/>
                  </a:lnTo>
                  <a:lnTo>
                    <a:pt x="6417" y="30437"/>
                  </a:lnTo>
                  <a:lnTo>
                    <a:pt x="6586" y="30268"/>
                  </a:lnTo>
                  <a:lnTo>
                    <a:pt x="6671" y="30099"/>
                  </a:lnTo>
                  <a:lnTo>
                    <a:pt x="6713" y="29888"/>
                  </a:lnTo>
                  <a:lnTo>
                    <a:pt x="6713" y="29762"/>
                  </a:lnTo>
                  <a:lnTo>
                    <a:pt x="5953" y="25625"/>
                  </a:lnTo>
                  <a:lnTo>
                    <a:pt x="4686" y="18533"/>
                  </a:lnTo>
                  <a:lnTo>
                    <a:pt x="4011" y="14944"/>
                  </a:lnTo>
                  <a:lnTo>
                    <a:pt x="4011" y="14902"/>
                  </a:lnTo>
                  <a:lnTo>
                    <a:pt x="1352" y="85"/>
                  </a:lnTo>
                  <a:lnTo>
                    <a:pt x="1352" y="1"/>
                  </a:lnTo>
                  <a:close/>
                </a:path>
              </a:pathLst>
            </a:custGeom>
            <a:solidFill>
              <a:srgbClr val="BDD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1"/>
            <p:cNvSpPr/>
            <p:nvPr/>
          </p:nvSpPr>
          <p:spPr>
            <a:xfrm>
              <a:off x="4039525" y="3800975"/>
              <a:ext cx="167825" cy="763050"/>
            </a:xfrm>
            <a:custGeom>
              <a:avLst/>
              <a:gdLst/>
              <a:ahLst/>
              <a:cxnLst/>
              <a:rect l="l" t="t" r="r" b="b"/>
              <a:pathLst>
                <a:path w="6713" h="30522" fill="none" extrusionOk="0">
                  <a:moveTo>
                    <a:pt x="1352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3" y="296"/>
                  </a:lnTo>
                  <a:lnTo>
                    <a:pt x="5404" y="29973"/>
                  </a:lnTo>
                  <a:lnTo>
                    <a:pt x="5404" y="29973"/>
                  </a:lnTo>
                  <a:lnTo>
                    <a:pt x="5489" y="30184"/>
                  </a:lnTo>
                  <a:lnTo>
                    <a:pt x="5615" y="30353"/>
                  </a:lnTo>
                  <a:lnTo>
                    <a:pt x="5826" y="30479"/>
                  </a:lnTo>
                  <a:lnTo>
                    <a:pt x="6037" y="30522"/>
                  </a:lnTo>
                  <a:lnTo>
                    <a:pt x="6037" y="30522"/>
                  </a:lnTo>
                  <a:lnTo>
                    <a:pt x="6037" y="30522"/>
                  </a:lnTo>
                  <a:lnTo>
                    <a:pt x="6037" y="30522"/>
                  </a:lnTo>
                  <a:lnTo>
                    <a:pt x="6122" y="30522"/>
                  </a:lnTo>
                  <a:lnTo>
                    <a:pt x="6122" y="30522"/>
                  </a:lnTo>
                  <a:lnTo>
                    <a:pt x="6206" y="30522"/>
                  </a:lnTo>
                  <a:lnTo>
                    <a:pt x="6206" y="30479"/>
                  </a:lnTo>
                  <a:lnTo>
                    <a:pt x="6206" y="30479"/>
                  </a:lnTo>
                  <a:lnTo>
                    <a:pt x="6417" y="30437"/>
                  </a:lnTo>
                  <a:lnTo>
                    <a:pt x="6586" y="30268"/>
                  </a:lnTo>
                  <a:lnTo>
                    <a:pt x="6671" y="30099"/>
                  </a:lnTo>
                  <a:lnTo>
                    <a:pt x="6713" y="29888"/>
                  </a:lnTo>
                  <a:lnTo>
                    <a:pt x="6713" y="29888"/>
                  </a:lnTo>
                  <a:lnTo>
                    <a:pt x="6713" y="29762"/>
                  </a:lnTo>
                  <a:lnTo>
                    <a:pt x="5953" y="25625"/>
                  </a:lnTo>
                  <a:lnTo>
                    <a:pt x="4686" y="18533"/>
                  </a:lnTo>
                  <a:lnTo>
                    <a:pt x="4011" y="14944"/>
                  </a:lnTo>
                  <a:lnTo>
                    <a:pt x="4011" y="14944"/>
                  </a:lnTo>
                  <a:lnTo>
                    <a:pt x="4011" y="14902"/>
                  </a:lnTo>
                  <a:lnTo>
                    <a:pt x="1352" y="85"/>
                  </a:lnTo>
                  <a:lnTo>
                    <a:pt x="1352" y="85"/>
                  </a:lnTo>
                  <a:lnTo>
                    <a:pt x="135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1"/>
            <p:cNvSpPr/>
            <p:nvPr/>
          </p:nvSpPr>
          <p:spPr>
            <a:xfrm>
              <a:off x="3817900" y="3678550"/>
              <a:ext cx="672300" cy="58075"/>
            </a:xfrm>
            <a:custGeom>
              <a:avLst/>
              <a:gdLst/>
              <a:ahLst/>
              <a:cxnLst/>
              <a:rect l="l" t="t" r="r" b="b"/>
              <a:pathLst>
                <a:path w="26892" h="2323" extrusionOk="0">
                  <a:moveTo>
                    <a:pt x="2365" y="1"/>
                  </a:moveTo>
                  <a:lnTo>
                    <a:pt x="1858" y="43"/>
                  </a:lnTo>
                  <a:lnTo>
                    <a:pt x="1436" y="170"/>
                  </a:lnTo>
                  <a:lnTo>
                    <a:pt x="1056" y="381"/>
                  </a:lnTo>
                  <a:lnTo>
                    <a:pt x="676" y="676"/>
                  </a:lnTo>
                  <a:lnTo>
                    <a:pt x="381" y="1014"/>
                  </a:lnTo>
                  <a:lnTo>
                    <a:pt x="169" y="1436"/>
                  </a:lnTo>
                  <a:lnTo>
                    <a:pt x="43" y="1858"/>
                  </a:lnTo>
                  <a:lnTo>
                    <a:pt x="1" y="2323"/>
                  </a:lnTo>
                  <a:lnTo>
                    <a:pt x="26891" y="2323"/>
                  </a:lnTo>
                  <a:lnTo>
                    <a:pt x="26849" y="1858"/>
                  </a:lnTo>
                  <a:lnTo>
                    <a:pt x="26722" y="1436"/>
                  </a:lnTo>
                  <a:lnTo>
                    <a:pt x="26511" y="1014"/>
                  </a:lnTo>
                  <a:lnTo>
                    <a:pt x="26216" y="676"/>
                  </a:lnTo>
                  <a:lnTo>
                    <a:pt x="25878" y="381"/>
                  </a:lnTo>
                  <a:lnTo>
                    <a:pt x="25456" y="170"/>
                  </a:lnTo>
                  <a:lnTo>
                    <a:pt x="25034" y="43"/>
                  </a:lnTo>
                  <a:lnTo>
                    <a:pt x="24569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1"/>
            <p:cNvSpPr/>
            <p:nvPr/>
          </p:nvSpPr>
          <p:spPr>
            <a:xfrm>
              <a:off x="3817900" y="3678550"/>
              <a:ext cx="672300" cy="58075"/>
            </a:xfrm>
            <a:custGeom>
              <a:avLst/>
              <a:gdLst/>
              <a:ahLst/>
              <a:cxnLst/>
              <a:rect l="l" t="t" r="r" b="b"/>
              <a:pathLst>
                <a:path w="26892" h="2323" fill="none" extrusionOk="0">
                  <a:moveTo>
                    <a:pt x="26891" y="2323"/>
                  </a:moveTo>
                  <a:lnTo>
                    <a:pt x="1" y="2323"/>
                  </a:lnTo>
                  <a:lnTo>
                    <a:pt x="1" y="2323"/>
                  </a:lnTo>
                  <a:lnTo>
                    <a:pt x="43" y="1858"/>
                  </a:lnTo>
                  <a:lnTo>
                    <a:pt x="169" y="1436"/>
                  </a:lnTo>
                  <a:lnTo>
                    <a:pt x="381" y="1014"/>
                  </a:lnTo>
                  <a:lnTo>
                    <a:pt x="676" y="676"/>
                  </a:lnTo>
                  <a:lnTo>
                    <a:pt x="1056" y="381"/>
                  </a:lnTo>
                  <a:lnTo>
                    <a:pt x="1436" y="170"/>
                  </a:lnTo>
                  <a:lnTo>
                    <a:pt x="1858" y="43"/>
                  </a:lnTo>
                  <a:lnTo>
                    <a:pt x="2365" y="1"/>
                  </a:lnTo>
                  <a:lnTo>
                    <a:pt x="24569" y="1"/>
                  </a:lnTo>
                  <a:lnTo>
                    <a:pt x="24569" y="1"/>
                  </a:lnTo>
                  <a:lnTo>
                    <a:pt x="25034" y="43"/>
                  </a:lnTo>
                  <a:lnTo>
                    <a:pt x="25456" y="170"/>
                  </a:lnTo>
                  <a:lnTo>
                    <a:pt x="25878" y="381"/>
                  </a:lnTo>
                  <a:lnTo>
                    <a:pt x="26216" y="676"/>
                  </a:lnTo>
                  <a:lnTo>
                    <a:pt x="26511" y="1014"/>
                  </a:lnTo>
                  <a:lnTo>
                    <a:pt x="26722" y="1436"/>
                  </a:lnTo>
                  <a:lnTo>
                    <a:pt x="26849" y="1858"/>
                  </a:lnTo>
                  <a:lnTo>
                    <a:pt x="26891" y="2323"/>
                  </a:lnTo>
                  <a:lnTo>
                    <a:pt x="26891" y="23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1"/>
            <p:cNvSpPr/>
            <p:nvPr/>
          </p:nvSpPr>
          <p:spPr>
            <a:xfrm>
              <a:off x="3801025" y="3734500"/>
              <a:ext cx="706050" cy="66500"/>
            </a:xfrm>
            <a:custGeom>
              <a:avLst/>
              <a:gdLst/>
              <a:ahLst/>
              <a:cxnLst/>
              <a:rect l="l" t="t" r="r" b="b"/>
              <a:pathLst>
                <a:path w="28242" h="2660" extrusionOk="0">
                  <a:moveTo>
                    <a:pt x="253" y="0"/>
                  </a:moveTo>
                  <a:lnTo>
                    <a:pt x="127" y="127"/>
                  </a:lnTo>
                  <a:lnTo>
                    <a:pt x="42" y="253"/>
                  </a:lnTo>
                  <a:lnTo>
                    <a:pt x="0" y="422"/>
                  </a:lnTo>
                  <a:lnTo>
                    <a:pt x="0" y="2237"/>
                  </a:lnTo>
                  <a:lnTo>
                    <a:pt x="42" y="2406"/>
                  </a:lnTo>
                  <a:lnTo>
                    <a:pt x="127" y="2533"/>
                  </a:lnTo>
                  <a:lnTo>
                    <a:pt x="253" y="2617"/>
                  </a:lnTo>
                  <a:lnTo>
                    <a:pt x="422" y="2660"/>
                  </a:lnTo>
                  <a:lnTo>
                    <a:pt x="27820" y="2660"/>
                  </a:lnTo>
                  <a:lnTo>
                    <a:pt x="27988" y="2617"/>
                  </a:lnTo>
                  <a:lnTo>
                    <a:pt x="28115" y="2533"/>
                  </a:lnTo>
                  <a:lnTo>
                    <a:pt x="28199" y="2406"/>
                  </a:lnTo>
                  <a:lnTo>
                    <a:pt x="28242" y="2237"/>
                  </a:lnTo>
                  <a:lnTo>
                    <a:pt x="28242" y="422"/>
                  </a:lnTo>
                  <a:lnTo>
                    <a:pt x="28199" y="253"/>
                  </a:lnTo>
                  <a:lnTo>
                    <a:pt x="28115" y="127"/>
                  </a:lnTo>
                  <a:lnTo>
                    <a:pt x="27988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1"/>
            <p:cNvSpPr/>
            <p:nvPr/>
          </p:nvSpPr>
          <p:spPr>
            <a:xfrm>
              <a:off x="3801025" y="3734500"/>
              <a:ext cx="706050" cy="66500"/>
            </a:xfrm>
            <a:custGeom>
              <a:avLst/>
              <a:gdLst/>
              <a:ahLst/>
              <a:cxnLst/>
              <a:rect l="l" t="t" r="r" b="b"/>
              <a:pathLst>
                <a:path w="28242" h="2660" fill="none" extrusionOk="0">
                  <a:moveTo>
                    <a:pt x="422" y="0"/>
                  </a:moveTo>
                  <a:lnTo>
                    <a:pt x="27820" y="0"/>
                  </a:lnTo>
                  <a:lnTo>
                    <a:pt x="27820" y="0"/>
                  </a:lnTo>
                  <a:lnTo>
                    <a:pt x="27988" y="0"/>
                  </a:lnTo>
                  <a:lnTo>
                    <a:pt x="28115" y="127"/>
                  </a:lnTo>
                  <a:lnTo>
                    <a:pt x="28199" y="253"/>
                  </a:lnTo>
                  <a:lnTo>
                    <a:pt x="28242" y="422"/>
                  </a:lnTo>
                  <a:lnTo>
                    <a:pt x="28242" y="2237"/>
                  </a:lnTo>
                  <a:lnTo>
                    <a:pt x="28242" y="2237"/>
                  </a:lnTo>
                  <a:lnTo>
                    <a:pt x="28199" y="2406"/>
                  </a:lnTo>
                  <a:lnTo>
                    <a:pt x="28115" y="2533"/>
                  </a:lnTo>
                  <a:lnTo>
                    <a:pt x="27988" y="2617"/>
                  </a:lnTo>
                  <a:lnTo>
                    <a:pt x="27820" y="2660"/>
                  </a:lnTo>
                  <a:lnTo>
                    <a:pt x="422" y="2660"/>
                  </a:lnTo>
                  <a:lnTo>
                    <a:pt x="422" y="2660"/>
                  </a:lnTo>
                  <a:lnTo>
                    <a:pt x="253" y="2617"/>
                  </a:lnTo>
                  <a:lnTo>
                    <a:pt x="127" y="2533"/>
                  </a:lnTo>
                  <a:lnTo>
                    <a:pt x="42" y="2406"/>
                  </a:lnTo>
                  <a:lnTo>
                    <a:pt x="0" y="2237"/>
                  </a:lnTo>
                  <a:lnTo>
                    <a:pt x="0" y="422"/>
                  </a:lnTo>
                  <a:lnTo>
                    <a:pt x="0" y="422"/>
                  </a:lnTo>
                  <a:lnTo>
                    <a:pt x="42" y="253"/>
                  </a:lnTo>
                  <a:lnTo>
                    <a:pt x="127" y="127"/>
                  </a:lnTo>
                  <a:lnTo>
                    <a:pt x="253" y="0"/>
                  </a:lnTo>
                  <a:lnTo>
                    <a:pt x="42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51"/>
            <p:cNvSpPr/>
            <p:nvPr/>
          </p:nvSpPr>
          <p:spPr>
            <a:xfrm>
              <a:off x="3801025" y="3734500"/>
              <a:ext cx="524525" cy="66500"/>
            </a:xfrm>
            <a:custGeom>
              <a:avLst/>
              <a:gdLst/>
              <a:ahLst/>
              <a:cxnLst/>
              <a:rect l="l" t="t" r="r" b="b"/>
              <a:pathLst>
                <a:path w="20981" h="2660" extrusionOk="0">
                  <a:moveTo>
                    <a:pt x="253" y="0"/>
                  </a:moveTo>
                  <a:lnTo>
                    <a:pt x="127" y="127"/>
                  </a:lnTo>
                  <a:lnTo>
                    <a:pt x="42" y="253"/>
                  </a:lnTo>
                  <a:lnTo>
                    <a:pt x="0" y="422"/>
                  </a:lnTo>
                  <a:lnTo>
                    <a:pt x="0" y="2237"/>
                  </a:lnTo>
                  <a:lnTo>
                    <a:pt x="42" y="2406"/>
                  </a:lnTo>
                  <a:lnTo>
                    <a:pt x="127" y="2533"/>
                  </a:lnTo>
                  <a:lnTo>
                    <a:pt x="253" y="2617"/>
                  </a:lnTo>
                  <a:lnTo>
                    <a:pt x="422" y="2660"/>
                  </a:lnTo>
                  <a:lnTo>
                    <a:pt x="17224" y="2660"/>
                  </a:lnTo>
                  <a:lnTo>
                    <a:pt x="17224" y="0"/>
                  </a:lnTo>
                  <a:close/>
                  <a:moveTo>
                    <a:pt x="19799" y="0"/>
                  </a:moveTo>
                  <a:lnTo>
                    <a:pt x="19799" y="2660"/>
                  </a:lnTo>
                  <a:lnTo>
                    <a:pt x="20981" y="2660"/>
                  </a:lnTo>
                  <a:lnTo>
                    <a:pt x="20939" y="1731"/>
                  </a:lnTo>
                  <a:lnTo>
                    <a:pt x="20854" y="971"/>
                  </a:lnTo>
                  <a:lnTo>
                    <a:pt x="20770" y="380"/>
                  </a:lnTo>
                  <a:lnTo>
                    <a:pt x="20643" y="0"/>
                  </a:lnTo>
                  <a:close/>
                </a:path>
              </a:pathLst>
            </a:custGeom>
            <a:solidFill>
              <a:srgbClr val="D3E3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1"/>
            <p:cNvSpPr/>
            <p:nvPr/>
          </p:nvSpPr>
          <p:spPr>
            <a:xfrm>
              <a:off x="3801025" y="3734500"/>
              <a:ext cx="430600" cy="66500"/>
            </a:xfrm>
            <a:custGeom>
              <a:avLst/>
              <a:gdLst/>
              <a:ahLst/>
              <a:cxnLst/>
              <a:rect l="l" t="t" r="r" b="b"/>
              <a:pathLst>
                <a:path w="17224" h="2660" fill="none" extrusionOk="0">
                  <a:moveTo>
                    <a:pt x="17224" y="0"/>
                  </a:moveTo>
                  <a:lnTo>
                    <a:pt x="422" y="0"/>
                  </a:lnTo>
                  <a:lnTo>
                    <a:pt x="422" y="0"/>
                  </a:lnTo>
                  <a:lnTo>
                    <a:pt x="253" y="0"/>
                  </a:lnTo>
                  <a:lnTo>
                    <a:pt x="127" y="127"/>
                  </a:lnTo>
                  <a:lnTo>
                    <a:pt x="42" y="253"/>
                  </a:lnTo>
                  <a:lnTo>
                    <a:pt x="0" y="422"/>
                  </a:lnTo>
                  <a:lnTo>
                    <a:pt x="0" y="2237"/>
                  </a:lnTo>
                  <a:lnTo>
                    <a:pt x="0" y="2237"/>
                  </a:lnTo>
                  <a:lnTo>
                    <a:pt x="42" y="2406"/>
                  </a:lnTo>
                  <a:lnTo>
                    <a:pt x="127" y="2533"/>
                  </a:lnTo>
                  <a:lnTo>
                    <a:pt x="253" y="2617"/>
                  </a:lnTo>
                  <a:lnTo>
                    <a:pt x="422" y="2660"/>
                  </a:lnTo>
                  <a:lnTo>
                    <a:pt x="17224" y="2660"/>
                  </a:lnTo>
                  <a:lnTo>
                    <a:pt x="172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51"/>
            <p:cNvSpPr/>
            <p:nvPr/>
          </p:nvSpPr>
          <p:spPr>
            <a:xfrm>
              <a:off x="4295975" y="3734500"/>
              <a:ext cx="29575" cy="66500"/>
            </a:xfrm>
            <a:custGeom>
              <a:avLst/>
              <a:gdLst/>
              <a:ahLst/>
              <a:cxnLst/>
              <a:rect l="l" t="t" r="r" b="b"/>
              <a:pathLst>
                <a:path w="1183" h="2660" fill="none" extrusionOk="0">
                  <a:moveTo>
                    <a:pt x="845" y="0"/>
                  </a:moveTo>
                  <a:lnTo>
                    <a:pt x="1" y="0"/>
                  </a:lnTo>
                  <a:lnTo>
                    <a:pt x="1" y="2660"/>
                  </a:lnTo>
                  <a:lnTo>
                    <a:pt x="1183" y="2660"/>
                  </a:lnTo>
                  <a:lnTo>
                    <a:pt x="1183" y="2660"/>
                  </a:lnTo>
                  <a:lnTo>
                    <a:pt x="1141" y="1731"/>
                  </a:lnTo>
                  <a:lnTo>
                    <a:pt x="1056" y="971"/>
                  </a:lnTo>
                  <a:lnTo>
                    <a:pt x="972" y="380"/>
                  </a:lnTo>
                  <a:lnTo>
                    <a:pt x="84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1"/>
            <p:cNvSpPr/>
            <p:nvPr/>
          </p:nvSpPr>
          <p:spPr>
            <a:xfrm>
              <a:off x="4578825" y="3124500"/>
              <a:ext cx="198425" cy="84450"/>
            </a:xfrm>
            <a:custGeom>
              <a:avLst/>
              <a:gdLst/>
              <a:ahLst/>
              <a:cxnLst/>
              <a:rect l="l" t="t" r="r" b="b"/>
              <a:pathLst>
                <a:path w="7937" h="3378" extrusionOk="0">
                  <a:moveTo>
                    <a:pt x="4939" y="0"/>
                  </a:moveTo>
                  <a:lnTo>
                    <a:pt x="4348" y="85"/>
                  </a:lnTo>
                  <a:lnTo>
                    <a:pt x="4053" y="127"/>
                  </a:lnTo>
                  <a:lnTo>
                    <a:pt x="3842" y="211"/>
                  </a:lnTo>
                  <a:lnTo>
                    <a:pt x="3631" y="338"/>
                  </a:lnTo>
                  <a:lnTo>
                    <a:pt x="3462" y="465"/>
                  </a:lnTo>
                  <a:lnTo>
                    <a:pt x="3166" y="760"/>
                  </a:lnTo>
                  <a:lnTo>
                    <a:pt x="2829" y="1013"/>
                  </a:lnTo>
                  <a:lnTo>
                    <a:pt x="2449" y="1182"/>
                  </a:lnTo>
                  <a:lnTo>
                    <a:pt x="2027" y="1309"/>
                  </a:lnTo>
                  <a:lnTo>
                    <a:pt x="338" y="929"/>
                  </a:lnTo>
                  <a:lnTo>
                    <a:pt x="0" y="2660"/>
                  </a:lnTo>
                  <a:lnTo>
                    <a:pt x="2533" y="2955"/>
                  </a:lnTo>
                  <a:lnTo>
                    <a:pt x="2744" y="3082"/>
                  </a:lnTo>
                  <a:lnTo>
                    <a:pt x="2955" y="3209"/>
                  </a:lnTo>
                  <a:lnTo>
                    <a:pt x="3209" y="3293"/>
                  </a:lnTo>
                  <a:lnTo>
                    <a:pt x="3462" y="3335"/>
                  </a:lnTo>
                  <a:lnTo>
                    <a:pt x="4306" y="3377"/>
                  </a:lnTo>
                  <a:lnTo>
                    <a:pt x="6459" y="3377"/>
                  </a:lnTo>
                  <a:lnTo>
                    <a:pt x="7135" y="3335"/>
                  </a:lnTo>
                  <a:lnTo>
                    <a:pt x="7641" y="3251"/>
                  </a:lnTo>
                  <a:lnTo>
                    <a:pt x="7810" y="3209"/>
                  </a:lnTo>
                  <a:lnTo>
                    <a:pt x="7894" y="3124"/>
                  </a:lnTo>
                  <a:lnTo>
                    <a:pt x="7937" y="3040"/>
                  </a:lnTo>
                  <a:lnTo>
                    <a:pt x="7937" y="2913"/>
                  </a:lnTo>
                  <a:lnTo>
                    <a:pt x="7894" y="2533"/>
                  </a:lnTo>
                  <a:lnTo>
                    <a:pt x="7768" y="2027"/>
                  </a:lnTo>
                  <a:lnTo>
                    <a:pt x="7599" y="1478"/>
                  </a:lnTo>
                  <a:lnTo>
                    <a:pt x="7261" y="507"/>
                  </a:lnTo>
                  <a:lnTo>
                    <a:pt x="7092" y="85"/>
                  </a:lnTo>
                  <a:lnTo>
                    <a:pt x="6628" y="42"/>
                  </a:lnTo>
                  <a:lnTo>
                    <a:pt x="6164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51"/>
            <p:cNvSpPr/>
            <p:nvPr/>
          </p:nvSpPr>
          <p:spPr>
            <a:xfrm>
              <a:off x="4578825" y="3124500"/>
              <a:ext cx="198425" cy="84450"/>
            </a:xfrm>
            <a:custGeom>
              <a:avLst/>
              <a:gdLst/>
              <a:ahLst/>
              <a:cxnLst/>
              <a:rect l="l" t="t" r="r" b="b"/>
              <a:pathLst>
                <a:path w="7937" h="3378" fill="none" extrusionOk="0">
                  <a:moveTo>
                    <a:pt x="338" y="929"/>
                  </a:moveTo>
                  <a:lnTo>
                    <a:pt x="2027" y="1309"/>
                  </a:lnTo>
                  <a:lnTo>
                    <a:pt x="2027" y="1309"/>
                  </a:lnTo>
                  <a:lnTo>
                    <a:pt x="2449" y="1182"/>
                  </a:lnTo>
                  <a:lnTo>
                    <a:pt x="2829" y="1013"/>
                  </a:lnTo>
                  <a:lnTo>
                    <a:pt x="3166" y="760"/>
                  </a:lnTo>
                  <a:lnTo>
                    <a:pt x="3462" y="465"/>
                  </a:lnTo>
                  <a:lnTo>
                    <a:pt x="3462" y="465"/>
                  </a:lnTo>
                  <a:lnTo>
                    <a:pt x="3631" y="338"/>
                  </a:lnTo>
                  <a:lnTo>
                    <a:pt x="3842" y="211"/>
                  </a:lnTo>
                  <a:lnTo>
                    <a:pt x="4053" y="127"/>
                  </a:lnTo>
                  <a:lnTo>
                    <a:pt x="4348" y="85"/>
                  </a:lnTo>
                  <a:lnTo>
                    <a:pt x="4939" y="0"/>
                  </a:lnTo>
                  <a:lnTo>
                    <a:pt x="5573" y="0"/>
                  </a:lnTo>
                  <a:lnTo>
                    <a:pt x="6164" y="0"/>
                  </a:lnTo>
                  <a:lnTo>
                    <a:pt x="6628" y="42"/>
                  </a:lnTo>
                  <a:lnTo>
                    <a:pt x="7092" y="85"/>
                  </a:lnTo>
                  <a:lnTo>
                    <a:pt x="7092" y="85"/>
                  </a:lnTo>
                  <a:lnTo>
                    <a:pt x="7261" y="507"/>
                  </a:lnTo>
                  <a:lnTo>
                    <a:pt x="7599" y="1478"/>
                  </a:lnTo>
                  <a:lnTo>
                    <a:pt x="7768" y="2027"/>
                  </a:lnTo>
                  <a:lnTo>
                    <a:pt x="7894" y="2533"/>
                  </a:lnTo>
                  <a:lnTo>
                    <a:pt x="7937" y="2913"/>
                  </a:lnTo>
                  <a:lnTo>
                    <a:pt x="7937" y="3040"/>
                  </a:lnTo>
                  <a:lnTo>
                    <a:pt x="7894" y="3124"/>
                  </a:lnTo>
                  <a:lnTo>
                    <a:pt x="7894" y="3124"/>
                  </a:lnTo>
                  <a:lnTo>
                    <a:pt x="7810" y="3209"/>
                  </a:lnTo>
                  <a:lnTo>
                    <a:pt x="7641" y="3251"/>
                  </a:lnTo>
                  <a:lnTo>
                    <a:pt x="7135" y="3335"/>
                  </a:lnTo>
                  <a:lnTo>
                    <a:pt x="6459" y="3377"/>
                  </a:lnTo>
                  <a:lnTo>
                    <a:pt x="5741" y="3377"/>
                  </a:lnTo>
                  <a:lnTo>
                    <a:pt x="4306" y="3377"/>
                  </a:lnTo>
                  <a:lnTo>
                    <a:pt x="3462" y="3335"/>
                  </a:lnTo>
                  <a:lnTo>
                    <a:pt x="3462" y="3335"/>
                  </a:lnTo>
                  <a:lnTo>
                    <a:pt x="3209" y="3293"/>
                  </a:lnTo>
                  <a:lnTo>
                    <a:pt x="2955" y="3209"/>
                  </a:lnTo>
                  <a:lnTo>
                    <a:pt x="2744" y="3082"/>
                  </a:lnTo>
                  <a:lnTo>
                    <a:pt x="2533" y="2955"/>
                  </a:lnTo>
                  <a:lnTo>
                    <a:pt x="0" y="2660"/>
                  </a:lnTo>
                  <a:lnTo>
                    <a:pt x="338" y="9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51"/>
            <p:cNvSpPr/>
            <p:nvPr/>
          </p:nvSpPr>
          <p:spPr>
            <a:xfrm>
              <a:off x="4439500" y="2879650"/>
              <a:ext cx="195275" cy="326125"/>
            </a:xfrm>
            <a:custGeom>
              <a:avLst/>
              <a:gdLst/>
              <a:ahLst/>
              <a:cxnLst/>
              <a:rect l="l" t="t" r="r" b="b"/>
              <a:pathLst>
                <a:path w="7811" h="13045" extrusionOk="0">
                  <a:moveTo>
                    <a:pt x="2027" y="1"/>
                  </a:moveTo>
                  <a:lnTo>
                    <a:pt x="1943" y="127"/>
                  </a:lnTo>
                  <a:lnTo>
                    <a:pt x="1647" y="549"/>
                  </a:lnTo>
                  <a:lnTo>
                    <a:pt x="1225" y="1225"/>
                  </a:lnTo>
                  <a:lnTo>
                    <a:pt x="1014" y="1647"/>
                  </a:lnTo>
                  <a:lnTo>
                    <a:pt x="803" y="2111"/>
                  </a:lnTo>
                  <a:lnTo>
                    <a:pt x="592" y="2618"/>
                  </a:lnTo>
                  <a:lnTo>
                    <a:pt x="381" y="3167"/>
                  </a:lnTo>
                  <a:lnTo>
                    <a:pt x="212" y="3758"/>
                  </a:lnTo>
                  <a:lnTo>
                    <a:pt x="128" y="4391"/>
                  </a:lnTo>
                  <a:lnTo>
                    <a:pt x="43" y="5024"/>
                  </a:lnTo>
                  <a:lnTo>
                    <a:pt x="1" y="5742"/>
                  </a:lnTo>
                  <a:lnTo>
                    <a:pt x="43" y="6459"/>
                  </a:lnTo>
                  <a:lnTo>
                    <a:pt x="170" y="7177"/>
                  </a:lnTo>
                  <a:lnTo>
                    <a:pt x="339" y="7810"/>
                  </a:lnTo>
                  <a:lnTo>
                    <a:pt x="550" y="8443"/>
                  </a:lnTo>
                  <a:lnTo>
                    <a:pt x="972" y="9330"/>
                  </a:lnTo>
                  <a:lnTo>
                    <a:pt x="1436" y="10132"/>
                  </a:lnTo>
                  <a:lnTo>
                    <a:pt x="1943" y="10807"/>
                  </a:lnTo>
                  <a:lnTo>
                    <a:pt x="2449" y="11398"/>
                  </a:lnTo>
                  <a:lnTo>
                    <a:pt x="3040" y="11905"/>
                  </a:lnTo>
                  <a:lnTo>
                    <a:pt x="3589" y="12285"/>
                  </a:lnTo>
                  <a:lnTo>
                    <a:pt x="4180" y="12580"/>
                  </a:lnTo>
                  <a:lnTo>
                    <a:pt x="4771" y="12791"/>
                  </a:lnTo>
                  <a:lnTo>
                    <a:pt x="5320" y="12918"/>
                  </a:lnTo>
                  <a:lnTo>
                    <a:pt x="5911" y="13003"/>
                  </a:lnTo>
                  <a:lnTo>
                    <a:pt x="6502" y="13045"/>
                  </a:lnTo>
                  <a:lnTo>
                    <a:pt x="7135" y="13003"/>
                  </a:lnTo>
                  <a:lnTo>
                    <a:pt x="7811" y="10681"/>
                  </a:lnTo>
                  <a:lnTo>
                    <a:pt x="7473" y="10427"/>
                  </a:lnTo>
                  <a:lnTo>
                    <a:pt x="7177" y="10132"/>
                  </a:lnTo>
                  <a:lnTo>
                    <a:pt x="6882" y="9836"/>
                  </a:lnTo>
                  <a:lnTo>
                    <a:pt x="6586" y="9541"/>
                  </a:lnTo>
                  <a:lnTo>
                    <a:pt x="6375" y="9245"/>
                  </a:lnTo>
                  <a:lnTo>
                    <a:pt x="6164" y="8823"/>
                  </a:lnTo>
                  <a:lnTo>
                    <a:pt x="5700" y="7726"/>
                  </a:lnTo>
                  <a:lnTo>
                    <a:pt x="4560" y="4897"/>
                  </a:lnTo>
                  <a:lnTo>
                    <a:pt x="3927" y="3420"/>
                  </a:lnTo>
                  <a:lnTo>
                    <a:pt x="3294" y="1985"/>
                  </a:lnTo>
                  <a:lnTo>
                    <a:pt x="2956" y="1394"/>
                  </a:lnTo>
                  <a:lnTo>
                    <a:pt x="2660" y="845"/>
                  </a:lnTo>
                  <a:lnTo>
                    <a:pt x="2365" y="38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1"/>
            <p:cNvSpPr/>
            <p:nvPr/>
          </p:nvSpPr>
          <p:spPr>
            <a:xfrm>
              <a:off x="4439500" y="2879650"/>
              <a:ext cx="195275" cy="326125"/>
            </a:xfrm>
            <a:custGeom>
              <a:avLst/>
              <a:gdLst/>
              <a:ahLst/>
              <a:cxnLst/>
              <a:rect l="l" t="t" r="r" b="b"/>
              <a:pathLst>
                <a:path w="7811" h="13045" fill="none" extrusionOk="0">
                  <a:moveTo>
                    <a:pt x="7811" y="10681"/>
                  </a:moveTo>
                  <a:lnTo>
                    <a:pt x="7811" y="10681"/>
                  </a:lnTo>
                  <a:lnTo>
                    <a:pt x="7473" y="10427"/>
                  </a:lnTo>
                  <a:lnTo>
                    <a:pt x="7177" y="10132"/>
                  </a:lnTo>
                  <a:lnTo>
                    <a:pt x="6882" y="9836"/>
                  </a:lnTo>
                  <a:lnTo>
                    <a:pt x="6586" y="9541"/>
                  </a:lnTo>
                  <a:lnTo>
                    <a:pt x="6586" y="9541"/>
                  </a:lnTo>
                  <a:lnTo>
                    <a:pt x="6375" y="9245"/>
                  </a:lnTo>
                  <a:lnTo>
                    <a:pt x="6164" y="8823"/>
                  </a:lnTo>
                  <a:lnTo>
                    <a:pt x="5700" y="7726"/>
                  </a:lnTo>
                  <a:lnTo>
                    <a:pt x="4560" y="4897"/>
                  </a:lnTo>
                  <a:lnTo>
                    <a:pt x="3927" y="3420"/>
                  </a:lnTo>
                  <a:lnTo>
                    <a:pt x="3294" y="1985"/>
                  </a:lnTo>
                  <a:lnTo>
                    <a:pt x="2956" y="1394"/>
                  </a:lnTo>
                  <a:lnTo>
                    <a:pt x="2660" y="845"/>
                  </a:lnTo>
                  <a:lnTo>
                    <a:pt x="2365" y="380"/>
                  </a:lnTo>
                  <a:lnTo>
                    <a:pt x="2027" y="1"/>
                  </a:lnTo>
                  <a:lnTo>
                    <a:pt x="2027" y="1"/>
                  </a:lnTo>
                  <a:lnTo>
                    <a:pt x="1943" y="127"/>
                  </a:lnTo>
                  <a:lnTo>
                    <a:pt x="1647" y="549"/>
                  </a:lnTo>
                  <a:lnTo>
                    <a:pt x="1225" y="1225"/>
                  </a:lnTo>
                  <a:lnTo>
                    <a:pt x="1014" y="1647"/>
                  </a:lnTo>
                  <a:lnTo>
                    <a:pt x="803" y="2111"/>
                  </a:lnTo>
                  <a:lnTo>
                    <a:pt x="592" y="2618"/>
                  </a:lnTo>
                  <a:lnTo>
                    <a:pt x="381" y="3167"/>
                  </a:lnTo>
                  <a:lnTo>
                    <a:pt x="212" y="3758"/>
                  </a:lnTo>
                  <a:lnTo>
                    <a:pt x="128" y="4391"/>
                  </a:lnTo>
                  <a:lnTo>
                    <a:pt x="43" y="5024"/>
                  </a:lnTo>
                  <a:lnTo>
                    <a:pt x="1" y="5742"/>
                  </a:lnTo>
                  <a:lnTo>
                    <a:pt x="43" y="6459"/>
                  </a:lnTo>
                  <a:lnTo>
                    <a:pt x="170" y="7177"/>
                  </a:lnTo>
                  <a:lnTo>
                    <a:pt x="170" y="7177"/>
                  </a:lnTo>
                  <a:lnTo>
                    <a:pt x="339" y="7810"/>
                  </a:lnTo>
                  <a:lnTo>
                    <a:pt x="550" y="8443"/>
                  </a:lnTo>
                  <a:lnTo>
                    <a:pt x="550" y="8443"/>
                  </a:lnTo>
                  <a:lnTo>
                    <a:pt x="972" y="9330"/>
                  </a:lnTo>
                  <a:lnTo>
                    <a:pt x="1436" y="10132"/>
                  </a:lnTo>
                  <a:lnTo>
                    <a:pt x="1943" y="10807"/>
                  </a:lnTo>
                  <a:lnTo>
                    <a:pt x="2449" y="11398"/>
                  </a:lnTo>
                  <a:lnTo>
                    <a:pt x="3040" y="11905"/>
                  </a:lnTo>
                  <a:lnTo>
                    <a:pt x="3589" y="12285"/>
                  </a:lnTo>
                  <a:lnTo>
                    <a:pt x="4180" y="12580"/>
                  </a:lnTo>
                  <a:lnTo>
                    <a:pt x="4771" y="12791"/>
                  </a:lnTo>
                  <a:lnTo>
                    <a:pt x="4771" y="12791"/>
                  </a:lnTo>
                  <a:lnTo>
                    <a:pt x="5320" y="12918"/>
                  </a:lnTo>
                  <a:lnTo>
                    <a:pt x="5911" y="13003"/>
                  </a:lnTo>
                  <a:lnTo>
                    <a:pt x="6502" y="13045"/>
                  </a:lnTo>
                  <a:lnTo>
                    <a:pt x="7135" y="13003"/>
                  </a:lnTo>
                  <a:lnTo>
                    <a:pt x="7811" y="106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1"/>
            <p:cNvSpPr/>
            <p:nvPr/>
          </p:nvSpPr>
          <p:spPr>
            <a:xfrm>
              <a:off x="4465900" y="3118150"/>
              <a:ext cx="10575" cy="16925"/>
            </a:xfrm>
            <a:custGeom>
              <a:avLst/>
              <a:gdLst/>
              <a:ahLst/>
              <a:cxnLst/>
              <a:rect l="l" t="t" r="r" b="b"/>
              <a:pathLst>
                <a:path w="423" h="677" extrusionOk="0">
                  <a:moveTo>
                    <a:pt x="0" y="1"/>
                  </a:moveTo>
                  <a:lnTo>
                    <a:pt x="0" y="43"/>
                  </a:lnTo>
                  <a:lnTo>
                    <a:pt x="380" y="676"/>
                  </a:lnTo>
                  <a:lnTo>
                    <a:pt x="422" y="6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1"/>
            <p:cNvSpPr/>
            <p:nvPr/>
          </p:nvSpPr>
          <p:spPr>
            <a:xfrm>
              <a:off x="4508100" y="3170925"/>
              <a:ext cx="21150" cy="15850"/>
            </a:xfrm>
            <a:custGeom>
              <a:avLst/>
              <a:gdLst/>
              <a:ahLst/>
              <a:cxnLst/>
              <a:rect l="l" t="t" r="r" b="b"/>
              <a:pathLst>
                <a:path w="846" h="63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423" y="338"/>
                  </a:lnTo>
                  <a:lnTo>
                    <a:pt x="845" y="634"/>
                  </a:lnTo>
                  <a:lnTo>
                    <a:pt x="845" y="634"/>
                  </a:lnTo>
                  <a:lnTo>
                    <a:pt x="845" y="634"/>
                  </a:lnTo>
                  <a:lnTo>
                    <a:pt x="423" y="338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51"/>
            <p:cNvSpPr/>
            <p:nvPr/>
          </p:nvSpPr>
          <p:spPr>
            <a:xfrm>
              <a:off x="4465900" y="3118150"/>
              <a:ext cx="10575" cy="16925"/>
            </a:xfrm>
            <a:custGeom>
              <a:avLst/>
              <a:gdLst/>
              <a:ahLst/>
              <a:cxnLst/>
              <a:rect l="l" t="t" r="r" b="b"/>
              <a:pathLst>
                <a:path w="423" h="677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380" y="676"/>
                  </a:lnTo>
                  <a:lnTo>
                    <a:pt x="380" y="676"/>
                  </a:lnTo>
                  <a:lnTo>
                    <a:pt x="422" y="676"/>
                  </a:lnTo>
                  <a:lnTo>
                    <a:pt x="422" y="67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51"/>
            <p:cNvSpPr/>
            <p:nvPr/>
          </p:nvSpPr>
          <p:spPr>
            <a:xfrm>
              <a:off x="4465900" y="2972525"/>
              <a:ext cx="96050" cy="214250"/>
            </a:xfrm>
            <a:custGeom>
              <a:avLst/>
              <a:gdLst/>
              <a:ahLst/>
              <a:cxnLst/>
              <a:rect l="l" t="t" r="r" b="b"/>
              <a:pathLst>
                <a:path w="3842" h="8570" extrusionOk="0">
                  <a:moveTo>
                    <a:pt x="507" y="0"/>
                  </a:moveTo>
                  <a:lnTo>
                    <a:pt x="211" y="2913"/>
                  </a:lnTo>
                  <a:lnTo>
                    <a:pt x="0" y="5826"/>
                  </a:lnTo>
                  <a:lnTo>
                    <a:pt x="422" y="6501"/>
                  </a:lnTo>
                  <a:lnTo>
                    <a:pt x="1182" y="6586"/>
                  </a:lnTo>
                  <a:lnTo>
                    <a:pt x="1351" y="7008"/>
                  </a:lnTo>
                  <a:lnTo>
                    <a:pt x="1689" y="7937"/>
                  </a:lnTo>
                  <a:lnTo>
                    <a:pt x="2111" y="8274"/>
                  </a:lnTo>
                  <a:lnTo>
                    <a:pt x="2533" y="8570"/>
                  </a:lnTo>
                  <a:lnTo>
                    <a:pt x="3800" y="8570"/>
                  </a:lnTo>
                  <a:lnTo>
                    <a:pt x="3842" y="7894"/>
                  </a:lnTo>
                  <a:lnTo>
                    <a:pt x="3800" y="7219"/>
                  </a:lnTo>
                  <a:lnTo>
                    <a:pt x="3715" y="6501"/>
                  </a:lnTo>
                  <a:lnTo>
                    <a:pt x="3546" y="5826"/>
                  </a:lnTo>
                  <a:lnTo>
                    <a:pt x="3293" y="5108"/>
                  </a:lnTo>
                  <a:lnTo>
                    <a:pt x="3040" y="4433"/>
                  </a:lnTo>
                  <a:lnTo>
                    <a:pt x="2744" y="3757"/>
                  </a:lnTo>
                  <a:lnTo>
                    <a:pt x="2407" y="3124"/>
                  </a:lnTo>
                  <a:lnTo>
                    <a:pt x="1773" y="1942"/>
                  </a:lnTo>
                  <a:lnTo>
                    <a:pt x="1182" y="1014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749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51"/>
            <p:cNvSpPr/>
            <p:nvPr/>
          </p:nvSpPr>
          <p:spPr>
            <a:xfrm>
              <a:off x="4465900" y="2972525"/>
              <a:ext cx="96050" cy="214250"/>
            </a:xfrm>
            <a:custGeom>
              <a:avLst/>
              <a:gdLst/>
              <a:ahLst/>
              <a:cxnLst/>
              <a:rect l="l" t="t" r="r" b="b"/>
              <a:pathLst>
                <a:path w="3842" h="8570" fill="none" extrusionOk="0">
                  <a:moveTo>
                    <a:pt x="507" y="0"/>
                  </a:moveTo>
                  <a:lnTo>
                    <a:pt x="507" y="0"/>
                  </a:lnTo>
                  <a:lnTo>
                    <a:pt x="211" y="2913"/>
                  </a:lnTo>
                  <a:lnTo>
                    <a:pt x="0" y="5826"/>
                  </a:lnTo>
                  <a:lnTo>
                    <a:pt x="0" y="5826"/>
                  </a:lnTo>
                  <a:lnTo>
                    <a:pt x="422" y="6501"/>
                  </a:lnTo>
                  <a:lnTo>
                    <a:pt x="422" y="6501"/>
                  </a:lnTo>
                  <a:lnTo>
                    <a:pt x="1182" y="6586"/>
                  </a:lnTo>
                  <a:lnTo>
                    <a:pt x="1182" y="6586"/>
                  </a:lnTo>
                  <a:lnTo>
                    <a:pt x="1351" y="7008"/>
                  </a:lnTo>
                  <a:lnTo>
                    <a:pt x="1689" y="7937"/>
                  </a:lnTo>
                  <a:lnTo>
                    <a:pt x="1689" y="7937"/>
                  </a:lnTo>
                  <a:lnTo>
                    <a:pt x="2111" y="8274"/>
                  </a:lnTo>
                  <a:lnTo>
                    <a:pt x="2533" y="8570"/>
                  </a:lnTo>
                  <a:lnTo>
                    <a:pt x="3800" y="8570"/>
                  </a:lnTo>
                  <a:lnTo>
                    <a:pt x="3800" y="8570"/>
                  </a:lnTo>
                  <a:lnTo>
                    <a:pt x="3842" y="7894"/>
                  </a:lnTo>
                  <a:lnTo>
                    <a:pt x="3800" y="7219"/>
                  </a:lnTo>
                  <a:lnTo>
                    <a:pt x="3715" y="6501"/>
                  </a:lnTo>
                  <a:lnTo>
                    <a:pt x="3546" y="5826"/>
                  </a:lnTo>
                  <a:lnTo>
                    <a:pt x="3293" y="5108"/>
                  </a:lnTo>
                  <a:lnTo>
                    <a:pt x="3040" y="4433"/>
                  </a:lnTo>
                  <a:lnTo>
                    <a:pt x="2744" y="3757"/>
                  </a:lnTo>
                  <a:lnTo>
                    <a:pt x="2407" y="3124"/>
                  </a:lnTo>
                  <a:lnTo>
                    <a:pt x="1773" y="1942"/>
                  </a:lnTo>
                  <a:lnTo>
                    <a:pt x="1182" y="1014"/>
                  </a:lnTo>
                  <a:lnTo>
                    <a:pt x="50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51"/>
            <p:cNvSpPr/>
            <p:nvPr/>
          </p:nvSpPr>
          <p:spPr>
            <a:xfrm>
              <a:off x="3889675" y="3270125"/>
              <a:ext cx="615300" cy="445400"/>
            </a:xfrm>
            <a:custGeom>
              <a:avLst/>
              <a:gdLst/>
              <a:ahLst/>
              <a:cxnLst/>
              <a:rect l="l" t="t" r="r" b="b"/>
              <a:pathLst>
                <a:path w="24612" h="17816" extrusionOk="0">
                  <a:moveTo>
                    <a:pt x="2786" y="1"/>
                  </a:moveTo>
                  <a:lnTo>
                    <a:pt x="2153" y="1985"/>
                  </a:lnTo>
                  <a:lnTo>
                    <a:pt x="1604" y="4096"/>
                  </a:lnTo>
                  <a:lnTo>
                    <a:pt x="971" y="6586"/>
                  </a:lnTo>
                  <a:lnTo>
                    <a:pt x="676" y="7895"/>
                  </a:lnTo>
                  <a:lnTo>
                    <a:pt x="422" y="9204"/>
                  </a:lnTo>
                  <a:lnTo>
                    <a:pt x="211" y="10470"/>
                  </a:lnTo>
                  <a:lnTo>
                    <a:pt x="85" y="11652"/>
                  </a:lnTo>
                  <a:lnTo>
                    <a:pt x="0" y="12750"/>
                  </a:lnTo>
                  <a:lnTo>
                    <a:pt x="0" y="13256"/>
                  </a:lnTo>
                  <a:lnTo>
                    <a:pt x="42" y="13678"/>
                  </a:lnTo>
                  <a:lnTo>
                    <a:pt x="85" y="14100"/>
                  </a:lnTo>
                  <a:lnTo>
                    <a:pt x="169" y="14480"/>
                  </a:lnTo>
                  <a:lnTo>
                    <a:pt x="296" y="14776"/>
                  </a:lnTo>
                  <a:lnTo>
                    <a:pt x="465" y="15029"/>
                  </a:lnTo>
                  <a:lnTo>
                    <a:pt x="676" y="15325"/>
                  </a:lnTo>
                  <a:lnTo>
                    <a:pt x="929" y="15578"/>
                  </a:lnTo>
                  <a:lnTo>
                    <a:pt x="1224" y="15831"/>
                  </a:lnTo>
                  <a:lnTo>
                    <a:pt x="1562" y="16042"/>
                  </a:lnTo>
                  <a:lnTo>
                    <a:pt x="1942" y="16253"/>
                  </a:lnTo>
                  <a:lnTo>
                    <a:pt x="2364" y="16464"/>
                  </a:lnTo>
                  <a:lnTo>
                    <a:pt x="3251" y="16802"/>
                  </a:lnTo>
                  <a:lnTo>
                    <a:pt x="4264" y="17098"/>
                  </a:lnTo>
                  <a:lnTo>
                    <a:pt x="5361" y="17309"/>
                  </a:lnTo>
                  <a:lnTo>
                    <a:pt x="6543" y="17478"/>
                  </a:lnTo>
                  <a:lnTo>
                    <a:pt x="7768" y="17646"/>
                  </a:lnTo>
                  <a:lnTo>
                    <a:pt x="9076" y="17731"/>
                  </a:lnTo>
                  <a:lnTo>
                    <a:pt x="10427" y="17773"/>
                  </a:lnTo>
                  <a:lnTo>
                    <a:pt x="11820" y="17815"/>
                  </a:lnTo>
                  <a:lnTo>
                    <a:pt x="13171" y="17815"/>
                  </a:lnTo>
                  <a:lnTo>
                    <a:pt x="15957" y="17773"/>
                  </a:lnTo>
                  <a:lnTo>
                    <a:pt x="18575" y="17689"/>
                  </a:lnTo>
                  <a:lnTo>
                    <a:pt x="21994" y="17604"/>
                  </a:lnTo>
                  <a:lnTo>
                    <a:pt x="23429" y="17562"/>
                  </a:lnTo>
                  <a:lnTo>
                    <a:pt x="24611" y="17604"/>
                  </a:lnTo>
                  <a:lnTo>
                    <a:pt x="24611" y="9204"/>
                  </a:lnTo>
                  <a:lnTo>
                    <a:pt x="23092" y="8824"/>
                  </a:lnTo>
                  <a:lnTo>
                    <a:pt x="22923" y="2154"/>
                  </a:lnTo>
                  <a:lnTo>
                    <a:pt x="278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51"/>
            <p:cNvSpPr/>
            <p:nvPr/>
          </p:nvSpPr>
          <p:spPr>
            <a:xfrm>
              <a:off x="3889675" y="3270125"/>
              <a:ext cx="615300" cy="445400"/>
            </a:xfrm>
            <a:custGeom>
              <a:avLst/>
              <a:gdLst/>
              <a:ahLst/>
              <a:cxnLst/>
              <a:rect l="l" t="t" r="r" b="b"/>
              <a:pathLst>
                <a:path w="24612" h="17816" fill="none" extrusionOk="0">
                  <a:moveTo>
                    <a:pt x="2786" y="1"/>
                  </a:moveTo>
                  <a:lnTo>
                    <a:pt x="22923" y="2154"/>
                  </a:lnTo>
                  <a:lnTo>
                    <a:pt x="23092" y="8824"/>
                  </a:lnTo>
                  <a:lnTo>
                    <a:pt x="23092" y="8824"/>
                  </a:lnTo>
                  <a:lnTo>
                    <a:pt x="24611" y="9204"/>
                  </a:lnTo>
                  <a:lnTo>
                    <a:pt x="24611" y="17604"/>
                  </a:lnTo>
                  <a:lnTo>
                    <a:pt x="24611" y="17604"/>
                  </a:lnTo>
                  <a:lnTo>
                    <a:pt x="23429" y="17562"/>
                  </a:lnTo>
                  <a:lnTo>
                    <a:pt x="21994" y="17604"/>
                  </a:lnTo>
                  <a:lnTo>
                    <a:pt x="18575" y="17689"/>
                  </a:lnTo>
                  <a:lnTo>
                    <a:pt x="18575" y="17689"/>
                  </a:lnTo>
                  <a:lnTo>
                    <a:pt x="15957" y="17773"/>
                  </a:lnTo>
                  <a:lnTo>
                    <a:pt x="13171" y="17815"/>
                  </a:lnTo>
                  <a:lnTo>
                    <a:pt x="11820" y="17815"/>
                  </a:lnTo>
                  <a:lnTo>
                    <a:pt x="10427" y="17773"/>
                  </a:lnTo>
                  <a:lnTo>
                    <a:pt x="9076" y="17731"/>
                  </a:lnTo>
                  <a:lnTo>
                    <a:pt x="7768" y="17646"/>
                  </a:lnTo>
                  <a:lnTo>
                    <a:pt x="6543" y="17478"/>
                  </a:lnTo>
                  <a:lnTo>
                    <a:pt x="5361" y="17309"/>
                  </a:lnTo>
                  <a:lnTo>
                    <a:pt x="4264" y="17098"/>
                  </a:lnTo>
                  <a:lnTo>
                    <a:pt x="3251" y="16802"/>
                  </a:lnTo>
                  <a:lnTo>
                    <a:pt x="2364" y="16464"/>
                  </a:lnTo>
                  <a:lnTo>
                    <a:pt x="1942" y="16253"/>
                  </a:lnTo>
                  <a:lnTo>
                    <a:pt x="1562" y="16042"/>
                  </a:lnTo>
                  <a:lnTo>
                    <a:pt x="1224" y="15831"/>
                  </a:lnTo>
                  <a:lnTo>
                    <a:pt x="929" y="15578"/>
                  </a:lnTo>
                  <a:lnTo>
                    <a:pt x="676" y="15325"/>
                  </a:lnTo>
                  <a:lnTo>
                    <a:pt x="465" y="15029"/>
                  </a:lnTo>
                  <a:lnTo>
                    <a:pt x="465" y="15029"/>
                  </a:lnTo>
                  <a:lnTo>
                    <a:pt x="296" y="14776"/>
                  </a:lnTo>
                  <a:lnTo>
                    <a:pt x="169" y="14480"/>
                  </a:lnTo>
                  <a:lnTo>
                    <a:pt x="85" y="14100"/>
                  </a:lnTo>
                  <a:lnTo>
                    <a:pt x="42" y="13678"/>
                  </a:lnTo>
                  <a:lnTo>
                    <a:pt x="0" y="13256"/>
                  </a:lnTo>
                  <a:lnTo>
                    <a:pt x="0" y="12750"/>
                  </a:lnTo>
                  <a:lnTo>
                    <a:pt x="85" y="11652"/>
                  </a:lnTo>
                  <a:lnTo>
                    <a:pt x="211" y="10470"/>
                  </a:lnTo>
                  <a:lnTo>
                    <a:pt x="422" y="9204"/>
                  </a:lnTo>
                  <a:lnTo>
                    <a:pt x="676" y="7895"/>
                  </a:lnTo>
                  <a:lnTo>
                    <a:pt x="971" y="6586"/>
                  </a:lnTo>
                  <a:lnTo>
                    <a:pt x="1604" y="4096"/>
                  </a:lnTo>
                  <a:lnTo>
                    <a:pt x="2153" y="1985"/>
                  </a:lnTo>
                  <a:lnTo>
                    <a:pt x="278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1"/>
            <p:cNvSpPr/>
            <p:nvPr/>
          </p:nvSpPr>
          <p:spPr>
            <a:xfrm>
              <a:off x="4610475" y="4268500"/>
              <a:ext cx="118225" cy="171000"/>
            </a:xfrm>
            <a:custGeom>
              <a:avLst/>
              <a:gdLst/>
              <a:ahLst/>
              <a:cxnLst/>
              <a:rect l="l" t="t" r="r" b="b"/>
              <a:pathLst>
                <a:path w="4729" h="6840" extrusionOk="0">
                  <a:moveTo>
                    <a:pt x="1858" y="1"/>
                  </a:moveTo>
                  <a:lnTo>
                    <a:pt x="1" y="6628"/>
                  </a:lnTo>
                  <a:lnTo>
                    <a:pt x="2914" y="6839"/>
                  </a:lnTo>
                  <a:lnTo>
                    <a:pt x="4729" y="212"/>
                  </a:lnTo>
                  <a:lnTo>
                    <a:pt x="1858" y="1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1"/>
            <p:cNvSpPr/>
            <p:nvPr/>
          </p:nvSpPr>
          <p:spPr>
            <a:xfrm>
              <a:off x="4610475" y="4268500"/>
              <a:ext cx="118225" cy="171000"/>
            </a:xfrm>
            <a:custGeom>
              <a:avLst/>
              <a:gdLst/>
              <a:ahLst/>
              <a:cxnLst/>
              <a:rect l="l" t="t" r="r" b="b"/>
              <a:pathLst>
                <a:path w="4729" h="6840" fill="none" extrusionOk="0">
                  <a:moveTo>
                    <a:pt x="1" y="6628"/>
                  </a:moveTo>
                  <a:lnTo>
                    <a:pt x="2914" y="6839"/>
                  </a:lnTo>
                  <a:lnTo>
                    <a:pt x="4729" y="212"/>
                  </a:lnTo>
                  <a:lnTo>
                    <a:pt x="1858" y="1"/>
                  </a:lnTo>
                  <a:lnTo>
                    <a:pt x="1" y="66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1"/>
            <p:cNvSpPr/>
            <p:nvPr/>
          </p:nvSpPr>
          <p:spPr>
            <a:xfrm>
              <a:off x="4691750" y="4414150"/>
              <a:ext cx="39075" cy="38000"/>
            </a:xfrm>
            <a:custGeom>
              <a:avLst/>
              <a:gdLst/>
              <a:ahLst/>
              <a:cxnLst/>
              <a:rect l="l" t="t" r="r" b="b"/>
              <a:pathLst>
                <a:path w="1563" h="1520" extrusionOk="0">
                  <a:moveTo>
                    <a:pt x="845" y="127"/>
                  </a:moveTo>
                  <a:lnTo>
                    <a:pt x="929" y="211"/>
                  </a:lnTo>
                  <a:lnTo>
                    <a:pt x="929" y="296"/>
                  </a:lnTo>
                  <a:lnTo>
                    <a:pt x="845" y="464"/>
                  </a:lnTo>
                  <a:lnTo>
                    <a:pt x="718" y="676"/>
                  </a:lnTo>
                  <a:lnTo>
                    <a:pt x="507" y="844"/>
                  </a:lnTo>
                  <a:lnTo>
                    <a:pt x="296" y="971"/>
                  </a:lnTo>
                  <a:lnTo>
                    <a:pt x="211" y="971"/>
                  </a:lnTo>
                  <a:lnTo>
                    <a:pt x="380" y="507"/>
                  </a:lnTo>
                  <a:lnTo>
                    <a:pt x="507" y="296"/>
                  </a:lnTo>
                  <a:lnTo>
                    <a:pt x="633" y="169"/>
                  </a:lnTo>
                  <a:lnTo>
                    <a:pt x="718" y="127"/>
                  </a:lnTo>
                  <a:close/>
                  <a:moveTo>
                    <a:pt x="1182" y="971"/>
                  </a:moveTo>
                  <a:lnTo>
                    <a:pt x="1309" y="1013"/>
                  </a:lnTo>
                  <a:lnTo>
                    <a:pt x="1351" y="1055"/>
                  </a:lnTo>
                  <a:lnTo>
                    <a:pt x="1393" y="1098"/>
                  </a:lnTo>
                  <a:lnTo>
                    <a:pt x="1436" y="1140"/>
                  </a:lnTo>
                  <a:lnTo>
                    <a:pt x="1393" y="1267"/>
                  </a:lnTo>
                  <a:lnTo>
                    <a:pt x="1309" y="1393"/>
                  </a:lnTo>
                  <a:lnTo>
                    <a:pt x="929" y="1393"/>
                  </a:lnTo>
                  <a:lnTo>
                    <a:pt x="633" y="1309"/>
                  </a:lnTo>
                  <a:lnTo>
                    <a:pt x="296" y="1140"/>
                  </a:lnTo>
                  <a:lnTo>
                    <a:pt x="591" y="1055"/>
                  </a:lnTo>
                  <a:lnTo>
                    <a:pt x="929" y="1013"/>
                  </a:lnTo>
                  <a:lnTo>
                    <a:pt x="1182" y="971"/>
                  </a:lnTo>
                  <a:close/>
                  <a:moveTo>
                    <a:pt x="718" y="0"/>
                  </a:moveTo>
                  <a:lnTo>
                    <a:pt x="591" y="42"/>
                  </a:lnTo>
                  <a:lnTo>
                    <a:pt x="465" y="127"/>
                  </a:lnTo>
                  <a:lnTo>
                    <a:pt x="338" y="296"/>
                  </a:lnTo>
                  <a:lnTo>
                    <a:pt x="211" y="633"/>
                  </a:lnTo>
                  <a:lnTo>
                    <a:pt x="127" y="929"/>
                  </a:lnTo>
                  <a:lnTo>
                    <a:pt x="85" y="1098"/>
                  </a:lnTo>
                  <a:lnTo>
                    <a:pt x="42" y="1098"/>
                  </a:lnTo>
                  <a:lnTo>
                    <a:pt x="0" y="1140"/>
                  </a:lnTo>
                  <a:lnTo>
                    <a:pt x="85" y="1140"/>
                  </a:lnTo>
                  <a:lnTo>
                    <a:pt x="85" y="1182"/>
                  </a:lnTo>
                  <a:lnTo>
                    <a:pt x="465" y="1351"/>
                  </a:lnTo>
                  <a:lnTo>
                    <a:pt x="802" y="1478"/>
                  </a:lnTo>
                  <a:lnTo>
                    <a:pt x="929" y="1520"/>
                  </a:lnTo>
                  <a:lnTo>
                    <a:pt x="1224" y="1520"/>
                  </a:lnTo>
                  <a:lnTo>
                    <a:pt x="1393" y="1478"/>
                  </a:lnTo>
                  <a:lnTo>
                    <a:pt x="1436" y="1435"/>
                  </a:lnTo>
                  <a:lnTo>
                    <a:pt x="1520" y="1351"/>
                  </a:lnTo>
                  <a:lnTo>
                    <a:pt x="1562" y="1224"/>
                  </a:lnTo>
                  <a:lnTo>
                    <a:pt x="1562" y="1140"/>
                  </a:lnTo>
                  <a:lnTo>
                    <a:pt x="1520" y="1013"/>
                  </a:lnTo>
                  <a:lnTo>
                    <a:pt x="1478" y="929"/>
                  </a:lnTo>
                  <a:lnTo>
                    <a:pt x="1267" y="844"/>
                  </a:lnTo>
                  <a:lnTo>
                    <a:pt x="845" y="844"/>
                  </a:lnTo>
                  <a:lnTo>
                    <a:pt x="633" y="887"/>
                  </a:lnTo>
                  <a:lnTo>
                    <a:pt x="633" y="887"/>
                  </a:lnTo>
                  <a:lnTo>
                    <a:pt x="760" y="760"/>
                  </a:lnTo>
                  <a:lnTo>
                    <a:pt x="887" y="633"/>
                  </a:lnTo>
                  <a:lnTo>
                    <a:pt x="971" y="464"/>
                  </a:lnTo>
                  <a:lnTo>
                    <a:pt x="1056" y="296"/>
                  </a:lnTo>
                  <a:lnTo>
                    <a:pt x="1056" y="211"/>
                  </a:lnTo>
                  <a:lnTo>
                    <a:pt x="1013" y="127"/>
                  </a:lnTo>
                  <a:lnTo>
                    <a:pt x="929" y="85"/>
                  </a:lnTo>
                  <a:lnTo>
                    <a:pt x="887" y="42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1"/>
            <p:cNvSpPr/>
            <p:nvPr/>
          </p:nvSpPr>
          <p:spPr>
            <a:xfrm>
              <a:off x="4631600" y="4330775"/>
              <a:ext cx="7400" cy="29575"/>
            </a:xfrm>
            <a:custGeom>
              <a:avLst/>
              <a:gdLst/>
              <a:ahLst/>
              <a:cxnLst/>
              <a:rect l="l" t="t" r="r" b="b"/>
              <a:pathLst>
                <a:path w="296" h="1183" extrusionOk="0">
                  <a:moveTo>
                    <a:pt x="296" y="0"/>
                  </a:moveTo>
                  <a:lnTo>
                    <a:pt x="0" y="1182"/>
                  </a:lnTo>
                  <a:lnTo>
                    <a:pt x="0" y="1182"/>
                  </a:lnTo>
                  <a:lnTo>
                    <a:pt x="296" y="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1"/>
            <p:cNvSpPr/>
            <p:nvPr/>
          </p:nvSpPr>
          <p:spPr>
            <a:xfrm>
              <a:off x="4631600" y="4330775"/>
              <a:ext cx="7400" cy="29575"/>
            </a:xfrm>
            <a:custGeom>
              <a:avLst/>
              <a:gdLst/>
              <a:ahLst/>
              <a:cxnLst/>
              <a:rect l="l" t="t" r="r" b="b"/>
              <a:pathLst>
                <a:path w="296" h="1183" fill="none" extrusionOk="0">
                  <a:moveTo>
                    <a:pt x="296" y="0"/>
                  </a:moveTo>
                  <a:lnTo>
                    <a:pt x="0" y="1182"/>
                  </a:lnTo>
                  <a:lnTo>
                    <a:pt x="0" y="1182"/>
                  </a:lnTo>
                  <a:lnTo>
                    <a:pt x="296" y="0"/>
                  </a:lnTo>
                  <a:lnTo>
                    <a:pt x="2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51"/>
            <p:cNvSpPr/>
            <p:nvPr/>
          </p:nvSpPr>
          <p:spPr>
            <a:xfrm>
              <a:off x="4631600" y="4330775"/>
              <a:ext cx="76000" cy="38000"/>
            </a:xfrm>
            <a:custGeom>
              <a:avLst/>
              <a:gdLst/>
              <a:ahLst/>
              <a:cxnLst/>
              <a:rect l="l" t="t" r="r" b="b"/>
              <a:pathLst>
                <a:path w="3040" h="1520" extrusionOk="0">
                  <a:moveTo>
                    <a:pt x="296" y="0"/>
                  </a:moveTo>
                  <a:lnTo>
                    <a:pt x="0" y="1182"/>
                  </a:lnTo>
                  <a:lnTo>
                    <a:pt x="2871" y="1520"/>
                  </a:lnTo>
                  <a:lnTo>
                    <a:pt x="3039" y="760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BC8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1"/>
            <p:cNvSpPr/>
            <p:nvPr/>
          </p:nvSpPr>
          <p:spPr>
            <a:xfrm>
              <a:off x="4631600" y="4330775"/>
              <a:ext cx="76000" cy="38000"/>
            </a:xfrm>
            <a:custGeom>
              <a:avLst/>
              <a:gdLst/>
              <a:ahLst/>
              <a:cxnLst/>
              <a:rect l="l" t="t" r="r" b="b"/>
              <a:pathLst>
                <a:path w="3040" h="1520" fill="none" extrusionOk="0">
                  <a:moveTo>
                    <a:pt x="296" y="0"/>
                  </a:moveTo>
                  <a:lnTo>
                    <a:pt x="0" y="1182"/>
                  </a:lnTo>
                  <a:lnTo>
                    <a:pt x="2871" y="1520"/>
                  </a:lnTo>
                  <a:lnTo>
                    <a:pt x="3039" y="760"/>
                  </a:lnTo>
                  <a:lnTo>
                    <a:pt x="2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1"/>
            <p:cNvSpPr/>
            <p:nvPr/>
          </p:nvSpPr>
          <p:spPr>
            <a:xfrm>
              <a:off x="4127125" y="3404175"/>
              <a:ext cx="871750" cy="953000"/>
            </a:xfrm>
            <a:custGeom>
              <a:avLst/>
              <a:gdLst/>
              <a:ahLst/>
              <a:cxnLst/>
              <a:rect l="l" t="t" r="r" b="b"/>
              <a:pathLst>
                <a:path w="34870" h="38120" extrusionOk="0">
                  <a:moveTo>
                    <a:pt x="6881" y="0"/>
                  </a:moveTo>
                  <a:lnTo>
                    <a:pt x="0" y="6417"/>
                  </a:lnTo>
                  <a:lnTo>
                    <a:pt x="13003" y="9836"/>
                  </a:lnTo>
                  <a:lnTo>
                    <a:pt x="21952" y="12242"/>
                  </a:lnTo>
                  <a:lnTo>
                    <a:pt x="24949" y="13044"/>
                  </a:lnTo>
                  <a:lnTo>
                    <a:pt x="25794" y="13298"/>
                  </a:lnTo>
                  <a:lnTo>
                    <a:pt x="26089" y="13382"/>
                  </a:lnTo>
                  <a:lnTo>
                    <a:pt x="26173" y="13635"/>
                  </a:lnTo>
                  <a:lnTo>
                    <a:pt x="26216" y="13973"/>
                  </a:lnTo>
                  <a:lnTo>
                    <a:pt x="26216" y="14395"/>
                  </a:lnTo>
                  <a:lnTo>
                    <a:pt x="26131" y="14902"/>
                  </a:lnTo>
                  <a:lnTo>
                    <a:pt x="25920" y="16210"/>
                  </a:lnTo>
                  <a:lnTo>
                    <a:pt x="25582" y="17772"/>
                  </a:lnTo>
                  <a:lnTo>
                    <a:pt x="25160" y="19587"/>
                  </a:lnTo>
                  <a:lnTo>
                    <a:pt x="24654" y="21529"/>
                  </a:lnTo>
                  <a:lnTo>
                    <a:pt x="23430" y="25666"/>
                  </a:lnTo>
                  <a:lnTo>
                    <a:pt x="22163" y="29719"/>
                  </a:lnTo>
                  <a:lnTo>
                    <a:pt x="21066" y="33223"/>
                  </a:lnTo>
                  <a:lnTo>
                    <a:pt x="19926" y="36600"/>
                  </a:lnTo>
                  <a:lnTo>
                    <a:pt x="25076" y="38120"/>
                  </a:lnTo>
                  <a:lnTo>
                    <a:pt x="26638" y="34447"/>
                  </a:lnTo>
                  <a:lnTo>
                    <a:pt x="28242" y="30563"/>
                  </a:lnTo>
                  <a:lnTo>
                    <a:pt x="30057" y="26046"/>
                  </a:lnTo>
                  <a:lnTo>
                    <a:pt x="31872" y="21403"/>
                  </a:lnTo>
                  <a:lnTo>
                    <a:pt x="32717" y="19165"/>
                  </a:lnTo>
                  <a:lnTo>
                    <a:pt x="33477" y="17055"/>
                  </a:lnTo>
                  <a:lnTo>
                    <a:pt x="34068" y="15155"/>
                  </a:lnTo>
                  <a:lnTo>
                    <a:pt x="34532" y="13551"/>
                  </a:lnTo>
                  <a:lnTo>
                    <a:pt x="34701" y="12875"/>
                  </a:lnTo>
                  <a:lnTo>
                    <a:pt x="34827" y="12284"/>
                  </a:lnTo>
                  <a:lnTo>
                    <a:pt x="34870" y="11820"/>
                  </a:lnTo>
                  <a:lnTo>
                    <a:pt x="34870" y="11440"/>
                  </a:lnTo>
                  <a:lnTo>
                    <a:pt x="34827" y="11102"/>
                  </a:lnTo>
                  <a:lnTo>
                    <a:pt x="34743" y="10765"/>
                  </a:lnTo>
                  <a:lnTo>
                    <a:pt x="34616" y="10427"/>
                  </a:lnTo>
                  <a:lnTo>
                    <a:pt x="34448" y="10089"/>
                  </a:lnTo>
                  <a:lnTo>
                    <a:pt x="34279" y="9794"/>
                  </a:lnTo>
                  <a:lnTo>
                    <a:pt x="34068" y="9456"/>
                  </a:lnTo>
                  <a:lnTo>
                    <a:pt x="33814" y="9161"/>
                  </a:lnTo>
                  <a:lnTo>
                    <a:pt x="33519" y="8865"/>
                  </a:lnTo>
                  <a:lnTo>
                    <a:pt x="32843" y="8274"/>
                  </a:lnTo>
                  <a:lnTo>
                    <a:pt x="32083" y="7683"/>
                  </a:lnTo>
                  <a:lnTo>
                    <a:pt x="31239" y="7134"/>
                  </a:lnTo>
                  <a:lnTo>
                    <a:pt x="30268" y="6585"/>
                  </a:lnTo>
                  <a:lnTo>
                    <a:pt x="29255" y="6079"/>
                  </a:lnTo>
                  <a:lnTo>
                    <a:pt x="28158" y="5572"/>
                  </a:lnTo>
                  <a:lnTo>
                    <a:pt x="26976" y="5108"/>
                  </a:lnTo>
                  <a:lnTo>
                    <a:pt x="25794" y="4644"/>
                  </a:lnTo>
                  <a:lnTo>
                    <a:pt x="24527" y="4179"/>
                  </a:lnTo>
                  <a:lnTo>
                    <a:pt x="23261" y="3757"/>
                  </a:lnTo>
                  <a:lnTo>
                    <a:pt x="20686" y="2997"/>
                  </a:lnTo>
                  <a:lnTo>
                    <a:pt x="18110" y="2322"/>
                  </a:lnTo>
                  <a:lnTo>
                    <a:pt x="15620" y="1731"/>
                  </a:lnTo>
                  <a:lnTo>
                    <a:pt x="13256" y="1182"/>
                  </a:lnTo>
                  <a:lnTo>
                    <a:pt x="11187" y="760"/>
                  </a:lnTo>
                  <a:lnTo>
                    <a:pt x="8063" y="211"/>
                  </a:lnTo>
                  <a:lnTo>
                    <a:pt x="688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1"/>
            <p:cNvSpPr/>
            <p:nvPr/>
          </p:nvSpPr>
          <p:spPr>
            <a:xfrm>
              <a:off x="4127125" y="3404175"/>
              <a:ext cx="871750" cy="953000"/>
            </a:xfrm>
            <a:custGeom>
              <a:avLst/>
              <a:gdLst/>
              <a:ahLst/>
              <a:cxnLst/>
              <a:rect l="l" t="t" r="r" b="b"/>
              <a:pathLst>
                <a:path w="34870" h="38120" fill="none" extrusionOk="0">
                  <a:moveTo>
                    <a:pt x="25076" y="38120"/>
                  </a:moveTo>
                  <a:lnTo>
                    <a:pt x="19926" y="36600"/>
                  </a:lnTo>
                  <a:lnTo>
                    <a:pt x="19926" y="36600"/>
                  </a:lnTo>
                  <a:lnTo>
                    <a:pt x="21066" y="33223"/>
                  </a:lnTo>
                  <a:lnTo>
                    <a:pt x="22163" y="29719"/>
                  </a:lnTo>
                  <a:lnTo>
                    <a:pt x="23430" y="25666"/>
                  </a:lnTo>
                  <a:lnTo>
                    <a:pt x="24654" y="21529"/>
                  </a:lnTo>
                  <a:lnTo>
                    <a:pt x="25160" y="19587"/>
                  </a:lnTo>
                  <a:lnTo>
                    <a:pt x="25582" y="17772"/>
                  </a:lnTo>
                  <a:lnTo>
                    <a:pt x="25920" y="16210"/>
                  </a:lnTo>
                  <a:lnTo>
                    <a:pt x="26131" y="14902"/>
                  </a:lnTo>
                  <a:lnTo>
                    <a:pt x="26216" y="14395"/>
                  </a:lnTo>
                  <a:lnTo>
                    <a:pt x="26216" y="13973"/>
                  </a:lnTo>
                  <a:lnTo>
                    <a:pt x="26173" y="13635"/>
                  </a:lnTo>
                  <a:lnTo>
                    <a:pt x="26089" y="13382"/>
                  </a:lnTo>
                  <a:lnTo>
                    <a:pt x="26089" y="13382"/>
                  </a:lnTo>
                  <a:lnTo>
                    <a:pt x="25794" y="13298"/>
                  </a:lnTo>
                  <a:lnTo>
                    <a:pt x="24949" y="13044"/>
                  </a:lnTo>
                  <a:lnTo>
                    <a:pt x="21952" y="12242"/>
                  </a:lnTo>
                  <a:lnTo>
                    <a:pt x="13003" y="9836"/>
                  </a:lnTo>
                  <a:lnTo>
                    <a:pt x="0" y="6417"/>
                  </a:lnTo>
                  <a:lnTo>
                    <a:pt x="6881" y="0"/>
                  </a:lnTo>
                  <a:lnTo>
                    <a:pt x="6881" y="0"/>
                  </a:lnTo>
                  <a:lnTo>
                    <a:pt x="8063" y="211"/>
                  </a:lnTo>
                  <a:lnTo>
                    <a:pt x="11187" y="760"/>
                  </a:lnTo>
                  <a:lnTo>
                    <a:pt x="13256" y="1182"/>
                  </a:lnTo>
                  <a:lnTo>
                    <a:pt x="15620" y="1731"/>
                  </a:lnTo>
                  <a:lnTo>
                    <a:pt x="18110" y="2322"/>
                  </a:lnTo>
                  <a:lnTo>
                    <a:pt x="20686" y="2997"/>
                  </a:lnTo>
                  <a:lnTo>
                    <a:pt x="23261" y="3757"/>
                  </a:lnTo>
                  <a:lnTo>
                    <a:pt x="24527" y="4179"/>
                  </a:lnTo>
                  <a:lnTo>
                    <a:pt x="25794" y="4644"/>
                  </a:lnTo>
                  <a:lnTo>
                    <a:pt x="26976" y="5108"/>
                  </a:lnTo>
                  <a:lnTo>
                    <a:pt x="28158" y="5572"/>
                  </a:lnTo>
                  <a:lnTo>
                    <a:pt x="29255" y="6079"/>
                  </a:lnTo>
                  <a:lnTo>
                    <a:pt x="30268" y="6585"/>
                  </a:lnTo>
                  <a:lnTo>
                    <a:pt x="31239" y="7134"/>
                  </a:lnTo>
                  <a:lnTo>
                    <a:pt x="32083" y="7683"/>
                  </a:lnTo>
                  <a:lnTo>
                    <a:pt x="32843" y="8274"/>
                  </a:lnTo>
                  <a:lnTo>
                    <a:pt x="33519" y="8865"/>
                  </a:lnTo>
                  <a:lnTo>
                    <a:pt x="33814" y="9161"/>
                  </a:lnTo>
                  <a:lnTo>
                    <a:pt x="34068" y="9456"/>
                  </a:lnTo>
                  <a:lnTo>
                    <a:pt x="34279" y="9794"/>
                  </a:lnTo>
                  <a:lnTo>
                    <a:pt x="34448" y="10089"/>
                  </a:lnTo>
                  <a:lnTo>
                    <a:pt x="34616" y="10427"/>
                  </a:lnTo>
                  <a:lnTo>
                    <a:pt x="34743" y="10765"/>
                  </a:lnTo>
                  <a:lnTo>
                    <a:pt x="34827" y="11102"/>
                  </a:lnTo>
                  <a:lnTo>
                    <a:pt x="34870" y="11440"/>
                  </a:lnTo>
                  <a:lnTo>
                    <a:pt x="34870" y="11440"/>
                  </a:lnTo>
                  <a:lnTo>
                    <a:pt x="34870" y="11820"/>
                  </a:lnTo>
                  <a:lnTo>
                    <a:pt x="34827" y="12284"/>
                  </a:lnTo>
                  <a:lnTo>
                    <a:pt x="34701" y="12875"/>
                  </a:lnTo>
                  <a:lnTo>
                    <a:pt x="34532" y="13551"/>
                  </a:lnTo>
                  <a:lnTo>
                    <a:pt x="34068" y="15155"/>
                  </a:lnTo>
                  <a:lnTo>
                    <a:pt x="33477" y="17055"/>
                  </a:lnTo>
                  <a:lnTo>
                    <a:pt x="32717" y="19165"/>
                  </a:lnTo>
                  <a:lnTo>
                    <a:pt x="31872" y="21403"/>
                  </a:lnTo>
                  <a:lnTo>
                    <a:pt x="30057" y="26046"/>
                  </a:lnTo>
                  <a:lnTo>
                    <a:pt x="28242" y="30563"/>
                  </a:lnTo>
                  <a:lnTo>
                    <a:pt x="26638" y="34447"/>
                  </a:lnTo>
                  <a:lnTo>
                    <a:pt x="25076" y="381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1"/>
            <p:cNvSpPr/>
            <p:nvPr/>
          </p:nvSpPr>
          <p:spPr>
            <a:xfrm>
              <a:off x="4609425" y="4256900"/>
              <a:ext cx="181550" cy="108725"/>
            </a:xfrm>
            <a:custGeom>
              <a:avLst/>
              <a:gdLst/>
              <a:ahLst/>
              <a:cxnLst/>
              <a:rect l="l" t="t" r="r" b="b"/>
              <a:pathLst>
                <a:path w="7262" h="4349" extrusionOk="0">
                  <a:moveTo>
                    <a:pt x="465" y="0"/>
                  </a:moveTo>
                  <a:lnTo>
                    <a:pt x="0" y="2617"/>
                  </a:lnTo>
                  <a:lnTo>
                    <a:pt x="6164" y="4348"/>
                  </a:lnTo>
                  <a:lnTo>
                    <a:pt x="7261" y="177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1"/>
            <p:cNvSpPr/>
            <p:nvPr/>
          </p:nvSpPr>
          <p:spPr>
            <a:xfrm>
              <a:off x="4609425" y="4256900"/>
              <a:ext cx="181550" cy="108725"/>
            </a:xfrm>
            <a:custGeom>
              <a:avLst/>
              <a:gdLst/>
              <a:ahLst/>
              <a:cxnLst/>
              <a:rect l="l" t="t" r="r" b="b"/>
              <a:pathLst>
                <a:path w="7262" h="4349" fill="none" extrusionOk="0">
                  <a:moveTo>
                    <a:pt x="0" y="2617"/>
                  </a:moveTo>
                  <a:lnTo>
                    <a:pt x="6164" y="4348"/>
                  </a:lnTo>
                  <a:lnTo>
                    <a:pt x="7261" y="1773"/>
                  </a:lnTo>
                  <a:lnTo>
                    <a:pt x="465" y="0"/>
                  </a:lnTo>
                  <a:lnTo>
                    <a:pt x="0" y="26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1"/>
            <p:cNvSpPr/>
            <p:nvPr/>
          </p:nvSpPr>
          <p:spPr>
            <a:xfrm>
              <a:off x="4609425" y="4256900"/>
              <a:ext cx="181550" cy="108725"/>
            </a:xfrm>
            <a:custGeom>
              <a:avLst/>
              <a:gdLst/>
              <a:ahLst/>
              <a:cxnLst/>
              <a:rect l="l" t="t" r="r" b="b"/>
              <a:pathLst>
                <a:path w="7262" h="4349" extrusionOk="0">
                  <a:moveTo>
                    <a:pt x="465" y="0"/>
                  </a:moveTo>
                  <a:lnTo>
                    <a:pt x="0" y="2617"/>
                  </a:lnTo>
                  <a:lnTo>
                    <a:pt x="6164" y="4348"/>
                  </a:lnTo>
                  <a:lnTo>
                    <a:pt x="7261" y="1773"/>
                  </a:lnTo>
                  <a:lnTo>
                    <a:pt x="6755" y="1647"/>
                  </a:lnTo>
                  <a:lnTo>
                    <a:pt x="1394" y="2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A7C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1"/>
            <p:cNvSpPr/>
            <p:nvPr/>
          </p:nvSpPr>
          <p:spPr>
            <a:xfrm>
              <a:off x="4609425" y="4256900"/>
              <a:ext cx="181550" cy="108725"/>
            </a:xfrm>
            <a:custGeom>
              <a:avLst/>
              <a:gdLst/>
              <a:ahLst/>
              <a:cxnLst/>
              <a:rect l="l" t="t" r="r" b="b"/>
              <a:pathLst>
                <a:path w="7262" h="4349" fill="none" extrusionOk="0">
                  <a:moveTo>
                    <a:pt x="465" y="0"/>
                  </a:moveTo>
                  <a:lnTo>
                    <a:pt x="0" y="2617"/>
                  </a:lnTo>
                  <a:lnTo>
                    <a:pt x="6164" y="4348"/>
                  </a:lnTo>
                  <a:lnTo>
                    <a:pt x="7261" y="1773"/>
                  </a:lnTo>
                  <a:lnTo>
                    <a:pt x="6755" y="1647"/>
                  </a:lnTo>
                  <a:lnTo>
                    <a:pt x="1394" y="253"/>
                  </a:lnTo>
                  <a:lnTo>
                    <a:pt x="4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1"/>
            <p:cNvSpPr/>
            <p:nvPr/>
          </p:nvSpPr>
          <p:spPr>
            <a:xfrm>
              <a:off x="4584100" y="4409925"/>
              <a:ext cx="204750" cy="122450"/>
            </a:xfrm>
            <a:custGeom>
              <a:avLst/>
              <a:gdLst/>
              <a:ahLst/>
              <a:cxnLst/>
              <a:rect l="l" t="t" r="r" b="b"/>
              <a:pathLst>
                <a:path w="8190" h="4898" extrusionOk="0">
                  <a:moveTo>
                    <a:pt x="1013" y="0"/>
                  </a:moveTo>
                  <a:lnTo>
                    <a:pt x="971" y="42"/>
                  </a:lnTo>
                  <a:lnTo>
                    <a:pt x="887" y="85"/>
                  </a:lnTo>
                  <a:lnTo>
                    <a:pt x="845" y="169"/>
                  </a:lnTo>
                  <a:lnTo>
                    <a:pt x="0" y="2618"/>
                  </a:lnTo>
                  <a:lnTo>
                    <a:pt x="0" y="2786"/>
                  </a:lnTo>
                  <a:lnTo>
                    <a:pt x="43" y="2998"/>
                  </a:lnTo>
                  <a:lnTo>
                    <a:pt x="169" y="3124"/>
                  </a:lnTo>
                  <a:lnTo>
                    <a:pt x="338" y="3251"/>
                  </a:lnTo>
                  <a:lnTo>
                    <a:pt x="1773" y="3589"/>
                  </a:lnTo>
                  <a:lnTo>
                    <a:pt x="3378" y="3968"/>
                  </a:lnTo>
                  <a:lnTo>
                    <a:pt x="4306" y="4264"/>
                  </a:lnTo>
                  <a:lnTo>
                    <a:pt x="5235" y="4517"/>
                  </a:lnTo>
                  <a:lnTo>
                    <a:pt x="6164" y="4728"/>
                  </a:lnTo>
                  <a:lnTo>
                    <a:pt x="7092" y="4897"/>
                  </a:lnTo>
                  <a:lnTo>
                    <a:pt x="7515" y="4897"/>
                  </a:lnTo>
                  <a:lnTo>
                    <a:pt x="7683" y="4855"/>
                  </a:lnTo>
                  <a:lnTo>
                    <a:pt x="7810" y="4771"/>
                  </a:lnTo>
                  <a:lnTo>
                    <a:pt x="7937" y="4728"/>
                  </a:lnTo>
                  <a:lnTo>
                    <a:pt x="8021" y="4602"/>
                  </a:lnTo>
                  <a:lnTo>
                    <a:pt x="8148" y="4391"/>
                  </a:lnTo>
                  <a:lnTo>
                    <a:pt x="8190" y="4180"/>
                  </a:lnTo>
                  <a:lnTo>
                    <a:pt x="8190" y="3968"/>
                  </a:lnTo>
                  <a:lnTo>
                    <a:pt x="8063" y="3757"/>
                  </a:lnTo>
                  <a:lnTo>
                    <a:pt x="8021" y="3715"/>
                  </a:lnTo>
                  <a:lnTo>
                    <a:pt x="7937" y="3673"/>
                  </a:lnTo>
                  <a:lnTo>
                    <a:pt x="7472" y="3462"/>
                  </a:lnTo>
                  <a:lnTo>
                    <a:pt x="7008" y="3209"/>
                  </a:lnTo>
                  <a:lnTo>
                    <a:pt x="6586" y="2913"/>
                  </a:lnTo>
                  <a:lnTo>
                    <a:pt x="6164" y="2618"/>
                  </a:lnTo>
                  <a:lnTo>
                    <a:pt x="5742" y="2322"/>
                  </a:lnTo>
                  <a:lnTo>
                    <a:pt x="5362" y="1942"/>
                  </a:lnTo>
                  <a:lnTo>
                    <a:pt x="5024" y="1604"/>
                  </a:lnTo>
                  <a:lnTo>
                    <a:pt x="4686" y="1182"/>
                  </a:lnTo>
                  <a:lnTo>
                    <a:pt x="4517" y="1013"/>
                  </a:lnTo>
                  <a:lnTo>
                    <a:pt x="4264" y="887"/>
                  </a:lnTo>
                  <a:lnTo>
                    <a:pt x="1098" y="42"/>
                  </a:lnTo>
                  <a:lnTo>
                    <a:pt x="10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1"/>
            <p:cNvSpPr/>
            <p:nvPr/>
          </p:nvSpPr>
          <p:spPr>
            <a:xfrm>
              <a:off x="4327650" y="4317050"/>
              <a:ext cx="82325" cy="181550"/>
            </a:xfrm>
            <a:custGeom>
              <a:avLst/>
              <a:gdLst/>
              <a:ahLst/>
              <a:cxnLst/>
              <a:rect l="l" t="t" r="r" b="b"/>
              <a:pathLst>
                <a:path w="3293" h="7262" extrusionOk="0">
                  <a:moveTo>
                    <a:pt x="3293" y="0"/>
                  </a:moveTo>
                  <a:lnTo>
                    <a:pt x="380" y="380"/>
                  </a:lnTo>
                  <a:lnTo>
                    <a:pt x="0" y="7261"/>
                  </a:lnTo>
                  <a:lnTo>
                    <a:pt x="0" y="7261"/>
                  </a:lnTo>
                  <a:lnTo>
                    <a:pt x="2871" y="6839"/>
                  </a:lnTo>
                  <a:lnTo>
                    <a:pt x="3293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1"/>
            <p:cNvSpPr/>
            <p:nvPr/>
          </p:nvSpPr>
          <p:spPr>
            <a:xfrm>
              <a:off x="4327650" y="4317050"/>
              <a:ext cx="82325" cy="181550"/>
            </a:xfrm>
            <a:custGeom>
              <a:avLst/>
              <a:gdLst/>
              <a:ahLst/>
              <a:cxnLst/>
              <a:rect l="l" t="t" r="r" b="b"/>
              <a:pathLst>
                <a:path w="3293" h="7262" fill="none" extrusionOk="0">
                  <a:moveTo>
                    <a:pt x="0" y="7261"/>
                  </a:moveTo>
                  <a:lnTo>
                    <a:pt x="2871" y="6839"/>
                  </a:lnTo>
                  <a:lnTo>
                    <a:pt x="3293" y="0"/>
                  </a:lnTo>
                  <a:lnTo>
                    <a:pt x="380" y="380"/>
                  </a:lnTo>
                  <a:lnTo>
                    <a:pt x="0" y="72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1"/>
            <p:cNvSpPr/>
            <p:nvPr/>
          </p:nvSpPr>
          <p:spPr>
            <a:xfrm>
              <a:off x="4331875" y="4390925"/>
              <a:ext cx="2125" cy="30625"/>
            </a:xfrm>
            <a:custGeom>
              <a:avLst/>
              <a:gdLst/>
              <a:ahLst/>
              <a:cxnLst/>
              <a:rect l="l" t="t" r="r" b="b"/>
              <a:pathLst>
                <a:path w="85" h="1225" extrusionOk="0">
                  <a:moveTo>
                    <a:pt x="85" y="0"/>
                  </a:moveTo>
                  <a:lnTo>
                    <a:pt x="0" y="1225"/>
                  </a:lnTo>
                  <a:lnTo>
                    <a:pt x="0" y="1225"/>
                  </a:lnTo>
                  <a:lnTo>
                    <a:pt x="85" y="0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1"/>
            <p:cNvSpPr/>
            <p:nvPr/>
          </p:nvSpPr>
          <p:spPr>
            <a:xfrm>
              <a:off x="4331875" y="4390925"/>
              <a:ext cx="2125" cy="30625"/>
            </a:xfrm>
            <a:custGeom>
              <a:avLst/>
              <a:gdLst/>
              <a:ahLst/>
              <a:cxnLst/>
              <a:rect l="l" t="t" r="r" b="b"/>
              <a:pathLst>
                <a:path w="85" h="1225" fill="none" extrusionOk="0">
                  <a:moveTo>
                    <a:pt x="85" y="0"/>
                  </a:moveTo>
                  <a:lnTo>
                    <a:pt x="0" y="1225"/>
                  </a:lnTo>
                  <a:lnTo>
                    <a:pt x="0" y="1225"/>
                  </a:lnTo>
                  <a:lnTo>
                    <a:pt x="85" y="0"/>
                  </a:lnTo>
                  <a:lnTo>
                    <a:pt x="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1"/>
            <p:cNvSpPr/>
            <p:nvPr/>
          </p:nvSpPr>
          <p:spPr>
            <a:xfrm>
              <a:off x="4331875" y="4390925"/>
              <a:ext cx="72825" cy="30625"/>
            </a:xfrm>
            <a:custGeom>
              <a:avLst/>
              <a:gdLst/>
              <a:ahLst/>
              <a:cxnLst/>
              <a:rect l="l" t="t" r="r" b="b"/>
              <a:pathLst>
                <a:path w="2913" h="1225" extrusionOk="0">
                  <a:moveTo>
                    <a:pt x="85" y="0"/>
                  </a:moveTo>
                  <a:lnTo>
                    <a:pt x="0" y="1225"/>
                  </a:lnTo>
                  <a:lnTo>
                    <a:pt x="2871" y="971"/>
                  </a:lnTo>
                  <a:lnTo>
                    <a:pt x="2913" y="211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BC8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51"/>
            <p:cNvSpPr/>
            <p:nvPr/>
          </p:nvSpPr>
          <p:spPr>
            <a:xfrm>
              <a:off x="4331875" y="4390925"/>
              <a:ext cx="72825" cy="30625"/>
            </a:xfrm>
            <a:custGeom>
              <a:avLst/>
              <a:gdLst/>
              <a:ahLst/>
              <a:cxnLst/>
              <a:rect l="l" t="t" r="r" b="b"/>
              <a:pathLst>
                <a:path w="2913" h="1225" fill="none" extrusionOk="0">
                  <a:moveTo>
                    <a:pt x="85" y="0"/>
                  </a:moveTo>
                  <a:lnTo>
                    <a:pt x="0" y="1225"/>
                  </a:lnTo>
                  <a:lnTo>
                    <a:pt x="2871" y="971"/>
                  </a:lnTo>
                  <a:lnTo>
                    <a:pt x="2913" y="211"/>
                  </a:lnTo>
                  <a:lnTo>
                    <a:pt x="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51"/>
            <p:cNvSpPr/>
            <p:nvPr/>
          </p:nvSpPr>
          <p:spPr>
            <a:xfrm>
              <a:off x="3894950" y="3482250"/>
              <a:ext cx="623750" cy="910800"/>
            </a:xfrm>
            <a:custGeom>
              <a:avLst/>
              <a:gdLst/>
              <a:ahLst/>
              <a:cxnLst/>
              <a:rect l="l" t="t" r="r" b="b"/>
              <a:pathLst>
                <a:path w="24950" h="36432" extrusionOk="0">
                  <a:moveTo>
                    <a:pt x="8148" y="1"/>
                  </a:moveTo>
                  <a:lnTo>
                    <a:pt x="7768" y="170"/>
                  </a:lnTo>
                  <a:lnTo>
                    <a:pt x="6712" y="676"/>
                  </a:lnTo>
                  <a:lnTo>
                    <a:pt x="5277" y="1436"/>
                  </a:lnTo>
                  <a:lnTo>
                    <a:pt x="4475" y="1858"/>
                  </a:lnTo>
                  <a:lnTo>
                    <a:pt x="3673" y="2365"/>
                  </a:lnTo>
                  <a:lnTo>
                    <a:pt x="2871" y="2871"/>
                  </a:lnTo>
                  <a:lnTo>
                    <a:pt x="2111" y="3420"/>
                  </a:lnTo>
                  <a:lnTo>
                    <a:pt x="1393" y="3969"/>
                  </a:lnTo>
                  <a:lnTo>
                    <a:pt x="845" y="4518"/>
                  </a:lnTo>
                  <a:lnTo>
                    <a:pt x="591" y="4771"/>
                  </a:lnTo>
                  <a:lnTo>
                    <a:pt x="380" y="5067"/>
                  </a:lnTo>
                  <a:lnTo>
                    <a:pt x="211" y="5320"/>
                  </a:lnTo>
                  <a:lnTo>
                    <a:pt x="85" y="5573"/>
                  </a:lnTo>
                  <a:lnTo>
                    <a:pt x="42" y="5826"/>
                  </a:lnTo>
                  <a:lnTo>
                    <a:pt x="0" y="6080"/>
                  </a:lnTo>
                  <a:lnTo>
                    <a:pt x="42" y="6333"/>
                  </a:lnTo>
                  <a:lnTo>
                    <a:pt x="127" y="6544"/>
                  </a:lnTo>
                  <a:lnTo>
                    <a:pt x="380" y="6966"/>
                  </a:lnTo>
                  <a:lnTo>
                    <a:pt x="633" y="7304"/>
                  </a:lnTo>
                  <a:lnTo>
                    <a:pt x="971" y="7642"/>
                  </a:lnTo>
                  <a:lnTo>
                    <a:pt x="1309" y="7895"/>
                  </a:lnTo>
                  <a:lnTo>
                    <a:pt x="1689" y="8190"/>
                  </a:lnTo>
                  <a:lnTo>
                    <a:pt x="2111" y="8402"/>
                  </a:lnTo>
                  <a:lnTo>
                    <a:pt x="2575" y="8613"/>
                  </a:lnTo>
                  <a:lnTo>
                    <a:pt x="3040" y="8781"/>
                  </a:lnTo>
                  <a:lnTo>
                    <a:pt x="3504" y="8908"/>
                  </a:lnTo>
                  <a:lnTo>
                    <a:pt x="4011" y="9035"/>
                  </a:lnTo>
                  <a:lnTo>
                    <a:pt x="5108" y="9246"/>
                  </a:lnTo>
                  <a:lnTo>
                    <a:pt x="6248" y="9372"/>
                  </a:lnTo>
                  <a:lnTo>
                    <a:pt x="7472" y="9415"/>
                  </a:lnTo>
                  <a:lnTo>
                    <a:pt x="8696" y="9457"/>
                  </a:lnTo>
                  <a:lnTo>
                    <a:pt x="9921" y="9499"/>
                  </a:lnTo>
                  <a:lnTo>
                    <a:pt x="12369" y="9499"/>
                  </a:lnTo>
                  <a:lnTo>
                    <a:pt x="13551" y="9541"/>
                  </a:lnTo>
                  <a:lnTo>
                    <a:pt x="14691" y="9584"/>
                  </a:lnTo>
                  <a:lnTo>
                    <a:pt x="15746" y="9710"/>
                  </a:lnTo>
                  <a:lnTo>
                    <a:pt x="16717" y="9879"/>
                  </a:lnTo>
                  <a:lnTo>
                    <a:pt x="16802" y="9879"/>
                  </a:lnTo>
                  <a:lnTo>
                    <a:pt x="16844" y="9963"/>
                  </a:lnTo>
                  <a:lnTo>
                    <a:pt x="16928" y="10217"/>
                  </a:lnTo>
                  <a:lnTo>
                    <a:pt x="17013" y="10554"/>
                  </a:lnTo>
                  <a:lnTo>
                    <a:pt x="17097" y="11061"/>
                  </a:lnTo>
                  <a:lnTo>
                    <a:pt x="17224" y="12370"/>
                  </a:lnTo>
                  <a:lnTo>
                    <a:pt x="17266" y="14058"/>
                  </a:lnTo>
                  <a:lnTo>
                    <a:pt x="17308" y="16042"/>
                  </a:lnTo>
                  <a:lnTo>
                    <a:pt x="17350" y="18280"/>
                  </a:lnTo>
                  <a:lnTo>
                    <a:pt x="17266" y="23050"/>
                  </a:lnTo>
                  <a:lnTo>
                    <a:pt x="17182" y="27820"/>
                  </a:lnTo>
                  <a:lnTo>
                    <a:pt x="17055" y="31999"/>
                  </a:lnTo>
                  <a:lnTo>
                    <a:pt x="16928" y="36052"/>
                  </a:lnTo>
                  <a:lnTo>
                    <a:pt x="22247" y="36432"/>
                  </a:lnTo>
                  <a:lnTo>
                    <a:pt x="22627" y="32970"/>
                  </a:lnTo>
                  <a:lnTo>
                    <a:pt x="23049" y="29213"/>
                  </a:lnTo>
                  <a:lnTo>
                    <a:pt x="23556" y="24654"/>
                  </a:lnTo>
                  <a:lnTo>
                    <a:pt x="24063" y="19631"/>
                  </a:lnTo>
                  <a:lnTo>
                    <a:pt x="24485" y="14607"/>
                  </a:lnTo>
                  <a:lnTo>
                    <a:pt x="24654" y="12201"/>
                  </a:lnTo>
                  <a:lnTo>
                    <a:pt x="24822" y="9921"/>
                  </a:lnTo>
                  <a:lnTo>
                    <a:pt x="24907" y="7811"/>
                  </a:lnTo>
                  <a:lnTo>
                    <a:pt x="24949" y="5995"/>
                  </a:lnTo>
                  <a:lnTo>
                    <a:pt x="24907" y="5320"/>
                  </a:lnTo>
                  <a:lnTo>
                    <a:pt x="24822" y="4687"/>
                  </a:lnTo>
                  <a:lnTo>
                    <a:pt x="24654" y="4053"/>
                  </a:lnTo>
                  <a:lnTo>
                    <a:pt x="24569" y="3758"/>
                  </a:lnTo>
                  <a:lnTo>
                    <a:pt x="24400" y="3505"/>
                  </a:lnTo>
                  <a:lnTo>
                    <a:pt x="24231" y="3209"/>
                  </a:lnTo>
                  <a:lnTo>
                    <a:pt x="24020" y="2956"/>
                  </a:lnTo>
                  <a:lnTo>
                    <a:pt x="23809" y="2703"/>
                  </a:lnTo>
                  <a:lnTo>
                    <a:pt x="23514" y="2492"/>
                  </a:lnTo>
                  <a:lnTo>
                    <a:pt x="23218" y="2238"/>
                  </a:lnTo>
                  <a:lnTo>
                    <a:pt x="22881" y="2027"/>
                  </a:lnTo>
                  <a:lnTo>
                    <a:pt x="22501" y="1816"/>
                  </a:lnTo>
                  <a:lnTo>
                    <a:pt x="22078" y="1605"/>
                  </a:lnTo>
                  <a:lnTo>
                    <a:pt x="21614" y="1436"/>
                  </a:lnTo>
                  <a:lnTo>
                    <a:pt x="21108" y="1225"/>
                  </a:lnTo>
                  <a:lnTo>
                    <a:pt x="19968" y="930"/>
                  </a:lnTo>
                  <a:lnTo>
                    <a:pt x="18575" y="634"/>
                  </a:lnTo>
                  <a:lnTo>
                    <a:pt x="17013" y="423"/>
                  </a:lnTo>
                  <a:lnTo>
                    <a:pt x="15197" y="212"/>
                  </a:lnTo>
                  <a:lnTo>
                    <a:pt x="13129" y="85"/>
                  </a:lnTo>
                  <a:lnTo>
                    <a:pt x="1076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51"/>
            <p:cNvSpPr/>
            <p:nvPr/>
          </p:nvSpPr>
          <p:spPr>
            <a:xfrm>
              <a:off x="3894950" y="3482250"/>
              <a:ext cx="623750" cy="910800"/>
            </a:xfrm>
            <a:custGeom>
              <a:avLst/>
              <a:gdLst/>
              <a:ahLst/>
              <a:cxnLst/>
              <a:rect l="l" t="t" r="r" b="b"/>
              <a:pathLst>
                <a:path w="24950" h="36432" fill="none" extrusionOk="0">
                  <a:moveTo>
                    <a:pt x="8148" y="1"/>
                  </a:moveTo>
                  <a:lnTo>
                    <a:pt x="8148" y="1"/>
                  </a:lnTo>
                  <a:lnTo>
                    <a:pt x="7768" y="170"/>
                  </a:lnTo>
                  <a:lnTo>
                    <a:pt x="6712" y="676"/>
                  </a:lnTo>
                  <a:lnTo>
                    <a:pt x="5277" y="1436"/>
                  </a:lnTo>
                  <a:lnTo>
                    <a:pt x="4475" y="1858"/>
                  </a:lnTo>
                  <a:lnTo>
                    <a:pt x="3673" y="2365"/>
                  </a:lnTo>
                  <a:lnTo>
                    <a:pt x="2871" y="2871"/>
                  </a:lnTo>
                  <a:lnTo>
                    <a:pt x="2111" y="3420"/>
                  </a:lnTo>
                  <a:lnTo>
                    <a:pt x="1393" y="3969"/>
                  </a:lnTo>
                  <a:lnTo>
                    <a:pt x="845" y="4518"/>
                  </a:lnTo>
                  <a:lnTo>
                    <a:pt x="591" y="4771"/>
                  </a:lnTo>
                  <a:lnTo>
                    <a:pt x="380" y="5067"/>
                  </a:lnTo>
                  <a:lnTo>
                    <a:pt x="211" y="5320"/>
                  </a:lnTo>
                  <a:lnTo>
                    <a:pt x="85" y="5573"/>
                  </a:lnTo>
                  <a:lnTo>
                    <a:pt x="42" y="5826"/>
                  </a:lnTo>
                  <a:lnTo>
                    <a:pt x="0" y="6080"/>
                  </a:lnTo>
                  <a:lnTo>
                    <a:pt x="42" y="6333"/>
                  </a:lnTo>
                  <a:lnTo>
                    <a:pt x="127" y="6544"/>
                  </a:lnTo>
                  <a:lnTo>
                    <a:pt x="127" y="6544"/>
                  </a:lnTo>
                  <a:lnTo>
                    <a:pt x="380" y="6966"/>
                  </a:lnTo>
                  <a:lnTo>
                    <a:pt x="633" y="7304"/>
                  </a:lnTo>
                  <a:lnTo>
                    <a:pt x="971" y="7642"/>
                  </a:lnTo>
                  <a:lnTo>
                    <a:pt x="1309" y="7895"/>
                  </a:lnTo>
                  <a:lnTo>
                    <a:pt x="1689" y="8190"/>
                  </a:lnTo>
                  <a:lnTo>
                    <a:pt x="2111" y="8402"/>
                  </a:lnTo>
                  <a:lnTo>
                    <a:pt x="2575" y="8613"/>
                  </a:lnTo>
                  <a:lnTo>
                    <a:pt x="3040" y="8781"/>
                  </a:lnTo>
                  <a:lnTo>
                    <a:pt x="3504" y="8908"/>
                  </a:lnTo>
                  <a:lnTo>
                    <a:pt x="4011" y="9035"/>
                  </a:lnTo>
                  <a:lnTo>
                    <a:pt x="5108" y="9246"/>
                  </a:lnTo>
                  <a:lnTo>
                    <a:pt x="6248" y="9372"/>
                  </a:lnTo>
                  <a:lnTo>
                    <a:pt x="7472" y="9415"/>
                  </a:lnTo>
                  <a:lnTo>
                    <a:pt x="8696" y="9457"/>
                  </a:lnTo>
                  <a:lnTo>
                    <a:pt x="9921" y="9499"/>
                  </a:lnTo>
                  <a:lnTo>
                    <a:pt x="12369" y="9499"/>
                  </a:lnTo>
                  <a:lnTo>
                    <a:pt x="13551" y="9541"/>
                  </a:lnTo>
                  <a:lnTo>
                    <a:pt x="14691" y="9584"/>
                  </a:lnTo>
                  <a:lnTo>
                    <a:pt x="15746" y="9710"/>
                  </a:lnTo>
                  <a:lnTo>
                    <a:pt x="16717" y="9879"/>
                  </a:lnTo>
                  <a:lnTo>
                    <a:pt x="16717" y="9879"/>
                  </a:lnTo>
                  <a:lnTo>
                    <a:pt x="16802" y="9879"/>
                  </a:lnTo>
                  <a:lnTo>
                    <a:pt x="16844" y="9963"/>
                  </a:lnTo>
                  <a:lnTo>
                    <a:pt x="16928" y="10217"/>
                  </a:lnTo>
                  <a:lnTo>
                    <a:pt x="17013" y="10554"/>
                  </a:lnTo>
                  <a:lnTo>
                    <a:pt x="17097" y="11061"/>
                  </a:lnTo>
                  <a:lnTo>
                    <a:pt x="17224" y="12370"/>
                  </a:lnTo>
                  <a:lnTo>
                    <a:pt x="17266" y="14058"/>
                  </a:lnTo>
                  <a:lnTo>
                    <a:pt x="17308" y="16042"/>
                  </a:lnTo>
                  <a:lnTo>
                    <a:pt x="17350" y="18280"/>
                  </a:lnTo>
                  <a:lnTo>
                    <a:pt x="17266" y="23050"/>
                  </a:lnTo>
                  <a:lnTo>
                    <a:pt x="17182" y="27820"/>
                  </a:lnTo>
                  <a:lnTo>
                    <a:pt x="17055" y="31999"/>
                  </a:lnTo>
                  <a:lnTo>
                    <a:pt x="16928" y="36052"/>
                  </a:lnTo>
                  <a:lnTo>
                    <a:pt x="22247" y="36432"/>
                  </a:lnTo>
                  <a:lnTo>
                    <a:pt x="22247" y="36432"/>
                  </a:lnTo>
                  <a:lnTo>
                    <a:pt x="22627" y="32970"/>
                  </a:lnTo>
                  <a:lnTo>
                    <a:pt x="23049" y="29213"/>
                  </a:lnTo>
                  <a:lnTo>
                    <a:pt x="23556" y="24654"/>
                  </a:lnTo>
                  <a:lnTo>
                    <a:pt x="24063" y="19631"/>
                  </a:lnTo>
                  <a:lnTo>
                    <a:pt x="24485" y="14607"/>
                  </a:lnTo>
                  <a:lnTo>
                    <a:pt x="24654" y="12201"/>
                  </a:lnTo>
                  <a:lnTo>
                    <a:pt x="24822" y="9921"/>
                  </a:lnTo>
                  <a:lnTo>
                    <a:pt x="24907" y="7811"/>
                  </a:lnTo>
                  <a:lnTo>
                    <a:pt x="24949" y="5995"/>
                  </a:lnTo>
                  <a:lnTo>
                    <a:pt x="24949" y="5995"/>
                  </a:lnTo>
                  <a:lnTo>
                    <a:pt x="24907" y="5320"/>
                  </a:lnTo>
                  <a:lnTo>
                    <a:pt x="24822" y="4687"/>
                  </a:lnTo>
                  <a:lnTo>
                    <a:pt x="24654" y="4053"/>
                  </a:lnTo>
                  <a:lnTo>
                    <a:pt x="24569" y="3758"/>
                  </a:lnTo>
                  <a:lnTo>
                    <a:pt x="24400" y="3505"/>
                  </a:lnTo>
                  <a:lnTo>
                    <a:pt x="24231" y="3209"/>
                  </a:lnTo>
                  <a:lnTo>
                    <a:pt x="24020" y="2956"/>
                  </a:lnTo>
                  <a:lnTo>
                    <a:pt x="23809" y="2703"/>
                  </a:lnTo>
                  <a:lnTo>
                    <a:pt x="23514" y="2492"/>
                  </a:lnTo>
                  <a:lnTo>
                    <a:pt x="23218" y="2238"/>
                  </a:lnTo>
                  <a:lnTo>
                    <a:pt x="22881" y="2027"/>
                  </a:lnTo>
                  <a:lnTo>
                    <a:pt x="22501" y="1816"/>
                  </a:lnTo>
                  <a:lnTo>
                    <a:pt x="22078" y="1605"/>
                  </a:lnTo>
                  <a:lnTo>
                    <a:pt x="21614" y="1436"/>
                  </a:lnTo>
                  <a:lnTo>
                    <a:pt x="21108" y="1225"/>
                  </a:lnTo>
                  <a:lnTo>
                    <a:pt x="19968" y="930"/>
                  </a:lnTo>
                  <a:lnTo>
                    <a:pt x="18575" y="634"/>
                  </a:lnTo>
                  <a:lnTo>
                    <a:pt x="17013" y="423"/>
                  </a:lnTo>
                  <a:lnTo>
                    <a:pt x="15197" y="212"/>
                  </a:lnTo>
                  <a:lnTo>
                    <a:pt x="13129" y="85"/>
                  </a:lnTo>
                  <a:lnTo>
                    <a:pt x="10765" y="1"/>
                  </a:lnTo>
                  <a:lnTo>
                    <a:pt x="814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51"/>
            <p:cNvSpPr/>
            <p:nvPr/>
          </p:nvSpPr>
          <p:spPr>
            <a:xfrm>
              <a:off x="4300200" y="4323375"/>
              <a:ext cx="175225" cy="76025"/>
            </a:xfrm>
            <a:custGeom>
              <a:avLst/>
              <a:gdLst/>
              <a:ahLst/>
              <a:cxnLst/>
              <a:rect l="l" t="t" r="r" b="b"/>
              <a:pathLst>
                <a:path w="7009" h="3041" extrusionOk="0">
                  <a:moveTo>
                    <a:pt x="1" y="1"/>
                  </a:moveTo>
                  <a:lnTo>
                    <a:pt x="85" y="2618"/>
                  </a:lnTo>
                  <a:lnTo>
                    <a:pt x="6459" y="3040"/>
                  </a:lnTo>
                  <a:lnTo>
                    <a:pt x="7008" y="2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51"/>
            <p:cNvSpPr/>
            <p:nvPr/>
          </p:nvSpPr>
          <p:spPr>
            <a:xfrm>
              <a:off x="4300200" y="4323375"/>
              <a:ext cx="175225" cy="76025"/>
            </a:xfrm>
            <a:custGeom>
              <a:avLst/>
              <a:gdLst/>
              <a:ahLst/>
              <a:cxnLst/>
              <a:rect l="l" t="t" r="r" b="b"/>
              <a:pathLst>
                <a:path w="7009" h="3041" fill="none" extrusionOk="0">
                  <a:moveTo>
                    <a:pt x="85" y="2618"/>
                  </a:moveTo>
                  <a:lnTo>
                    <a:pt x="6459" y="3040"/>
                  </a:lnTo>
                  <a:lnTo>
                    <a:pt x="7008" y="296"/>
                  </a:lnTo>
                  <a:lnTo>
                    <a:pt x="1" y="1"/>
                  </a:lnTo>
                  <a:lnTo>
                    <a:pt x="85" y="26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51"/>
            <p:cNvSpPr/>
            <p:nvPr/>
          </p:nvSpPr>
          <p:spPr>
            <a:xfrm>
              <a:off x="4300200" y="4323375"/>
              <a:ext cx="175225" cy="76025"/>
            </a:xfrm>
            <a:custGeom>
              <a:avLst/>
              <a:gdLst/>
              <a:ahLst/>
              <a:cxnLst/>
              <a:rect l="l" t="t" r="r" b="b"/>
              <a:pathLst>
                <a:path w="7009" h="3041" extrusionOk="0">
                  <a:moveTo>
                    <a:pt x="1" y="1"/>
                  </a:moveTo>
                  <a:lnTo>
                    <a:pt x="85" y="2618"/>
                  </a:lnTo>
                  <a:lnTo>
                    <a:pt x="6459" y="3040"/>
                  </a:lnTo>
                  <a:lnTo>
                    <a:pt x="7008" y="296"/>
                  </a:lnTo>
                  <a:lnTo>
                    <a:pt x="6333" y="296"/>
                  </a:lnTo>
                  <a:lnTo>
                    <a:pt x="803" y="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7C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1"/>
            <p:cNvSpPr/>
            <p:nvPr/>
          </p:nvSpPr>
          <p:spPr>
            <a:xfrm>
              <a:off x="4300200" y="4323375"/>
              <a:ext cx="175225" cy="76025"/>
            </a:xfrm>
            <a:custGeom>
              <a:avLst/>
              <a:gdLst/>
              <a:ahLst/>
              <a:cxnLst/>
              <a:rect l="l" t="t" r="r" b="b"/>
              <a:pathLst>
                <a:path w="7009" h="3041" fill="none" extrusionOk="0">
                  <a:moveTo>
                    <a:pt x="1" y="1"/>
                  </a:moveTo>
                  <a:lnTo>
                    <a:pt x="85" y="2618"/>
                  </a:lnTo>
                  <a:lnTo>
                    <a:pt x="6459" y="3040"/>
                  </a:lnTo>
                  <a:lnTo>
                    <a:pt x="7008" y="296"/>
                  </a:lnTo>
                  <a:lnTo>
                    <a:pt x="6333" y="296"/>
                  </a:lnTo>
                  <a:lnTo>
                    <a:pt x="803" y="4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51"/>
            <p:cNvSpPr/>
            <p:nvPr/>
          </p:nvSpPr>
          <p:spPr>
            <a:xfrm>
              <a:off x="4405750" y="4458475"/>
              <a:ext cx="40125" cy="34850"/>
            </a:xfrm>
            <a:custGeom>
              <a:avLst/>
              <a:gdLst/>
              <a:ahLst/>
              <a:cxnLst/>
              <a:rect l="l" t="t" r="r" b="b"/>
              <a:pathLst>
                <a:path w="1605" h="1394" extrusionOk="0">
                  <a:moveTo>
                    <a:pt x="760" y="127"/>
                  </a:moveTo>
                  <a:lnTo>
                    <a:pt x="802" y="169"/>
                  </a:lnTo>
                  <a:lnTo>
                    <a:pt x="844" y="211"/>
                  </a:lnTo>
                  <a:lnTo>
                    <a:pt x="760" y="465"/>
                  </a:lnTo>
                  <a:lnTo>
                    <a:pt x="676" y="676"/>
                  </a:lnTo>
                  <a:lnTo>
                    <a:pt x="507" y="844"/>
                  </a:lnTo>
                  <a:lnTo>
                    <a:pt x="338" y="1013"/>
                  </a:lnTo>
                  <a:lnTo>
                    <a:pt x="338" y="1056"/>
                  </a:lnTo>
                  <a:lnTo>
                    <a:pt x="296" y="1056"/>
                  </a:lnTo>
                  <a:lnTo>
                    <a:pt x="296" y="844"/>
                  </a:lnTo>
                  <a:lnTo>
                    <a:pt x="338" y="591"/>
                  </a:lnTo>
                  <a:lnTo>
                    <a:pt x="422" y="380"/>
                  </a:lnTo>
                  <a:lnTo>
                    <a:pt x="549" y="169"/>
                  </a:lnTo>
                  <a:lnTo>
                    <a:pt x="591" y="127"/>
                  </a:lnTo>
                  <a:close/>
                  <a:moveTo>
                    <a:pt x="1435" y="844"/>
                  </a:moveTo>
                  <a:lnTo>
                    <a:pt x="1478" y="887"/>
                  </a:lnTo>
                  <a:lnTo>
                    <a:pt x="1478" y="971"/>
                  </a:lnTo>
                  <a:lnTo>
                    <a:pt x="1478" y="1098"/>
                  </a:lnTo>
                  <a:lnTo>
                    <a:pt x="1435" y="1182"/>
                  </a:lnTo>
                  <a:lnTo>
                    <a:pt x="1267" y="1267"/>
                  </a:lnTo>
                  <a:lnTo>
                    <a:pt x="760" y="1267"/>
                  </a:lnTo>
                  <a:lnTo>
                    <a:pt x="380" y="1182"/>
                  </a:lnTo>
                  <a:lnTo>
                    <a:pt x="676" y="1056"/>
                  </a:lnTo>
                  <a:lnTo>
                    <a:pt x="971" y="929"/>
                  </a:lnTo>
                  <a:lnTo>
                    <a:pt x="1224" y="844"/>
                  </a:lnTo>
                  <a:close/>
                  <a:moveTo>
                    <a:pt x="549" y="0"/>
                  </a:moveTo>
                  <a:lnTo>
                    <a:pt x="380" y="42"/>
                  </a:lnTo>
                  <a:lnTo>
                    <a:pt x="253" y="169"/>
                  </a:lnTo>
                  <a:lnTo>
                    <a:pt x="211" y="338"/>
                  </a:lnTo>
                  <a:lnTo>
                    <a:pt x="85" y="718"/>
                  </a:lnTo>
                  <a:lnTo>
                    <a:pt x="42" y="1013"/>
                  </a:lnTo>
                  <a:lnTo>
                    <a:pt x="0" y="1182"/>
                  </a:lnTo>
                  <a:lnTo>
                    <a:pt x="42" y="1224"/>
                  </a:lnTo>
                  <a:lnTo>
                    <a:pt x="169" y="1224"/>
                  </a:lnTo>
                  <a:lnTo>
                    <a:pt x="169" y="1267"/>
                  </a:lnTo>
                  <a:lnTo>
                    <a:pt x="211" y="1267"/>
                  </a:lnTo>
                  <a:lnTo>
                    <a:pt x="549" y="1351"/>
                  </a:lnTo>
                  <a:lnTo>
                    <a:pt x="971" y="1393"/>
                  </a:lnTo>
                  <a:lnTo>
                    <a:pt x="1224" y="1393"/>
                  </a:lnTo>
                  <a:lnTo>
                    <a:pt x="1393" y="1351"/>
                  </a:lnTo>
                  <a:lnTo>
                    <a:pt x="1520" y="1309"/>
                  </a:lnTo>
                  <a:lnTo>
                    <a:pt x="1562" y="1224"/>
                  </a:lnTo>
                  <a:lnTo>
                    <a:pt x="1604" y="1140"/>
                  </a:lnTo>
                  <a:lnTo>
                    <a:pt x="1604" y="1013"/>
                  </a:lnTo>
                  <a:lnTo>
                    <a:pt x="1604" y="929"/>
                  </a:lnTo>
                  <a:lnTo>
                    <a:pt x="1562" y="802"/>
                  </a:lnTo>
                  <a:lnTo>
                    <a:pt x="1478" y="718"/>
                  </a:lnTo>
                  <a:lnTo>
                    <a:pt x="1055" y="718"/>
                  </a:lnTo>
                  <a:lnTo>
                    <a:pt x="844" y="760"/>
                  </a:lnTo>
                  <a:lnTo>
                    <a:pt x="676" y="844"/>
                  </a:lnTo>
                  <a:lnTo>
                    <a:pt x="676" y="844"/>
                  </a:lnTo>
                  <a:lnTo>
                    <a:pt x="760" y="718"/>
                  </a:lnTo>
                  <a:lnTo>
                    <a:pt x="844" y="549"/>
                  </a:lnTo>
                  <a:lnTo>
                    <a:pt x="929" y="380"/>
                  </a:lnTo>
                  <a:lnTo>
                    <a:pt x="929" y="211"/>
                  </a:lnTo>
                  <a:lnTo>
                    <a:pt x="929" y="127"/>
                  </a:lnTo>
                  <a:lnTo>
                    <a:pt x="844" y="42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51"/>
            <p:cNvSpPr/>
            <p:nvPr/>
          </p:nvSpPr>
          <p:spPr>
            <a:xfrm>
              <a:off x="4309700" y="4474300"/>
              <a:ext cx="209000" cy="88675"/>
            </a:xfrm>
            <a:custGeom>
              <a:avLst/>
              <a:gdLst/>
              <a:ahLst/>
              <a:cxnLst/>
              <a:rect l="l" t="t" r="r" b="b"/>
              <a:pathLst>
                <a:path w="8360" h="3547" extrusionOk="0">
                  <a:moveTo>
                    <a:pt x="465" y="0"/>
                  </a:moveTo>
                  <a:lnTo>
                    <a:pt x="381" y="43"/>
                  </a:lnTo>
                  <a:lnTo>
                    <a:pt x="338" y="127"/>
                  </a:lnTo>
                  <a:lnTo>
                    <a:pt x="338" y="211"/>
                  </a:lnTo>
                  <a:lnTo>
                    <a:pt x="1" y="2787"/>
                  </a:lnTo>
                  <a:lnTo>
                    <a:pt x="43" y="2955"/>
                  </a:lnTo>
                  <a:lnTo>
                    <a:pt x="127" y="3124"/>
                  </a:lnTo>
                  <a:lnTo>
                    <a:pt x="296" y="3251"/>
                  </a:lnTo>
                  <a:lnTo>
                    <a:pt x="465" y="3293"/>
                  </a:lnTo>
                  <a:lnTo>
                    <a:pt x="1942" y="3335"/>
                  </a:lnTo>
                  <a:lnTo>
                    <a:pt x="3589" y="3420"/>
                  </a:lnTo>
                  <a:lnTo>
                    <a:pt x="4560" y="3504"/>
                  </a:lnTo>
                  <a:lnTo>
                    <a:pt x="5531" y="3546"/>
                  </a:lnTo>
                  <a:lnTo>
                    <a:pt x="7430" y="3546"/>
                  </a:lnTo>
                  <a:lnTo>
                    <a:pt x="7641" y="3504"/>
                  </a:lnTo>
                  <a:lnTo>
                    <a:pt x="7810" y="3462"/>
                  </a:lnTo>
                  <a:lnTo>
                    <a:pt x="7979" y="3378"/>
                  </a:lnTo>
                  <a:lnTo>
                    <a:pt x="8106" y="3293"/>
                  </a:lnTo>
                  <a:lnTo>
                    <a:pt x="8190" y="3166"/>
                  </a:lnTo>
                  <a:lnTo>
                    <a:pt x="8275" y="3082"/>
                  </a:lnTo>
                  <a:lnTo>
                    <a:pt x="8359" y="2829"/>
                  </a:lnTo>
                  <a:lnTo>
                    <a:pt x="8359" y="2575"/>
                  </a:lnTo>
                  <a:lnTo>
                    <a:pt x="8275" y="2364"/>
                  </a:lnTo>
                  <a:lnTo>
                    <a:pt x="8148" y="2238"/>
                  </a:lnTo>
                  <a:lnTo>
                    <a:pt x="8064" y="2196"/>
                  </a:lnTo>
                  <a:lnTo>
                    <a:pt x="7979" y="2153"/>
                  </a:lnTo>
                  <a:lnTo>
                    <a:pt x="7473" y="2069"/>
                  </a:lnTo>
                  <a:lnTo>
                    <a:pt x="6966" y="1900"/>
                  </a:lnTo>
                  <a:lnTo>
                    <a:pt x="6502" y="1731"/>
                  </a:lnTo>
                  <a:lnTo>
                    <a:pt x="6037" y="1520"/>
                  </a:lnTo>
                  <a:lnTo>
                    <a:pt x="5573" y="1267"/>
                  </a:lnTo>
                  <a:lnTo>
                    <a:pt x="5109" y="1014"/>
                  </a:lnTo>
                  <a:lnTo>
                    <a:pt x="4686" y="718"/>
                  </a:lnTo>
                  <a:lnTo>
                    <a:pt x="4306" y="423"/>
                  </a:lnTo>
                  <a:lnTo>
                    <a:pt x="4053" y="254"/>
                  </a:lnTo>
                  <a:lnTo>
                    <a:pt x="3800" y="211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1"/>
            <p:cNvSpPr/>
            <p:nvPr/>
          </p:nvSpPr>
          <p:spPr>
            <a:xfrm>
              <a:off x="3954050" y="2780450"/>
              <a:ext cx="536150" cy="607900"/>
            </a:xfrm>
            <a:custGeom>
              <a:avLst/>
              <a:gdLst/>
              <a:ahLst/>
              <a:cxnLst/>
              <a:rect l="l" t="t" r="r" b="b"/>
              <a:pathLst>
                <a:path w="21446" h="24316" extrusionOk="0">
                  <a:moveTo>
                    <a:pt x="10723" y="0"/>
                  </a:moveTo>
                  <a:lnTo>
                    <a:pt x="10174" y="43"/>
                  </a:lnTo>
                  <a:lnTo>
                    <a:pt x="9667" y="127"/>
                  </a:lnTo>
                  <a:lnTo>
                    <a:pt x="8781" y="296"/>
                  </a:lnTo>
                  <a:lnTo>
                    <a:pt x="8105" y="465"/>
                  </a:lnTo>
                  <a:lnTo>
                    <a:pt x="7683" y="634"/>
                  </a:lnTo>
                  <a:lnTo>
                    <a:pt x="7557" y="676"/>
                  </a:lnTo>
                  <a:lnTo>
                    <a:pt x="6966" y="1647"/>
                  </a:lnTo>
                  <a:lnTo>
                    <a:pt x="6375" y="2660"/>
                  </a:lnTo>
                  <a:lnTo>
                    <a:pt x="5868" y="3673"/>
                  </a:lnTo>
                  <a:lnTo>
                    <a:pt x="5362" y="4728"/>
                  </a:lnTo>
                  <a:lnTo>
                    <a:pt x="4813" y="5868"/>
                  </a:lnTo>
                  <a:lnTo>
                    <a:pt x="4306" y="7050"/>
                  </a:lnTo>
                  <a:lnTo>
                    <a:pt x="3673" y="8697"/>
                  </a:lnTo>
                  <a:lnTo>
                    <a:pt x="3040" y="10301"/>
                  </a:lnTo>
                  <a:lnTo>
                    <a:pt x="2491" y="11947"/>
                  </a:lnTo>
                  <a:lnTo>
                    <a:pt x="1900" y="13551"/>
                  </a:lnTo>
                  <a:lnTo>
                    <a:pt x="1393" y="15198"/>
                  </a:lnTo>
                  <a:lnTo>
                    <a:pt x="887" y="16886"/>
                  </a:lnTo>
                  <a:lnTo>
                    <a:pt x="422" y="18532"/>
                  </a:lnTo>
                  <a:lnTo>
                    <a:pt x="0" y="20221"/>
                  </a:lnTo>
                  <a:lnTo>
                    <a:pt x="1225" y="20939"/>
                  </a:lnTo>
                  <a:lnTo>
                    <a:pt x="2407" y="21614"/>
                  </a:lnTo>
                  <a:lnTo>
                    <a:pt x="3546" y="22163"/>
                  </a:lnTo>
                  <a:lnTo>
                    <a:pt x="4686" y="22669"/>
                  </a:lnTo>
                  <a:lnTo>
                    <a:pt x="5741" y="23092"/>
                  </a:lnTo>
                  <a:lnTo>
                    <a:pt x="6797" y="23429"/>
                  </a:lnTo>
                  <a:lnTo>
                    <a:pt x="7810" y="23725"/>
                  </a:lnTo>
                  <a:lnTo>
                    <a:pt x="8781" y="23936"/>
                  </a:lnTo>
                  <a:lnTo>
                    <a:pt x="9710" y="24105"/>
                  </a:lnTo>
                  <a:lnTo>
                    <a:pt x="10596" y="24231"/>
                  </a:lnTo>
                  <a:lnTo>
                    <a:pt x="11440" y="24316"/>
                  </a:lnTo>
                  <a:lnTo>
                    <a:pt x="13045" y="24316"/>
                  </a:lnTo>
                  <a:lnTo>
                    <a:pt x="13762" y="24274"/>
                  </a:lnTo>
                  <a:lnTo>
                    <a:pt x="14480" y="24189"/>
                  </a:lnTo>
                  <a:lnTo>
                    <a:pt x="15155" y="24063"/>
                  </a:lnTo>
                  <a:lnTo>
                    <a:pt x="15789" y="23936"/>
                  </a:lnTo>
                  <a:lnTo>
                    <a:pt x="16337" y="23767"/>
                  </a:lnTo>
                  <a:lnTo>
                    <a:pt x="16886" y="23598"/>
                  </a:lnTo>
                  <a:lnTo>
                    <a:pt x="17393" y="23429"/>
                  </a:lnTo>
                  <a:lnTo>
                    <a:pt x="18321" y="23049"/>
                  </a:lnTo>
                  <a:lnTo>
                    <a:pt x="19039" y="22669"/>
                  </a:lnTo>
                  <a:lnTo>
                    <a:pt x="19630" y="22290"/>
                  </a:lnTo>
                  <a:lnTo>
                    <a:pt x="20010" y="21994"/>
                  </a:lnTo>
                  <a:lnTo>
                    <a:pt x="20348" y="21741"/>
                  </a:lnTo>
                  <a:lnTo>
                    <a:pt x="20348" y="20728"/>
                  </a:lnTo>
                  <a:lnTo>
                    <a:pt x="20348" y="19714"/>
                  </a:lnTo>
                  <a:lnTo>
                    <a:pt x="20348" y="17182"/>
                  </a:lnTo>
                  <a:lnTo>
                    <a:pt x="20432" y="14775"/>
                  </a:lnTo>
                  <a:lnTo>
                    <a:pt x="20559" y="12074"/>
                  </a:lnTo>
                  <a:lnTo>
                    <a:pt x="20812" y="9372"/>
                  </a:lnTo>
                  <a:lnTo>
                    <a:pt x="21108" y="6670"/>
                  </a:lnTo>
                  <a:lnTo>
                    <a:pt x="21445" y="3969"/>
                  </a:lnTo>
                  <a:lnTo>
                    <a:pt x="20685" y="3462"/>
                  </a:lnTo>
                  <a:lnTo>
                    <a:pt x="19926" y="2998"/>
                  </a:lnTo>
                  <a:lnTo>
                    <a:pt x="19123" y="2533"/>
                  </a:lnTo>
                  <a:lnTo>
                    <a:pt x="18279" y="2111"/>
                  </a:lnTo>
                  <a:lnTo>
                    <a:pt x="17477" y="1689"/>
                  </a:lnTo>
                  <a:lnTo>
                    <a:pt x="16633" y="1351"/>
                  </a:lnTo>
                  <a:lnTo>
                    <a:pt x="15746" y="1014"/>
                  </a:lnTo>
                  <a:lnTo>
                    <a:pt x="14902" y="676"/>
                  </a:lnTo>
                  <a:lnTo>
                    <a:pt x="14100" y="423"/>
                  </a:lnTo>
                  <a:lnTo>
                    <a:pt x="13382" y="254"/>
                  </a:lnTo>
                  <a:lnTo>
                    <a:pt x="12665" y="127"/>
                  </a:lnTo>
                  <a:lnTo>
                    <a:pt x="11989" y="43"/>
                  </a:lnTo>
                  <a:lnTo>
                    <a:pt x="1131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1"/>
            <p:cNvSpPr/>
            <p:nvPr/>
          </p:nvSpPr>
          <p:spPr>
            <a:xfrm>
              <a:off x="3954050" y="2780450"/>
              <a:ext cx="536150" cy="607900"/>
            </a:xfrm>
            <a:custGeom>
              <a:avLst/>
              <a:gdLst/>
              <a:ahLst/>
              <a:cxnLst/>
              <a:rect l="l" t="t" r="r" b="b"/>
              <a:pathLst>
                <a:path w="21446" h="24316" fill="none" extrusionOk="0">
                  <a:moveTo>
                    <a:pt x="20432" y="14775"/>
                  </a:moveTo>
                  <a:lnTo>
                    <a:pt x="20432" y="14775"/>
                  </a:lnTo>
                  <a:lnTo>
                    <a:pt x="20348" y="17182"/>
                  </a:lnTo>
                  <a:lnTo>
                    <a:pt x="20348" y="19714"/>
                  </a:lnTo>
                  <a:lnTo>
                    <a:pt x="20348" y="19714"/>
                  </a:lnTo>
                  <a:lnTo>
                    <a:pt x="20348" y="20728"/>
                  </a:lnTo>
                  <a:lnTo>
                    <a:pt x="20348" y="21741"/>
                  </a:lnTo>
                  <a:lnTo>
                    <a:pt x="20348" y="21741"/>
                  </a:lnTo>
                  <a:lnTo>
                    <a:pt x="20010" y="21994"/>
                  </a:lnTo>
                  <a:lnTo>
                    <a:pt x="19630" y="22290"/>
                  </a:lnTo>
                  <a:lnTo>
                    <a:pt x="19039" y="22669"/>
                  </a:lnTo>
                  <a:lnTo>
                    <a:pt x="18321" y="23049"/>
                  </a:lnTo>
                  <a:lnTo>
                    <a:pt x="17393" y="23429"/>
                  </a:lnTo>
                  <a:lnTo>
                    <a:pt x="16886" y="23598"/>
                  </a:lnTo>
                  <a:lnTo>
                    <a:pt x="16337" y="23767"/>
                  </a:lnTo>
                  <a:lnTo>
                    <a:pt x="15789" y="23936"/>
                  </a:lnTo>
                  <a:lnTo>
                    <a:pt x="15155" y="24063"/>
                  </a:lnTo>
                  <a:lnTo>
                    <a:pt x="14480" y="24189"/>
                  </a:lnTo>
                  <a:lnTo>
                    <a:pt x="13762" y="24274"/>
                  </a:lnTo>
                  <a:lnTo>
                    <a:pt x="13045" y="24316"/>
                  </a:lnTo>
                  <a:lnTo>
                    <a:pt x="12242" y="24316"/>
                  </a:lnTo>
                  <a:lnTo>
                    <a:pt x="11440" y="24316"/>
                  </a:lnTo>
                  <a:lnTo>
                    <a:pt x="10596" y="24231"/>
                  </a:lnTo>
                  <a:lnTo>
                    <a:pt x="9710" y="24105"/>
                  </a:lnTo>
                  <a:lnTo>
                    <a:pt x="8781" y="23936"/>
                  </a:lnTo>
                  <a:lnTo>
                    <a:pt x="7810" y="23725"/>
                  </a:lnTo>
                  <a:lnTo>
                    <a:pt x="6797" y="23429"/>
                  </a:lnTo>
                  <a:lnTo>
                    <a:pt x="5741" y="23092"/>
                  </a:lnTo>
                  <a:lnTo>
                    <a:pt x="4686" y="22669"/>
                  </a:lnTo>
                  <a:lnTo>
                    <a:pt x="3546" y="22163"/>
                  </a:lnTo>
                  <a:lnTo>
                    <a:pt x="2407" y="21614"/>
                  </a:lnTo>
                  <a:lnTo>
                    <a:pt x="1225" y="20939"/>
                  </a:lnTo>
                  <a:lnTo>
                    <a:pt x="0" y="20221"/>
                  </a:lnTo>
                  <a:lnTo>
                    <a:pt x="0" y="20221"/>
                  </a:lnTo>
                  <a:lnTo>
                    <a:pt x="422" y="18532"/>
                  </a:lnTo>
                  <a:lnTo>
                    <a:pt x="887" y="16886"/>
                  </a:lnTo>
                  <a:lnTo>
                    <a:pt x="1393" y="15198"/>
                  </a:lnTo>
                  <a:lnTo>
                    <a:pt x="1900" y="13551"/>
                  </a:lnTo>
                  <a:lnTo>
                    <a:pt x="2491" y="11947"/>
                  </a:lnTo>
                  <a:lnTo>
                    <a:pt x="3040" y="10301"/>
                  </a:lnTo>
                  <a:lnTo>
                    <a:pt x="3673" y="8697"/>
                  </a:lnTo>
                  <a:lnTo>
                    <a:pt x="4306" y="7050"/>
                  </a:lnTo>
                  <a:lnTo>
                    <a:pt x="4306" y="7050"/>
                  </a:lnTo>
                  <a:lnTo>
                    <a:pt x="4813" y="5868"/>
                  </a:lnTo>
                  <a:lnTo>
                    <a:pt x="5362" y="4728"/>
                  </a:lnTo>
                  <a:lnTo>
                    <a:pt x="5362" y="4728"/>
                  </a:lnTo>
                  <a:lnTo>
                    <a:pt x="5868" y="3673"/>
                  </a:lnTo>
                  <a:lnTo>
                    <a:pt x="6375" y="2660"/>
                  </a:lnTo>
                  <a:lnTo>
                    <a:pt x="6966" y="1647"/>
                  </a:lnTo>
                  <a:lnTo>
                    <a:pt x="7557" y="676"/>
                  </a:lnTo>
                  <a:lnTo>
                    <a:pt x="7557" y="676"/>
                  </a:lnTo>
                  <a:lnTo>
                    <a:pt x="7683" y="634"/>
                  </a:lnTo>
                  <a:lnTo>
                    <a:pt x="8105" y="465"/>
                  </a:lnTo>
                  <a:lnTo>
                    <a:pt x="8781" y="296"/>
                  </a:lnTo>
                  <a:lnTo>
                    <a:pt x="9667" y="127"/>
                  </a:lnTo>
                  <a:lnTo>
                    <a:pt x="10174" y="43"/>
                  </a:lnTo>
                  <a:lnTo>
                    <a:pt x="10723" y="0"/>
                  </a:lnTo>
                  <a:lnTo>
                    <a:pt x="11314" y="0"/>
                  </a:lnTo>
                  <a:lnTo>
                    <a:pt x="11989" y="43"/>
                  </a:lnTo>
                  <a:lnTo>
                    <a:pt x="12665" y="127"/>
                  </a:lnTo>
                  <a:lnTo>
                    <a:pt x="13382" y="254"/>
                  </a:lnTo>
                  <a:lnTo>
                    <a:pt x="14100" y="423"/>
                  </a:lnTo>
                  <a:lnTo>
                    <a:pt x="14902" y="676"/>
                  </a:lnTo>
                  <a:lnTo>
                    <a:pt x="14902" y="676"/>
                  </a:lnTo>
                  <a:lnTo>
                    <a:pt x="15746" y="1014"/>
                  </a:lnTo>
                  <a:lnTo>
                    <a:pt x="16633" y="1351"/>
                  </a:lnTo>
                  <a:lnTo>
                    <a:pt x="17477" y="1689"/>
                  </a:lnTo>
                  <a:lnTo>
                    <a:pt x="18279" y="2111"/>
                  </a:lnTo>
                  <a:lnTo>
                    <a:pt x="19123" y="2533"/>
                  </a:lnTo>
                  <a:lnTo>
                    <a:pt x="19926" y="2998"/>
                  </a:lnTo>
                  <a:lnTo>
                    <a:pt x="20685" y="3462"/>
                  </a:lnTo>
                  <a:lnTo>
                    <a:pt x="21445" y="3969"/>
                  </a:lnTo>
                  <a:lnTo>
                    <a:pt x="21445" y="3969"/>
                  </a:lnTo>
                  <a:lnTo>
                    <a:pt x="21108" y="6670"/>
                  </a:lnTo>
                  <a:lnTo>
                    <a:pt x="20812" y="9372"/>
                  </a:lnTo>
                  <a:lnTo>
                    <a:pt x="20559" y="12074"/>
                  </a:lnTo>
                  <a:lnTo>
                    <a:pt x="20432" y="147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1"/>
            <p:cNvSpPr/>
            <p:nvPr/>
          </p:nvSpPr>
          <p:spPr>
            <a:xfrm>
              <a:off x="4222100" y="2766725"/>
              <a:ext cx="191050" cy="128775"/>
            </a:xfrm>
            <a:custGeom>
              <a:avLst/>
              <a:gdLst/>
              <a:ahLst/>
              <a:cxnLst/>
              <a:rect l="l" t="t" r="r" b="b"/>
              <a:pathLst>
                <a:path w="7642" h="5151" extrusionOk="0">
                  <a:moveTo>
                    <a:pt x="1563" y="1"/>
                  </a:moveTo>
                  <a:lnTo>
                    <a:pt x="1183" y="43"/>
                  </a:lnTo>
                  <a:lnTo>
                    <a:pt x="887" y="127"/>
                  </a:lnTo>
                  <a:lnTo>
                    <a:pt x="634" y="296"/>
                  </a:lnTo>
                  <a:lnTo>
                    <a:pt x="465" y="465"/>
                  </a:lnTo>
                  <a:lnTo>
                    <a:pt x="296" y="718"/>
                  </a:lnTo>
                  <a:lnTo>
                    <a:pt x="170" y="972"/>
                  </a:lnTo>
                  <a:lnTo>
                    <a:pt x="85" y="1225"/>
                  </a:lnTo>
                  <a:lnTo>
                    <a:pt x="43" y="1478"/>
                  </a:lnTo>
                  <a:lnTo>
                    <a:pt x="1" y="1942"/>
                  </a:lnTo>
                  <a:lnTo>
                    <a:pt x="1" y="2322"/>
                  </a:lnTo>
                  <a:lnTo>
                    <a:pt x="1" y="2449"/>
                  </a:lnTo>
                  <a:lnTo>
                    <a:pt x="1436" y="1942"/>
                  </a:lnTo>
                  <a:lnTo>
                    <a:pt x="4180" y="5151"/>
                  </a:lnTo>
                  <a:lnTo>
                    <a:pt x="6249" y="3462"/>
                  </a:lnTo>
                  <a:lnTo>
                    <a:pt x="7642" y="4138"/>
                  </a:lnTo>
                  <a:lnTo>
                    <a:pt x="7557" y="3673"/>
                  </a:lnTo>
                  <a:lnTo>
                    <a:pt x="7431" y="3251"/>
                  </a:lnTo>
                  <a:lnTo>
                    <a:pt x="7262" y="2871"/>
                  </a:lnTo>
                  <a:lnTo>
                    <a:pt x="7051" y="2533"/>
                  </a:lnTo>
                  <a:lnTo>
                    <a:pt x="6840" y="2196"/>
                  </a:lnTo>
                  <a:lnTo>
                    <a:pt x="6586" y="1942"/>
                  </a:lnTo>
                  <a:lnTo>
                    <a:pt x="6291" y="1689"/>
                  </a:lnTo>
                  <a:lnTo>
                    <a:pt x="5995" y="1478"/>
                  </a:lnTo>
                  <a:lnTo>
                    <a:pt x="5615" y="1267"/>
                  </a:lnTo>
                  <a:lnTo>
                    <a:pt x="5278" y="1098"/>
                  </a:lnTo>
                  <a:lnTo>
                    <a:pt x="4433" y="760"/>
                  </a:lnTo>
                  <a:lnTo>
                    <a:pt x="3505" y="465"/>
                  </a:lnTo>
                  <a:lnTo>
                    <a:pt x="2491" y="127"/>
                  </a:lnTo>
                  <a:lnTo>
                    <a:pt x="198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1"/>
            <p:cNvSpPr/>
            <p:nvPr/>
          </p:nvSpPr>
          <p:spPr>
            <a:xfrm>
              <a:off x="4222100" y="2766725"/>
              <a:ext cx="191050" cy="128775"/>
            </a:xfrm>
            <a:custGeom>
              <a:avLst/>
              <a:gdLst/>
              <a:ahLst/>
              <a:cxnLst/>
              <a:rect l="l" t="t" r="r" b="b"/>
              <a:pathLst>
                <a:path w="7642" h="5151" fill="none" extrusionOk="0">
                  <a:moveTo>
                    <a:pt x="1" y="2449"/>
                  </a:moveTo>
                  <a:lnTo>
                    <a:pt x="1" y="2449"/>
                  </a:lnTo>
                  <a:lnTo>
                    <a:pt x="1" y="2322"/>
                  </a:lnTo>
                  <a:lnTo>
                    <a:pt x="1" y="1942"/>
                  </a:lnTo>
                  <a:lnTo>
                    <a:pt x="43" y="1478"/>
                  </a:lnTo>
                  <a:lnTo>
                    <a:pt x="85" y="1225"/>
                  </a:lnTo>
                  <a:lnTo>
                    <a:pt x="170" y="972"/>
                  </a:lnTo>
                  <a:lnTo>
                    <a:pt x="296" y="718"/>
                  </a:lnTo>
                  <a:lnTo>
                    <a:pt x="465" y="465"/>
                  </a:lnTo>
                  <a:lnTo>
                    <a:pt x="634" y="296"/>
                  </a:lnTo>
                  <a:lnTo>
                    <a:pt x="887" y="127"/>
                  </a:lnTo>
                  <a:lnTo>
                    <a:pt x="1183" y="43"/>
                  </a:lnTo>
                  <a:lnTo>
                    <a:pt x="1563" y="1"/>
                  </a:lnTo>
                  <a:lnTo>
                    <a:pt x="1985" y="1"/>
                  </a:lnTo>
                  <a:lnTo>
                    <a:pt x="2491" y="127"/>
                  </a:lnTo>
                  <a:lnTo>
                    <a:pt x="2491" y="127"/>
                  </a:lnTo>
                  <a:lnTo>
                    <a:pt x="3505" y="465"/>
                  </a:lnTo>
                  <a:lnTo>
                    <a:pt x="4433" y="760"/>
                  </a:lnTo>
                  <a:lnTo>
                    <a:pt x="5278" y="1098"/>
                  </a:lnTo>
                  <a:lnTo>
                    <a:pt x="5615" y="1267"/>
                  </a:lnTo>
                  <a:lnTo>
                    <a:pt x="5995" y="1478"/>
                  </a:lnTo>
                  <a:lnTo>
                    <a:pt x="6291" y="1689"/>
                  </a:lnTo>
                  <a:lnTo>
                    <a:pt x="6586" y="1942"/>
                  </a:lnTo>
                  <a:lnTo>
                    <a:pt x="6840" y="2196"/>
                  </a:lnTo>
                  <a:lnTo>
                    <a:pt x="7051" y="2533"/>
                  </a:lnTo>
                  <a:lnTo>
                    <a:pt x="7262" y="2871"/>
                  </a:lnTo>
                  <a:lnTo>
                    <a:pt x="7431" y="3251"/>
                  </a:lnTo>
                  <a:lnTo>
                    <a:pt x="7557" y="3673"/>
                  </a:lnTo>
                  <a:lnTo>
                    <a:pt x="7642" y="4138"/>
                  </a:lnTo>
                  <a:lnTo>
                    <a:pt x="6249" y="3462"/>
                  </a:lnTo>
                  <a:lnTo>
                    <a:pt x="4180" y="5151"/>
                  </a:lnTo>
                  <a:lnTo>
                    <a:pt x="1436" y="1942"/>
                  </a:lnTo>
                  <a:lnTo>
                    <a:pt x="1" y="24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1"/>
            <p:cNvSpPr/>
            <p:nvPr/>
          </p:nvSpPr>
          <p:spPr>
            <a:xfrm>
              <a:off x="4222100" y="2766725"/>
              <a:ext cx="191050" cy="128775"/>
            </a:xfrm>
            <a:custGeom>
              <a:avLst/>
              <a:gdLst/>
              <a:ahLst/>
              <a:cxnLst/>
              <a:rect l="l" t="t" r="r" b="b"/>
              <a:pathLst>
                <a:path w="7642" h="5151" extrusionOk="0">
                  <a:moveTo>
                    <a:pt x="1352" y="1"/>
                  </a:moveTo>
                  <a:lnTo>
                    <a:pt x="1098" y="43"/>
                  </a:lnTo>
                  <a:lnTo>
                    <a:pt x="929" y="127"/>
                  </a:lnTo>
                  <a:lnTo>
                    <a:pt x="761" y="212"/>
                  </a:lnTo>
                  <a:lnTo>
                    <a:pt x="592" y="338"/>
                  </a:lnTo>
                  <a:lnTo>
                    <a:pt x="465" y="465"/>
                  </a:lnTo>
                  <a:lnTo>
                    <a:pt x="254" y="803"/>
                  </a:lnTo>
                  <a:lnTo>
                    <a:pt x="127" y="1140"/>
                  </a:lnTo>
                  <a:lnTo>
                    <a:pt x="43" y="1478"/>
                  </a:lnTo>
                  <a:lnTo>
                    <a:pt x="1" y="1816"/>
                  </a:lnTo>
                  <a:lnTo>
                    <a:pt x="1" y="2111"/>
                  </a:lnTo>
                  <a:lnTo>
                    <a:pt x="1" y="2449"/>
                  </a:lnTo>
                  <a:lnTo>
                    <a:pt x="1436" y="1942"/>
                  </a:lnTo>
                  <a:lnTo>
                    <a:pt x="4180" y="5151"/>
                  </a:lnTo>
                  <a:lnTo>
                    <a:pt x="6249" y="3462"/>
                  </a:lnTo>
                  <a:lnTo>
                    <a:pt x="7642" y="4138"/>
                  </a:lnTo>
                  <a:lnTo>
                    <a:pt x="7557" y="3673"/>
                  </a:lnTo>
                  <a:lnTo>
                    <a:pt x="7431" y="3251"/>
                  </a:lnTo>
                  <a:lnTo>
                    <a:pt x="7262" y="2871"/>
                  </a:lnTo>
                  <a:lnTo>
                    <a:pt x="7093" y="2533"/>
                  </a:lnTo>
                  <a:lnTo>
                    <a:pt x="6882" y="2238"/>
                  </a:lnTo>
                  <a:lnTo>
                    <a:pt x="6628" y="1985"/>
                  </a:lnTo>
                  <a:lnTo>
                    <a:pt x="6333" y="1731"/>
                  </a:lnTo>
                  <a:lnTo>
                    <a:pt x="6037" y="1520"/>
                  </a:lnTo>
                  <a:lnTo>
                    <a:pt x="6037" y="1647"/>
                  </a:lnTo>
                  <a:lnTo>
                    <a:pt x="5995" y="1942"/>
                  </a:lnTo>
                  <a:lnTo>
                    <a:pt x="5995" y="2238"/>
                  </a:lnTo>
                  <a:lnTo>
                    <a:pt x="6037" y="2491"/>
                  </a:lnTo>
                  <a:lnTo>
                    <a:pt x="6080" y="2787"/>
                  </a:lnTo>
                  <a:lnTo>
                    <a:pt x="4222" y="4729"/>
                  </a:lnTo>
                  <a:lnTo>
                    <a:pt x="1774" y="1014"/>
                  </a:lnTo>
                  <a:lnTo>
                    <a:pt x="2111" y="592"/>
                  </a:lnTo>
                  <a:lnTo>
                    <a:pt x="2407" y="127"/>
                  </a:lnTo>
                  <a:lnTo>
                    <a:pt x="1985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51"/>
            <p:cNvSpPr/>
            <p:nvPr/>
          </p:nvSpPr>
          <p:spPr>
            <a:xfrm>
              <a:off x="4222100" y="2766725"/>
              <a:ext cx="191050" cy="128775"/>
            </a:xfrm>
            <a:custGeom>
              <a:avLst/>
              <a:gdLst/>
              <a:ahLst/>
              <a:cxnLst/>
              <a:rect l="l" t="t" r="r" b="b"/>
              <a:pathLst>
                <a:path w="7642" h="5151" fill="none" extrusionOk="0">
                  <a:moveTo>
                    <a:pt x="1605" y="1"/>
                  </a:moveTo>
                  <a:lnTo>
                    <a:pt x="1605" y="1"/>
                  </a:lnTo>
                  <a:lnTo>
                    <a:pt x="1352" y="1"/>
                  </a:lnTo>
                  <a:lnTo>
                    <a:pt x="1098" y="43"/>
                  </a:lnTo>
                  <a:lnTo>
                    <a:pt x="929" y="127"/>
                  </a:lnTo>
                  <a:lnTo>
                    <a:pt x="761" y="212"/>
                  </a:lnTo>
                  <a:lnTo>
                    <a:pt x="592" y="338"/>
                  </a:lnTo>
                  <a:lnTo>
                    <a:pt x="465" y="465"/>
                  </a:lnTo>
                  <a:lnTo>
                    <a:pt x="254" y="803"/>
                  </a:lnTo>
                  <a:lnTo>
                    <a:pt x="127" y="1140"/>
                  </a:lnTo>
                  <a:lnTo>
                    <a:pt x="43" y="1478"/>
                  </a:lnTo>
                  <a:lnTo>
                    <a:pt x="1" y="1816"/>
                  </a:lnTo>
                  <a:lnTo>
                    <a:pt x="1" y="2111"/>
                  </a:lnTo>
                  <a:lnTo>
                    <a:pt x="1" y="2111"/>
                  </a:lnTo>
                  <a:lnTo>
                    <a:pt x="1" y="2449"/>
                  </a:lnTo>
                  <a:lnTo>
                    <a:pt x="1436" y="1942"/>
                  </a:lnTo>
                  <a:lnTo>
                    <a:pt x="4180" y="5151"/>
                  </a:lnTo>
                  <a:lnTo>
                    <a:pt x="6249" y="3462"/>
                  </a:lnTo>
                  <a:lnTo>
                    <a:pt x="7642" y="4138"/>
                  </a:lnTo>
                  <a:lnTo>
                    <a:pt x="7642" y="4138"/>
                  </a:lnTo>
                  <a:lnTo>
                    <a:pt x="7557" y="3673"/>
                  </a:lnTo>
                  <a:lnTo>
                    <a:pt x="7431" y="3251"/>
                  </a:lnTo>
                  <a:lnTo>
                    <a:pt x="7262" y="2871"/>
                  </a:lnTo>
                  <a:lnTo>
                    <a:pt x="7093" y="2533"/>
                  </a:lnTo>
                  <a:lnTo>
                    <a:pt x="6882" y="2238"/>
                  </a:lnTo>
                  <a:lnTo>
                    <a:pt x="6628" y="1985"/>
                  </a:lnTo>
                  <a:lnTo>
                    <a:pt x="6333" y="1731"/>
                  </a:lnTo>
                  <a:lnTo>
                    <a:pt x="6037" y="1520"/>
                  </a:lnTo>
                  <a:lnTo>
                    <a:pt x="6037" y="1520"/>
                  </a:lnTo>
                  <a:lnTo>
                    <a:pt x="6037" y="1647"/>
                  </a:lnTo>
                  <a:lnTo>
                    <a:pt x="6037" y="1647"/>
                  </a:lnTo>
                  <a:lnTo>
                    <a:pt x="5995" y="1942"/>
                  </a:lnTo>
                  <a:lnTo>
                    <a:pt x="5995" y="2238"/>
                  </a:lnTo>
                  <a:lnTo>
                    <a:pt x="6037" y="2491"/>
                  </a:lnTo>
                  <a:lnTo>
                    <a:pt x="6080" y="2787"/>
                  </a:lnTo>
                  <a:lnTo>
                    <a:pt x="4222" y="4729"/>
                  </a:lnTo>
                  <a:lnTo>
                    <a:pt x="1774" y="1014"/>
                  </a:lnTo>
                  <a:lnTo>
                    <a:pt x="1774" y="1014"/>
                  </a:lnTo>
                  <a:lnTo>
                    <a:pt x="2111" y="592"/>
                  </a:lnTo>
                  <a:lnTo>
                    <a:pt x="2407" y="127"/>
                  </a:lnTo>
                  <a:lnTo>
                    <a:pt x="2407" y="127"/>
                  </a:lnTo>
                  <a:lnTo>
                    <a:pt x="1985" y="1"/>
                  </a:lnTo>
                  <a:lnTo>
                    <a:pt x="160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51"/>
            <p:cNvSpPr/>
            <p:nvPr/>
          </p:nvSpPr>
          <p:spPr>
            <a:xfrm>
              <a:off x="4266425" y="2641150"/>
              <a:ext cx="122450" cy="243800"/>
            </a:xfrm>
            <a:custGeom>
              <a:avLst/>
              <a:gdLst/>
              <a:ahLst/>
              <a:cxnLst/>
              <a:rect l="l" t="t" r="r" b="b"/>
              <a:pathLst>
                <a:path w="4898" h="9752" extrusionOk="0">
                  <a:moveTo>
                    <a:pt x="2238" y="0"/>
                  </a:moveTo>
                  <a:lnTo>
                    <a:pt x="1900" y="1646"/>
                  </a:lnTo>
                  <a:lnTo>
                    <a:pt x="1689" y="2448"/>
                  </a:lnTo>
                  <a:lnTo>
                    <a:pt x="1478" y="3251"/>
                  </a:lnTo>
                  <a:lnTo>
                    <a:pt x="1183" y="4010"/>
                  </a:lnTo>
                  <a:lnTo>
                    <a:pt x="845" y="4728"/>
                  </a:lnTo>
                  <a:lnTo>
                    <a:pt x="465" y="5404"/>
                  </a:lnTo>
                  <a:lnTo>
                    <a:pt x="1" y="6037"/>
                  </a:lnTo>
                  <a:lnTo>
                    <a:pt x="2449" y="9752"/>
                  </a:lnTo>
                  <a:lnTo>
                    <a:pt x="4307" y="7810"/>
                  </a:lnTo>
                  <a:lnTo>
                    <a:pt x="4264" y="7514"/>
                  </a:lnTo>
                  <a:lnTo>
                    <a:pt x="4222" y="7261"/>
                  </a:lnTo>
                  <a:lnTo>
                    <a:pt x="4222" y="6965"/>
                  </a:lnTo>
                  <a:lnTo>
                    <a:pt x="4264" y="6670"/>
                  </a:lnTo>
                  <a:lnTo>
                    <a:pt x="4307" y="6206"/>
                  </a:lnTo>
                  <a:lnTo>
                    <a:pt x="4476" y="5783"/>
                  </a:lnTo>
                  <a:lnTo>
                    <a:pt x="4644" y="5361"/>
                  </a:lnTo>
                  <a:lnTo>
                    <a:pt x="4898" y="4939"/>
                  </a:lnTo>
                  <a:lnTo>
                    <a:pt x="2914" y="1266"/>
                  </a:lnTo>
                  <a:lnTo>
                    <a:pt x="2238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51"/>
            <p:cNvSpPr/>
            <p:nvPr/>
          </p:nvSpPr>
          <p:spPr>
            <a:xfrm>
              <a:off x="4266425" y="2641150"/>
              <a:ext cx="122450" cy="243800"/>
            </a:xfrm>
            <a:custGeom>
              <a:avLst/>
              <a:gdLst/>
              <a:ahLst/>
              <a:cxnLst/>
              <a:rect l="l" t="t" r="r" b="b"/>
              <a:pathLst>
                <a:path w="4898" h="9752" fill="none" extrusionOk="0">
                  <a:moveTo>
                    <a:pt x="1" y="6037"/>
                  </a:moveTo>
                  <a:lnTo>
                    <a:pt x="2449" y="9752"/>
                  </a:lnTo>
                  <a:lnTo>
                    <a:pt x="4307" y="7810"/>
                  </a:lnTo>
                  <a:lnTo>
                    <a:pt x="4307" y="7810"/>
                  </a:lnTo>
                  <a:lnTo>
                    <a:pt x="4264" y="7514"/>
                  </a:lnTo>
                  <a:lnTo>
                    <a:pt x="4222" y="7261"/>
                  </a:lnTo>
                  <a:lnTo>
                    <a:pt x="4222" y="6965"/>
                  </a:lnTo>
                  <a:lnTo>
                    <a:pt x="4264" y="6670"/>
                  </a:lnTo>
                  <a:lnTo>
                    <a:pt x="4264" y="6670"/>
                  </a:lnTo>
                  <a:lnTo>
                    <a:pt x="4307" y="6206"/>
                  </a:lnTo>
                  <a:lnTo>
                    <a:pt x="4476" y="5783"/>
                  </a:lnTo>
                  <a:lnTo>
                    <a:pt x="4644" y="5361"/>
                  </a:lnTo>
                  <a:lnTo>
                    <a:pt x="4898" y="4939"/>
                  </a:lnTo>
                  <a:lnTo>
                    <a:pt x="2914" y="1266"/>
                  </a:lnTo>
                  <a:lnTo>
                    <a:pt x="2238" y="0"/>
                  </a:lnTo>
                  <a:lnTo>
                    <a:pt x="2238" y="0"/>
                  </a:lnTo>
                  <a:lnTo>
                    <a:pt x="1900" y="1646"/>
                  </a:lnTo>
                  <a:lnTo>
                    <a:pt x="1689" y="2448"/>
                  </a:lnTo>
                  <a:lnTo>
                    <a:pt x="1478" y="3251"/>
                  </a:lnTo>
                  <a:lnTo>
                    <a:pt x="1183" y="4010"/>
                  </a:lnTo>
                  <a:lnTo>
                    <a:pt x="845" y="4728"/>
                  </a:lnTo>
                  <a:lnTo>
                    <a:pt x="465" y="5404"/>
                  </a:lnTo>
                  <a:lnTo>
                    <a:pt x="1" y="60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51"/>
            <p:cNvSpPr/>
            <p:nvPr/>
          </p:nvSpPr>
          <p:spPr>
            <a:xfrm>
              <a:off x="4338200" y="2745625"/>
              <a:ext cx="43300" cy="62275"/>
            </a:xfrm>
            <a:custGeom>
              <a:avLst/>
              <a:gdLst/>
              <a:ahLst/>
              <a:cxnLst/>
              <a:rect l="l" t="t" r="r" b="b"/>
              <a:pathLst>
                <a:path w="1732" h="2491" extrusionOk="0">
                  <a:moveTo>
                    <a:pt x="0" y="0"/>
                  </a:moveTo>
                  <a:lnTo>
                    <a:pt x="169" y="676"/>
                  </a:lnTo>
                  <a:lnTo>
                    <a:pt x="296" y="1013"/>
                  </a:lnTo>
                  <a:lnTo>
                    <a:pt x="423" y="1351"/>
                  </a:lnTo>
                  <a:lnTo>
                    <a:pt x="634" y="1647"/>
                  </a:lnTo>
                  <a:lnTo>
                    <a:pt x="845" y="1942"/>
                  </a:lnTo>
                  <a:lnTo>
                    <a:pt x="1098" y="2238"/>
                  </a:lnTo>
                  <a:lnTo>
                    <a:pt x="1393" y="2491"/>
                  </a:lnTo>
                  <a:lnTo>
                    <a:pt x="1436" y="2195"/>
                  </a:lnTo>
                  <a:lnTo>
                    <a:pt x="1478" y="1900"/>
                  </a:lnTo>
                  <a:lnTo>
                    <a:pt x="1605" y="1604"/>
                  </a:lnTo>
                  <a:lnTo>
                    <a:pt x="1731" y="1309"/>
                  </a:lnTo>
                  <a:lnTo>
                    <a:pt x="1351" y="1098"/>
                  </a:lnTo>
                  <a:lnTo>
                    <a:pt x="971" y="887"/>
                  </a:lnTo>
                  <a:lnTo>
                    <a:pt x="634" y="591"/>
                  </a:lnTo>
                  <a:lnTo>
                    <a:pt x="296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7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1"/>
            <p:cNvSpPr/>
            <p:nvPr/>
          </p:nvSpPr>
          <p:spPr>
            <a:xfrm>
              <a:off x="4338200" y="2745625"/>
              <a:ext cx="43300" cy="62275"/>
            </a:xfrm>
            <a:custGeom>
              <a:avLst/>
              <a:gdLst/>
              <a:ahLst/>
              <a:cxnLst/>
              <a:rect l="l" t="t" r="r" b="b"/>
              <a:pathLst>
                <a:path w="1732" h="249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69" y="676"/>
                  </a:lnTo>
                  <a:lnTo>
                    <a:pt x="296" y="1013"/>
                  </a:lnTo>
                  <a:lnTo>
                    <a:pt x="423" y="1351"/>
                  </a:lnTo>
                  <a:lnTo>
                    <a:pt x="634" y="1647"/>
                  </a:lnTo>
                  <a:lnTo>
                    <a:pt x="845" y="1942"/>
                  </a:lnTo>
                  <a:lnTo>
                    <a:pt x="1098" y="2238"/>
                  </a:lnTo>
                  <a:lnTo>
                    <a:pt x="1393" y="2491"/>
                  </a:lnTo>
                  <a:lnTo>
                    <a:pt x="1393" y="2491"/>
                  </a:lnTo>
                  <a:lnTo>
                    <a:pt x="1436" y="2195"/>
                  </a:lnTo>
                  <a:lnTo>
                    <a:pt x="1478" y="1900"/>
                  </a:lnTo>
                  <a:lnTo>
                    <a:pt x="1605" y="1604"/>
                  </a:lnTo>
                  <a:lnTo>
                    <a:pt x="1731" y="1309"/>
                  </a:lnTo>
                  <a:lnTo>
                    <a:pt x="1731" y="1309"/>
                  </a:lnTo>
                  <a:lnTo>
                    <a:pt x="1351" y="1098"/>
                  </a:lnTo>
                  <a:lnTo>
                    <a:pt x="971" y="887"/>
                  </a:lnTo>
                  <a:lnTo>
                    <a:pt x="634" y="591"/>
                  </a:lnTo>
                  <a:lnTo>
                    <a:pt x="296" y="338"/>
                  </a:lnTo>
                  <a:lnTo>
                    <a:pt x="296" y="33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1"/>
            <p:cNvSpPr/>
            <p:nvPr/>
          </p:nvSpPr>
          <p:spPr>
            <a:xfrm>
              <a:off x="4445850" y="2528225"/>
              <a:ext cx="93950" cy="136150"/>
            </a:xfrm>
            <a:custGeom>
              <a:avLst/>
              <a:gdLst/>
              <a:ahLst/>
              <a:cxnLst/>
              <a:rect l="l" t="t" r="r" b="b"/>
              <a:pathLst>
                <a:path w="3758" h="5446" extrusionOk="0">
                  <a:moveTo>
                    <a:pt x="2575" y="0"/>
                  </a:moveTo>
                  <a:lnTo>
                    <a:pt x="2280" y="42"/>
                  </a:lnTo>
                  <a:lnTo>
                    <a:pt x="1984" y="85"/>
                  </a:lnTo>
                  <a:lnTo>
                    <a:pt x="1604" y="253"/>
                  </a:lnTo>
                  <a:lnTo>
                    <a:pt x="802" y="591"/>
                  </a:lnTo>
                  <a:lnTo>
                    <a:pt x="591" y="718"/>
                  </a:lnTo>
                  <a:lnTo>
                    <a:pt x="380" y="887"/>
                  </a:lnTo>
                  <a:lnTo>
                    <a:pt x="211" y="1055"/>
                  </a:lnTo>
                  <a:lnTo>
                    <a:pt x="127" y="1267"/>
                  </a:lnTo>
                  <a:lnTo>
                    <a:pt x="42" y="1478"/>
                  </a:lnTo>
                  <a:lnTo>
                    <a:pt x="0" y="1689"/>
                  </a:lnTo>
                  <a:lnTo>
                    <a:pt x="0" y="1942"/>
                  </a:lnTo>
                  <a:lnTo>
                    <a:pt x="85" y="2237"/>
                  </a:lnTo>
                  <a:lnTo>
                    <a:pt x="169" y="2575"/>
                  </a:lnTo>
                  <a:lnTo>
                    <a:pt x="296" y="2871"/>
                  </a:lnTo>
                  <a:lnTo>
                    <a:pt x="507" y="3251"/>
                  </a:lnTo>
                  <a:lnTo>
                    <a:pt x="760" y="3631"/>
                  </a:lnTo>
                  <a:lnTo>
                    <a:pt x="1351" y="4475"/>
                  </a:lnTo>
                  <a:lnTo>
                    <a:pt x="2153" y="5446"/>
                  </a:lnTo>
                  <a:lnTo>
                    <a:pt x="2406" y="5192"/>
                  </a:lnTo>
                  <a:lnTo>
                    <a:pt x="2660" y="4897"/>
                  </a:lnTo>
                  <a:lnTo>
                    <a:pt x="2871" y="4601"/>
                  </a:lnTo>
                  <a:lnTo>
                    <a:pt x="3040" y="4264"/>
                  </a:lnTo>
                  <a:lnTo>
                    <a:pt x="3377" y="3546"/>
                  </a:lnTo>
                  <a:lnTo>
                    <a:pt x="3588" y="2828"/>
                  </a:lnTo>
                  <a:lnTo>
                    <a:pt x="3757" y="2111"/>
                  </a:lnTo>
                  <a:lnTo>
                    <a:pt x="3757" y="1773"/>
                  </a:lnTo>
                  <a:lnTo>
                    <a:pt x="3757" y="1435"/>
                  </a:lnTo>
                  <a:lnTo>
                    <a:pt x="3715" y="1140"/>
                  </a:lnTo>
                  <a:lnTo>
                    <a:pt x="3673" y="887"/>
                  </a:lnTo>
                  <a:lnTo>
                    <a:pt x="3588" y="676"/>
                  </a:lnTo>
                  <a:lnTo>
                    <a:pt x="3462" y="507"/>
                  </a:lnTo>
                  <a:lnTo>
                    <a:pt x="3166" y="211"/>
                  </a:lnTo>
                  <a:lnTo>
                    <a:pt x="2871" y="85"/>
                  </a:lnTo>
                  <a:lnTo>
                    <a:pt x="257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51"/>
            <p:cNvSpPr/>
            <p:nvPr/>
          </p:nvSpPr>
          <p:spPr>
            <a:xfrm>
              <a:off x="4308650" y="2486000"/>
              <a:ext cx="230100" cy="305025"/>
            </a:xfrm>
            <a:custGeom>
              <a:avLst/>
              <a:gdLst/>
              <a:ahLst/>
              <a:cxnLst/>
              <a:rect l="l" t="t" r="r" b="b"/>
              <a:pathLst>
                <a:path w="9204" h="12201" extrusionOk="0">
                  <a:moveTo>
                    <a:pt x="4306" y="1"/>
                  </a:moveTo>
                  <a:lnTo>
                    <a:pt x="3884" y="85"/>
                  </a:lnTo>
                  <a:lnTo>
                    <a:pt x="3504" y="169"/>
                  </a:lnTo>
                  <a:lnTo>
                    <a:pt x="3124" y="296"/>
                  </a:lnTo>
                  <a:lnTo>
                    <a:pt x="2787" y="465"/>
                  </a:lnTo>
                  <a:lnTo>
                    <a:pt x="2407" y="676"/>
                  </a:lnTo>
                  <a:lnTo>
                    <a:pt x="2111" y="929"/>
                  </a:lnTo>
                  <a:lnTo>
                    <a:pt x="1773" y="1225"/>
                  </a:lnTo>
                  <a:lnTo>
                    <a:pt x="1520" y="1520"/>
                  </a:lnTo>
                  <a:lnTo>
                    <a:pt x="1267" y="1858"/>
                  </a:lnTo>
                  <a:lnTo>
                    <a:pt x="1014" y="2280"/>
                  </a:lnTo>
                  <a:lnTo>
                    <a:pt x="845" y="2744"/>
                  </a:lnTo>
                  <a:lnTo>
                    <a:pt x="676" y="3209"/>
                  </a:lnTo>
                  <a:lnTo>
                    <a:pt x="591" y="3673"/>
                  </a:lnTo>
                  <a:lnTo>
                    <a:pt x="549" y="3884"/>
                  </a:lnTo>
                  <a:lnTo>
                    <a:pt x="380" y="4433"/>
                  </a:lnTo>
                  <a:lnTo>
                    <a:pt x="169" y="5235"/>
                  </a:lnTo>
                  <a:lnTo>
                    <a:pt x="85" y="5742"/>
                  </a:lnTo>
                  <a:lnTo>
                    <a:pt x="0" y="6248"/>
                  </a:lnTo>
                  <a:lnTo>
                    <a:pt x="0" y="6797"/>
                  </a:lnTo>
                  <a:lnTo>
                    <a:pt x="0" y="7388"/>
                  </a:lnTo>
                  <a:lnTo>
                    <a:pt x="43" y="7979"/>
                  </a:lnTo>
                  <a:lnTo>
                    <a:pt x="169" y="8570"/>
                  </a:lnTo>
                  <a:lnTo>
                    <a:pt x="380" y="9119"/>
                  </a:lnTo>
                  <a:lnTo>
                    <a:pt x="676" y="9668"/>
                  </a:lnTo>
                  <a:lnTo>
                    <a:pt x="1014" y="10216"/>
                  </a:lnTo>
                  <a:lnTo>
                    <a:pt x="1225" y="10470"/>
                  </a:lnTo>
                  <a:lnTo>
                    <a:pt x="1478" y="10723"/>
                  </a:lnTo>
                  <a:lnTo>
                    <a:pt x="1858" y="11019"/>
                  </a:lnTo>
                  <a:lnTo>
                    <a:pt x="2280" y="11314"/>
                  </a:lnTo>
                  <a:lnTo>
                    <a:pt x="2702" y="11567"/>
                  </a:lnTo>
                  <a:lnTo>
                    <a:pt x="3124" y="11778"/>
                  </a:lnTo>
                  <a:lnTo>
                    <a:pt x="3546" y="11947"/>
                  </a:lnTo>
                  <a:lnTo>
                    <a:pt x="3969" y="12074"/>
                  </a:lnTo>
                  <a:lnTo>
                    <a:pt x="4433" y="12158"/>
                  </a:lnTo>
                  <a:lnTo>
                    <a:pt x="4855" y="12201"/>
                  </a:lnTo>
                  <a:lnTo>
                    <a:pt x="5319" y="12201"/>
                  </a:lnTo>
                  <a:lnTo>
                    <a:pt x="5784" y="12116"/>
                  </a:lnTo>
                  <a:lnTo>
                    <a:pt x="6206" y="12032"/>
                  </a:lnTo>
                  <a:lnTo>
                    <a:pt x="6628" y="11863"/>
                  </a:lnTo>
                  <a:lnTo>
                    <a:pt x="7092" y="11652"/>
                  </a:lnTo>
                  <a:lnTo>
                    <a:pt x="7515" y="11356"/>
                  </a:lnTo>
                  <a:lnTo>
                    <a:pt x="7894" y="11061"/>
                  </a:lnTo>
                  <a:lnTo>
                    <a:pt x="8274" y="10639"/>
                  </a:lnTo>
                  <a:lnTo>
                    <a:pt x="8570" y="10343"/>
                  </a:lnTo>
                  <a:lnTo>
                    <a:pt x="8781" y="10005"/>
                  </a:lnTo>
                  <a:lnTo>
                    <a:pt x="8950" y="9625"/>
                  </a:lnTo>
                  <a:lnTo>
                    <a:pt x="9076" y="9288"/>
                  </a:lnTo>
                  <a:lnTo>
                    <a:pt x="9161" y="8950"/>
                  </a:lnTo>
                  <a:lnTo>
                    <a:pt x="9203" y="8612"/>
                  </a:lnTo>
                  <a:lnTo>
                    <a:pt x="9203" y="8021"/>
                  </a:lnTo>
                  <a:lnTo>
                    <a:pt x="9161" y="7472"/>
                  </a:lnTo>
                  <a:lnTo>
                    <a:pt x="9076" y="7050"/>
                  </a:lnTo>
                  <a:lnTo>
                    <a:pt x="8950" y="6670"/>
                  </a:lnTo>
                  <a:lnTo>
                    <a:pt x="9034" y="5826"/>
                  </a:lnTo>
                  <a:lnTo>
                    <a:pt x="9034" y="4940"/>
                  </a:lnTo>
                  <a:lnTo>
                    <a:pt x="8950" y="4095"/>
                  </a:lnTo>
                  <a:lnTo>
                    <a:pt x="8908" y="3673"/>
                  </a:lnTo>
                  <a:lnTo>
                    <a:pt x="8823" y="3251"/>
                  </a:lnTo>
                  <a:lnTo>
                    <a:pt x="8697" y="2871"/>
                  </a:lnTo>
                  <a:lnTo>
                    <a:pt x="8528" y="2491"/>
                  </a:lnTo>
                  <a:lnTo>
                    <a:pt x="8359" y="2153"/>
                  </a:lnTo>
                  <a:lnTo>
                    <a:pt x="8148" y="1774"/>
                  </a:lnTo>
                  <a:lnTo>
                    <a:pt x="7937" y="1478"/>
                  </a:lnTo>
                  <a:lnTo>
                    <a:pt x="7683" y="1183"/>
                  </a:lnTo>
                  <a:lnTo>
                    <a:pt x="7346" y="887"/>
                  </a:lnTo>
                  <a:lnTo>
                    <a:pt x="7050" y="676"/>
                  </a:lnTo>
                  <a:lnTo>
                    <a:pt x="6670" y="465"/>
                  </a:lnTo>
                  <a:lnTo>
                    <a:pt x="6290" y="296"/>
                  </a:lnTo>
                  <a:lnTo>
                    <a:pt x="5910" y="127"/>
                  </a:lnTo>
                  <a:lnTo>
                    <a:pt x="5488" y="43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51"/>
            <p:cNvSpPr/>
            <p:nvPr/>
          </p:nvSpPr>
          <p:spPr>
            <a:xfrm>
              <a:off x="4308650" y="2486000"/>
              <a:ext cx="230100" cy="305025"/>
            </a:xfrm>
            <a:custGeom>
              <a:avLst/>
              <a:gdLst/>
              <a:ahLst/>
              <a:cxnLst/>
              <a:rect l="l" t="t" r="r" b="b"/>
              <a:pathLst>
                <a:path w="9204" h="12201" fill="none" extrusionOk="0">
                  <a:moveTo>
                    <a:pt x="591" y="3673"/>
                  </a:moveTo>
                  <a:lnTo>
                    <a:pt x="591" y="3673"/>
                  </a:lnTo>
                  <a:lnTo>
                    <a:pt x="549" y="3884"/>
                  </a:lnTo>
                  <a:lnTo>
                    <a:pt x="380" y="4433"/>
                  </a:lnTo>
                  <a:lnTo>
                    <a:pt x="169" y="5235"/>
                  </a:lnTo>
                  <a:lnTo>
                    <a:pt x="85" y="5742"/>
                  </a:lnTo>
                  <a:lnTo>
                    <a:pt x="0" y="6248"/>
                  </a:lnTo>
                  <a:lnTo>
                    <a:pt x="0" y="6797"/>
                  </a:lnTo>
                  <a:lnTo>
                    <a:pt x="0" y="7388"/>
                  </a:lnTo>
                  <a:lnTo>
                    <a:pt x="43" y="7979"/>
                  </a:lnTo>
                  <a:lnTo>
                    <a:pt x="169" y="8570"/>
                  </a:lnTo>
                  <a:lnTo>
                    <a:pt x="380" y="9119"/>
                  </a:lnTo>
                  <a:lnTo>
                    <a:pt x="676" y="9668"/>
                  </a:lnTo>
                  <a:lnTo>
                    <a:pt x="1014" y="10216"/>
                  </a:lnTo>
                  <a:lnTo>
                    <a:pt x="1225" y="10470"/>
                  </a:lnTo>
                  <a:lnTo>
                    <a:pt x="1478" y="10723"/>
                  </a:lnTo>
                  <a:lnTo>
                    <a:pt x="1478" y="10723"/>
                  </a:lnTo>
                  <a:lnTo>
                    <a:pt x="1858" y="11019"/>
                  </a:lnTo>
                  <a:lnTo>
                    <a:pt x="2280" y="11314"/>
                  </a:lnTo>
                  <a:lnTo>
                    <a:pt x="2702" y="11567"/>
                  </a:lnTo>
                  <a:lnTo>
                    <a:pt x="3124" y="11778"/>
                  </a:lnTo>
                  <a:lnTo>
                    <a:pt x="3546" y="11947"/>
                  </a:lnTo>
                  <a:lnTo>
                    <a:pt x="3969" y="12074"/>
                  </a:lnTo>
                  <a:lnTo>
                    <a:pt x="4433" y="12158"/>
                  </a:lnTo>
                  <a:lnTo>
                    <a:pt x="4855" y="12201"/>
                  </a:lnTo>
                  <a:lnTo>
                    <a:pt x="5319" y="12201"/>
                  </a:lnTo>
                  <a:lnTo>
                    <a:pt x="5784" y="12116"/>
                  </a:lnTo>
                  <a:lnTo>
                    <a:pt x="6206" y="12032"/>
                  </a:lnTo>
                  <a:lnTo>
                    <a:pt x="6628" y="11863"/>
                  </a:lnTo>
                  <a:lnTo>
                    <a:pt x="7092" y="11652"/>
                  </a:lnTo>
                  <a:lnTo>
                    <a:pt x="7515" y="11356"/>
                  </a:lnTo>
                  <a:lnTo>
                    <a:pt x="7894" y="11061"/>
                  </a:lnTo>
                  <a:lnTo>
                    <a:pt x="8274" y="10639"/>
                  </a:lnTo>
                  <a:lnTo>
                    <a:pt x="8274" y="10639"/>
                  </a:lnTo>
                  <a:lnTo>
                    <a:pt x="8570" y="10343"/>
                  </a:lnTo>
                  <a:lnTo>
                    <a:pt x="8781" y="10005"/>
                  </a:lnTo>
                  <a:lnTo>
                    <a:pt x="8950" y="9625"/>
                  </a:lnTo>
                  <a:lnTo>
                    <a:pt x="9076" y="9288"/>
                  </a:lnTo>
                  <a:lnTo>
                    <a:pt x="9161" y="8950"/>
                  </a:lnTo>
                  <a:lnTo>
                    <a:pt x="9203" y="8612"/>
                  </a:lnTo>
                  <a:lnTo>
                    <a:pt x="9203" y="8021"/>
                  </a:lnTo>
                  <a:lnTo>
                    <a:pt x="9161" y="7472"/>
                  </a:lnTo>
                  <a:lnTo>
                    <a:pt x="9076" y="7050"/>
                  </a:lnTo>
                  <a:lnTo>
                    <a:pt x="8950" y="6670"/>
                  </a:lnTo>
                  <a:lnTo>
                    <a:pt x="8950" y="6670"/>
                  </a:lnTo>
                  <a:lnTo>
                    <a:pt x="9034" y="5826"/>
                  </a:lnTo>
                  <a:lnTo>
                    <a:pt x="9034" y="4940"/>
                  </a:lnTo>
                  <a:lnTo>
                    <a:pt x="8950" y="4095"/>
                  </a:lnTo>
                  <a:lnTo>
                    <a:pt x="8908" y="3673"/>
                  </a:lnTo>
                  <a:lnTo>
                    <a:pt x="8823" y="3251"/>
                  </a:lnTo>
                  <a:lnTo>
                    <a:pt x="8697" y="2871"/>
                  </a:lnTo>
                  <a:lnTo>
                    <a:pt x="8528" y="2491"/>
                  </a:lnTo>
                  <a:lnTo>
                    <a:pt x="8359" y="2153"/>
                  </a:lnTo>
                  <a:lnTo>
                    <a:pt x="8148" y="1774"/>
                  </a:lnTo>
                  <a:lnTo>
                    <a:pt x="7937" y="1478"/>
                  </a:lnTo>
                  <a:lnTo>
                    <a:pt x="7683" y="1183"/>
                  </a:lnTo>
                  <a:lnTo>
                    <a:pt x="7346" y="887"/>
                  </a:lnTo>
                  <a:lnTo>
                    <a:pt x="7050" y="676"/>
                  </a:lnTo>
                  <a:lnTo>
                    <a:pt x="7050" y="676"/>
                  </a:lnTo>
                  <a:lnTo>
                    <a:pt x="6670" y="465"/>
                  </a:lnTo>
                  <a:lnTo>
                    <a:pt x="6290" y="296"/>
                  </a:lnTo>
                  <a:lnTo>
                    <a:pt x="5910" y="127"/>
                  </a:lnTo>
                  <a:lnTo>
                    <a:pt x="5488" y="43"/>
                  </a:lnTo>
                  <a:lnTo>
                    <a:pt x="5108" y="1"/>
                  </a:lnTo>
                  <a:lnTo>
                    <a:pt x="4686" y="1"/>
                  </a:lnTo>
                  <a:lnTo>
                    <a:pt x="4306" y="1"/>
                  </a:lnTo>
                  <a:lnTo>
                    <a:pt x="3884" y="85"/>
                  </a:lnTo>
                  <a:lnTo>
                    <a:pt x="3504" y="169"/>
                  </a:lnTo>
                  <a:lnTo>
                    <a:pt x="3124" y="296"/>
                  </a:lnTo>
                  <a:lnTo>
                    <a:pt x="2787" y="465"/>
                  </a:lnTo>
                  <a:lnTo>
                    <a:pt x="2407" y="676"/>
                  </a:lnTo>
                  <a:lnTo>
                    <a:pt x="2111" y="929"/>
                  </a:lnTo>
                  <a:lnTo>
                    <a:pt x="1773" y="1225"/>
                  </a:lnTo>
                  <a:lnTo>
                    <a:pt x="1520" y="1520"/>
                  </a:lnTo>
                  <a:lnTo>
                    <a:pt x="1267" y="1858"/>
                  </a:lnTo>
                  <a:lnTo>
                    <a:pt x="1267" y="1858"/>
                  </a:lnTo>
                  <a:lnTo>
                    <a:pt x="1014" y="2280"/>
                  </a:lnTo>
                  <a:lnTo>
                    <a:pt x="845" y="2744"/>
                  </a:lnTo>
                  <a:lnTo>
                    <a:pt x="676" y="3209"/>
                  </a:lnTo>
                  <a:lnTo>
                    <a:pt x="591" y="36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51"/>
            <p:cNvSpPr/>
            <p:nvPr/>
          </p:nvSpPr>
          <p:spPr>
            <a:xfrm>
              <a:off x="4381475" y="2778325"/>
              <a:ext cx="52775" cy="12700"/>
            </a:xfrm>
            <a:custGeom>
              <a:avLst/>
              <a:gdLst/>
              <a:ahLst/>
              <a:cxnLst/>
              <a:rect l="l" t="t" r="r" b="b"/>
              <a:pathLst>
                <a:path w="2111" h="508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507" y="212"/>
                  </a:lnTo>
                  <a:lnTo>
                    <a:pt x="1013" y="381"/>
                  </a:lnTo>
                  <a:lnTo>
                    <a:pt x="1562" y="465"/>
                  </a:lnTo>
                  <a:lnTo>
                    <a:pt x="2111" y="508"/>
                  </a:lnTo>
                  <a:lnTo>
                    <a:pt x="2111" y="508"/>
                  </a:lnTo>
                  <a:lnTo>
                    <a:pt x="2111" y="508"/>
                  </a:lnTo>
                  <a:lnTo>
                    <a:pt x="2111" y="508"/>
                  </a:lnTo>
                  <a:lnTo>
                    <a:pt x="1562" y="465"/>
                  </a:lnTo>
                  <a:lnTo>
                    <a:pt x="1013" y="381"/>
                  </a:lnTo>
                  <a:lnTo>
                    <a:pt x="507" y="2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51"/>
            <p:cNvSpPr/>
            <p:nvPr/>
          </p:nvSpPr>
          <p:spPr>
            <a:xfrm>
              <a:off x="4381475" y="2778325"/>
              <a:ext cx="52775" cy="12700"/>
            </a:xfrm>
            <a:custGeom>
              <a:avLst/>
              <a:gdLst/>
              <a:ahLst/>
              <a:cxnLst/>
              <a:rect l="l" t="t" r="r" b="b"/>
              <a:pathLst>
                <a:path w="2111" h="50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507" y="212"/>
                  </a:lnTo>
                  <a:lnTo>
                    <a:pt x="1013" y="381"/>
                  </a:lnTo>
                  <a:lnTo>
                    <a:pt x="1562" y="465"/>
                  </a:lnTo>
                  <a:lnTo>
                    <a:pt x="2111" y="508"/>
                  </a:lnTo>
                  <a:lnTo>
                    <a:pt x="2111" y="508"/>
                  </a:lnTo>
                  <a:lnTo>
                    <a:pt x="2111" y="508"/>
                  </a:lnTo>
                  <a:lnTo>
                    <a:pt x="2111" y="508"/>
                  </a:lnTo>
                  <a:lnTo>
                    <a:pt x="1562" y="465"/>
                  </a:lnTo>
                  <a:lnTo>
                    <a:pt x="1013" y="381"/>
                  </a:lnTo>
                  <a:lnTo>
                    <a:pt x="507" y="21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1"/>
            <p:cNvSpPr/>
            <p:nvPr/>
          </p:nvSpPr>
          <p:spPr>
            <a:xfrm>
              <a:off x="4328700" y="2734000"/>
              <a:ext cx="9525" cy="11650"/>
            </a:xfrm>
            <a:custGeom>
              <a:avLst/>
              <a:gdLst/>
              <a:ahLst/>
              <a:cxnLst/>
              <a:rect l="l" t="t" r="r" b="b"/>
              <a:pathLst>
                <a:path w="381" h="466" extrusionOk="0">
                  <a:moveTo>
                    <a:pt x="0" y="1"/>
                  </a:moveTo>
                  <a:lnTo>
                    <a:pt x="0" y="43"/>
                  </a:lnTo>
                  <a:lnTo>
                    <a:pt x="380" y="4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C8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1"/>
            <p:cNvSpPr/>
            <p:nvPr/>
          </p:nvSpPr>
          <p:spPr>
            <a:xfrm>
              <a:off x="4328700" y="2734000"/>
              <a:ext cx="9525" cy="11650"/>
            </a:xfrm>
            <a:custGeom>
              <a:avLst/>
              <a:gdLst/>
              <a:ahLst/>
              <a:cxnLst/>
              <a:rect l="l" t="t" r="r" b="b"/>
              <a:pathLst>
                <a:path w="381" h="466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380" y="465"/>
                  </a:lnTo>
                  <a:lnTo>
                    <a:pt x="380" y="465"/>
                  </a:lnTo>
                  <a:lnTo>
                    <a:pt x="380" y="465"/>
                  </a:lnTo>
                  <a:lnTo>
                    <a:pt x="380" y="465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1"/>
            <p:cNvSpPr/>
            <p:nvPr/>
          </p:nvSpPr>
          <p:spPr>
            <a:xfrm>
              <a:off x="4338200" y="2745625"/>
              <a:ext cx="43300" cy="32725"/>
            </a:xfrm>
            <a:custGeom>
              <a:avLst/>
              <a:gdLst/>
              <a:ahLst/>
              <a:cxnLst/>
              <a:rect l="l" t="t" r="r" b="b"/>
              <a:pathLst>
                <a:path w="1732" h="1309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96" y="338"/>
                  </a:lnTo>
                  <a:lnTo>
                    <a:pt x="296" y="338"/>
                  </a:lnTo>
                  <a:lnTo>
                    <a:pt x="634" y="591"/>
                  </a:lnTo>
                  <a:lnTo>
                    <a:pt x="971" y="887"/>
                  </a:lnTo>
                  <a:lnTo>
                    <a:pt x="1351" y="1098"/>
                  </a:lnTo>
                  <a:lnTo>
                    <a:pt x="1731" y="1309"/>
                  </a:lnTo>
                  <a:lnTo>
                    <a:pt x="1731" y="1309"/>
                  </a:lnTo>
                  <a:lnTo>
                    <a:pt x="1731" y="1309"/>
                  </a:lnTo>
                  <a:lnTo>
                    <a:pt x="1731" y="1309"/>
                  </a:lnTo>
                  <a:lnTo>
                    <a:pt x="1351" y="1098"/>
                  </a:lnTo>
                  <a:lnTo>
                    <a:pt x="971" y="887"/>
                  </a:lnTo>
                  <a:lnTo>
                    <a:pt x="634" y="591"/>
                  </a:lnTo>
                  <a:lnTo>
                    <a:pt x="296" y="338"/>
                  </a:lnTo>
                  <a:lnTo>
                    <a:pt x="296" y="3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6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1"/>
            <p:cNvSpPr/>
            <p:nvPr/>
          </p:nvSpPr>
          <p:spPr>
            <a:xfrm>
              <a:off x="4338200" y="2745625"/>
              <a:ext cx="43300" cy="32725"/>
            </a:xfrm>
            <a:custGeom>
              <a:avLst/>
              <a:gdLst/>
              <a:ahLst/>
              <a:cxnLst/>
              <a:rect l="l" t="t" r="r" b="b"/>
              <a:pathLst>
                <a:path w="1732" h="130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96" y="338"/>
                  </a:lnTo>
                  <a:lnTo>
                    <a:pt x="296" y="338"/>
                  </a:lnTo>
                  <a:lnTo>
                    <a:pt x="634" y="591"/>
                  </a:lnTo>
                  <a:lnTo>
                    <a:pt x="971" y="887"/>
                  </a:lnTo>
                  <a:lnTo>
                    <a:pt x="1351" y="1098"/>
                  </a:lnTo>
                  <a:lnTo>
                    <a:pt x="1731" y="1309"/>
                  </a:lnTo>
                  <a:lnTo>
                    <a:pt x="1731" y="1309"/>
                  </a:lnTo>
                  <a:lnTo>
                    <a:pt x="1731" y="1309"/>
                  </a:lnTo>
                  <a:lnTo>
                    <a:pt x="1731" y="1309"/>
                  </a:lnTo>
                  <a:lnTo>
                    <a:pt x="1351" y="1098"/>
                  </a:lnTo>
                  <a:lnTo>
                    <a:pt x="971" y="887"/>
                  </a:lnTo>
                  <a:lnTo>
                    <a:pt x="634" y="591"/>
                  </a:lnTo>
                  <a:lnTo>
                    <a:pt x="296" y="338"/>
                  </a:lnTo>
                  <a:lnTo>
                    <a:pt x="296" y="33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1"/>
            <p:cNvSpPr/>
            <p:nvPr/>
          </p:nvSpPr>
          <p:spPr>
            <a:xfrm>
              <a:off x="4323425" y="2601025"/>
              <a:ext cx="208975" cy="190000"/>
            </a:xfrm>
            <a:custGeom>
              <a:avLst/>
              <a:gdLst/>
              <a:ahLst/>
              <a:cxnLst/>
              <a:rect l="l" t="t" r="r" b="b"/>
              <a:pathLst>
                <a:path w="8359" h="7600" extrusionOk="0">
                  <a:moveTo>
                    <a:pt x="887" y="1"/>
                  </a:moveTo>
                  <a:lnTo>
                    <a:pt x="802" y="85"/>
                  </a:lnTo>
                  <a:lnTo>
                    <a:pt x="718" y="212"/>
                  </a:lnTo>
                  <a:lnTo>
                    <a:pt x="507" y="634"/>
                  </a:lnTo>
                  <a:lnTo>
                    <a:pt x="296" y="1225"/>
                  </a:lnTo>
                  <a:lnTo>
                    <a:pt x="127" y="1943"/>
                  </a:lnTo>
                  <a:lnTo>
                    <a:pt x="43" y="2787"/>
                  </a:lnTo>
                  <a:lnTo>
                    <a:pt x="0" y="3631"/>
                  </a:lnTo>
                  <a:lnTo>
                    <a:pt x="0" y="4053"/>
                  </a:lnTo>
                  <a:lnTo>
                    <a:pt x="43" y="4518"/>
                  </a:lnTo>
                  <a:lnTo>
                    <a:pt x="127" y="4940"/>
                  </a:lnTo>
                  <a:lnTo>
                    <a:pt x="211" y="5320"/>
                  </a:lnTo>
                  <a:lnTo>
                    <a:pt x="591" y="5784"/>
                  </a:lnTo>
                  <a:lnTo>
                    <a:pt x="887" y="6122"/>
                  </a:lnTo>
                  <a:lnTo>
                    <a:pt x="1225" y="6375"/>
                  </a:lnTo>
                  <a:lnTo>
                    <a:pt x="1562" y="6671"/>
                  </a:lnTo>
                  <a:lnTo>
                    <a:pt x="1942" y="6882"/>
                  </a:lnTo>
                  <a:lnTo>
                    <a:pt x="2322" y="7093"/>
                  </a:lnTo>
                  <a:lnTo>
                    <a:pt x="2829" y="7304"/>
                  </a:lnTo>
                  <a:lnTo>
                    <a:pt x="3335" y="7473"/>
                  </a:lnTo>
                  <a:lnTo>
                    <a:pt x="3884" y="7557"/>
                  </a:lnTo>
                  <a:lnTo>
                    <a:pt x="4433" y="7600"/>
                  </a:lnTo>
                  <a:lnTo>
                    <a:pt x="4855" y="7557"/>
                  </a:lnTo>
                  <a:lnTo>
                    <a:pt x="5277" y="7515"/>
                  </a:lnTo>
                  <a:lnTo>
                    <a:pt x="5699" y="7388"/>
                  </a:lnTo>
                  <a:lnTo>
                    <a:pt x="6121" y="7220"/>
                  </a:lnTo>
                  <a:lnTo>
                    <a:pt x="6544" y="7009"/>
                  </a:lnTo>
                  <a:lnTo>
                    <a:pt x="6924" y="6755"/>
                  </a:lnTo>
                  <a:lnTo>
                    <a:pt x="7303" y="6418"/>
                  </a:lnTo>
                  <a:lnTo>
                    <a:pt x="7683" y="6038"/>
                  </a:lnTo>
                  <a:lnTo>
                    <a:pt x="7894" y="5826"/>
                  </a:lnTo>
                  <a:lnTo>
                    <a:pt x="8063" y="5573"/>
                  </a:lnTo>
                  <a:lnTo>
                    <a:pt x="8232" y="5320"/>
                  </a:lnTo>
                  <a:lnTo>
                    <a:pt x="8359" y="5024"/>
                  </a:lnTo>
                  <a:lnTo>
                    <a:pt x="7979" y="5235"/>
                  </a:lnTo>
                  <a:lnTo>
                    <a:pt x="7599" y="5362"/>
                  </a:lnTo>
                  <a:lnTo>
                    <a:pt x="7177" y="5489"/>
                  </a:lnTo>
                  <a:lnTo>
                    <a:pt x="6797" y="5573"/>
                  </a:lnTo>
                  <a:lnTo>
                    <a:pt x="6755" y="5404"/>
                  </a:lnTo>
                  <a:lnTo>
                    <a:pt x="6628" y="5024"/>
                  </a:lnTo>
                  <a:lnTo>
                    <a:pt x="6544" y="4813"/>
                  </a:lnTo>
                  <a:lnTo>
                    <a:pt x="6417" y="4644"/>
                  </a:lnTo>
                  <a:lnTo>
                    <a:pt x="6290" y="4476"/>
                  </a:lnTo>
                  <a:lnTo>
                    <a:pt x="6079" y="4391"/>
                  </a:lnTo>
                  <a:lnTo>
                    <a:pt x="5868" y="4307"/>
                  </a:lnTo>
                  <a:lnTo>
                    <a:pt x="5657" y="4138"/>
                  </a:lnTo>
                  <a:lnTo>
                    <a:pt x="5151" y="3716"/>
                  </a:lnTo>
                  <a:lnTo>
                    <a:pt x="4686" y="3251"/>
                  </a:lnTo>
                  <a:lnTo>
                    <a:pt x="4306" y="2871"/>
                  </a:lnTo>
                  <a:lnTo>
                    <a:pt x="4180" y="2787"/>
                  </a:lnTo>
                  <a:lnTo>
                    <a:pt x="4011" y="2745"/>
                  </a:lnTo>
                  <a:lnTo>
                    <a:pt x="3800" y="2703"/>
                  </a:lnTo>
                  <a:lnTo>
                    <a:pt x="3546" y="2703"/>
                  </a:lnTo>
                  <a:lnTo>
                    <a:pt x="3040" y="2745"/>
                  </a:lnTo>
                  <a:lnTo>
                    <a:pt x="2533" y="2787"/>
                  </a:lnTo>
                  <a:lnTo>
                    <a:pt x="2069" y="2871"/>
                  </a:lnTo>
                  <a:lnTo>
                    <a:pt x="1731" y="2618"/>
                  </a:lnTo>
                  <a:lnTo>
                    <a:pt x="1436" y="2323"/>
                  </a:lnTo>
                  <a:lnTo>
                    <a:pt x="1225" y="1985"/>
                  </a:lnTo>
                  <a:lnTo>
                    <a:pt x="1056" y="1605"/>
                  </a:lnTo>
                  <a:lnTo>
                    <a:pt x="929" y="1225"/>
                  </a:lnTo>
                  <a:lnTo>
                    <a:pt x="845" y="803"/>
                  </a:lnTo>
                  <a:lnTo>
                    <a:pt x="845" y="423"/>
                  </a:lnTo>
                  <a:lnTo>
                    <a:pt x="887" y="1"/>
                  </a:lnTo>
                  <a:close/>
                </a:path>
              </a:pathLst>
            </a:custGeom>
            <a:solidFill>
              <a:srgbClr val="BC8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51"/>
            <p:cNvSpPr/>
            <p:nvPr/>
          </p:nvSpPr>
          <p:spPr>
            <a:xfrm>
              <a:off x="4323425" y="2601025"/>
              <a:ext cx="208975" cy="190000"/>
            </a:xfrm>
            <a:custGeom>
              <a:avLst/>
              <a:gdLst/>
              <a:ahLst/>
              <a:cxnLst/>
              <a:rect l="l" t="t" r="r" b="b"/>
              <a:pathLst>
                <a:path w="8359" h="7600" fill="none" extrusionOk="0">
                  <a:moveTo>
                    <a:pt x="887" y="1"/>
                  </a:moveTo>
                  <a:lnTo>
                    <a:pt x="887" y="1"/>
                  </a:lnTo>
                  <a:lnTo>
                    <a:pt x="802" y="85"/>
                  </a:lnTo>
                  <a:lnTo>
                    <a:pt x="718" y="212"/>
                  </a:lnTo>
                  <a:lnTo>
                    <a:pt x="507" y="634"/>
                  </a:lnTo>
                  <a:lnTo>
                    <a:pt x="296" y="1225"/>
                  </a:lnTo>
                  <a:lnTo>
                    <a:pt x="127" y="1943"/>
                  </a:lnTo>
                  <a:lnTo>
                    <a:pt x="43" y="2787"/>
                  </a:lnTo>
                  <a:lnTo>
                    <a:pt x="0" y="3631"/>
                  </a:lnTo>
                  <a:lnTo>
                    <a:pt x="0" y="4053"/>
                  </a:lnTo>
                  <a:lnTo>
                    <a:pt x="43" y="4518"/>
                  </a:lnTo>
                  <a:lnTo>
                    <a:pt x="127" y="4940"/>
                  </a:lnTo>
                  <a:lnTo>
                    <a:pt x="211" y="5320"/>
                  </a:lnTo>
                  <a:lnTo>
                    <a:pt x="211" y="5320"/>
                  </a:lnTo>
                  <a:lnTo>
                    <a:pt x="591" y="5784"/>
                  </a:lnTo>
                  <a:lnTo>
                    <a:pt x="591" y="5784"/>
                  </a:lnTo>
                  <a:lnTo>
                    <a:pt x="887" y="6122"/>
                  </a:lnTo>
                  <a:lnTo>
                    <a:pt x="887" y="6122"/>
                  </a:lnTo>
                  <a:lnTo>
                    <a:pt x="1225" y="6375"/>
                  </a:lnTo>
                  <a:lnTo>
                    <a:pt x="1562" y="6671"/>
                  </a:lnTo>
                  <a:lnTo>
                    <a:pt x="1942" y="6882"/>
                  </a:lnTo>
                  <a:lnTo>
                    <a:pt x="2322" y="7093"/>
                  </a:lnTo>
                  <a:lnTo>
                    <a:pt x="2322" y="7093"/>
                  </a:lnTo>
                  <a:lnTo>
                    <a:pt x="2322" y="7093"/>
                  </a:lnTo>
                  <a:lnTo>
                    <a:pt x="2829" y="7304"/>
                  </a:lnTo>
                  <a:lnTo>
                    <a:pt x="3335" y="7473"/>
                  </a:lnTo>
                  <a:lnTo>
                    <a:pt x="3884" y="7557"/>
                  </a:lnTo>
                  <a:lnTo>
                    <a:pt x="4433" y="7600"/>
                  </a:lnTo>
                  <a:lnTo>
                    <a:pt x="4433" y="7600"/>
                  </a:lnTo>
                  <a:lnTo>
                    <a:pt x="4855" y="7557"/>
                  </a:lnTo>
                  <a:lnTo>
                    <a:pt x="5277" y="7515"/>
                  </a:lnTo>
                  <a:lnTo>
                    <a:pt x="5699" y="7388"/>
                  </a:lnTo>
                  <a:lnTo>
                    <a:pt x="6121" y="7220"/>
                  </a:lnTo>
                  <a:lnTo>
                    <a:pt x="6544" y="7009"/>
                  </a:lnTo>
                  <a:lnTo>
                    <a:pt x="6924" y="6755"/>
                  </a:lnTo>
                  <a:lnTo>
                    <a:pt x="7303" y="6418"/>
                  </a:lnTo>
                  <a:lnTo>
                    <a:pt x="7683" y="6038"/>
                  </a:lnTo>
                  <a:lnTo>
                    <a:pt x="7683" y="6038"/>
                  </a:lnTo>
                  <a:lnTo>
                    <a:pt x="7894" y="5826"/>
                  </a:lnTo>
                  <a:lnTo>
                    <a:pt x="8063" y="5573"/>
                  </a:lnTo>
                  <a:lnTo>
                    <a:pt x="8232" y="5320"/>
                  </a:lnTo>
                  <a:lnTo>
                    <a:pt x="8359" y="5024"/>
                  </a:lnTo>
                  <a:lnTo>
                    <a:pt x="8359" y="5024"/>
                  </a:lnTo>
                  <a:lnTo>
                    <a:pt x="7979" y="5235"/>
                  </a:lnTo>
                  <a:lnTo>
                    <a:pt x="7599" y="5362"/>
                  </a:lnTo>
                  <a:lnTo>
                    <a:pt x="7177" y="5489"/>
                  </a:lnTo>
                  <a:lnTo>
                    <a:pt x="6797" y="5573"/>
                  </a:lnTo>
                  <a:lnTo>
                    <a:pt x="6797" y="5573"/>
                  </a:lnTo>
                  <a:lnTo>
                    <a:pt x="6755" y="5404"/>
                  </a:lnTo>
                  <a:lnTo>
                    <a:pt x="6628" y="5024"/>
                  </a:lnTo>
                  <a:lnTo>
                    <a:pt x="6544" y="4813"/>
                  </a:lnTo>
                  <a:lnTo>
                    <a:pt x="6417" y="4644"/>
                  </a:lnTo>
                  <a:lnTo>
                    <a:pt x="6290" y="4476"/>
                  </a:lnTo>
                  <a:lnTo>
                    <a:pt x="6079" y="4391"/>
                  </a:lnTo>
                  <a:lnTo>
                    <a:pt x="6079" y="4391"/>
                  </a:lnTo>
                  <a:lnTo>
                    <a:pt x="5868" y="4307"/>
                  </a:lnTo>
                  <a:lnTo>
                    <a:pt x="5657" y="4138"/>
                  </a:lnTo>
                  <a:lnTo>
                    <a:pt x="5151" y="3716"/>
                  </a:lnTo>
                  <a:lnTo>
                    <a:pt x="4686" y="3251"/>
                  </a:lnTo>
                  <a:lnTo>
                    <a:pt x="4306" y="2871"/>
                  </a:lnTo>
                  <a:lnTo>
                    <a:pt x="4306" y="2871"/>
                  </a:lnTo>
                  <a:lnTo>
                    <a:pt x="4180" y="2787"/>
                  </a:lnTo>
                  <a:lnTo>
                    <a:pt x="4011" y="2745"/>
                  </a:lnTo>
                  <a:lnTo>
                    <a:pt x="3800" y="2703"/>
                  </a:lnTo>
                  <a:lnTo>
                    <a:pt x="3546" y="2703"/>
                  </a:lnTo>
                  <a:lnTo>
                    <a:pt x="3546" y="2703"/>
                  </a:lnTo>
                  <a:lnTo>
                    <a:pt x="3040" y="2745"/>
                  </a:lnTo>
                  <a:lnTo>
                    <a:pt x="2533" y="2787"/>
                  </a:lnTo>
                  <a:lnTo>
                    <a:pt x="2069" y="2871"/>
                  </a:lnTo>
                  <a:lnTo>
                    <a:pt x="2069" y="2871"/>
                  </a:lnTo>
                  <a:lnTo>
                    <a:pt x="1731" y="2618"/>
                  </a:lnTo>
                  <a:lnTo>
                    <a:pt x="1436" y="2323"/>
                  </a:lnTo>
                  <a:lnTo>
                    <a:pt x="1225" y="1985"/>
                  </a:lnTo>
                  <a:lnTo>
                    <a:pt x="1056" y="1605"/>
                  </a:lnTo>
                  <a:lnTo>
                    <a:pt x="929" y="1225"/>
                  </a:lnTo>
                  <a:lnTo>
                    <a:pt x="845" y="803"/>
                  </a:lnTo>
                  <a:lnTo>
                    <a:pt x="845" y="423"/>
                  </a:lnTo>
                  <a:lnTo>
                    <a:pt x="8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51"/>
            <p:cNvSpPr/>
            <p:nvPr/>
          </p:nvSpPr>
          <p:spPr>
            <a:xfrm>
              <a:off x="4432125" y="2610525"/>
              <a:ext cx="14800" cy="21150"/>
            </a:xfrm>
            <a:custGeom>
              <a:avLst/>
              <a:gdLst/>
              <a:ahLst/>
              <a:cxnLst/>
              <a:rect l="l" t="t" r="r" b="b"/>
              <a:pathLst>
                <a:path w="592" h="846" extrusionOk="0">
                  <a:moveTo>
                    <a:pt x="254" y="1"/>
                  </a:moveTo>
                  <a:lnTo>
                    <a:pt x="127" y="85"/>
                  </a:lnTo>
                  <a:lnTo>
                    <a:pt x="43" y="212"/>
                  </a:lnTo>
                  <a:lnTo>
                    <a:pt x="0" y="381"/>
                  </a:lnTo>
                  <a:lnTo>
                    <a:pt x="0" y="550"/>
                  </a:lnTo>
                  <a:lnTo>
                    <a:pt x="0" y="676"/>
                  </a:lnTo>
                  <a:lnTo>
                    <a:pt x="85" y="803"/>
                  </a:lnTo>
                  <a:lnTo>
                    <a:pt x="212" y="845"/>
                  </a:lnTo>
                  <a:lnTo>
                    <a:pt x="296" y="845"/>
                  </a:lnTo>
                  <a:lnTo>
                    <a:pt x="423" y="761"/>
                  </a:lnTo>
                  <a:lnTo>
                    <a:pt x="507" y="634"/>
                  </a:lnTo>
                  <a:lnTo>
                    <a:pt x="549" y="465"/>
                  </a:lnTo>
                  <a:lnTo>
                    <a:pt x="591" y="296"/>
                  </a:lnTo>
                  <a:lnTo>
                    <a:pt x="549" y="170"/>
                  </a:lnTo>
                  <a:lnTo>
                    <a:pt x="465" y="4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1"/>
            <p:cNvSpPr/>
            <p:nvPr/>
          </p:nvSpPr>
          <p:spPr>
            <a:xfrm>
              <a:off x="4500725" y="2623200"/>
              <a:ext cx="14800" cy="22175"/>
            </a:xfrm>
            <a:custGeom>
              <a:avLst/>
              <a:gdLst/>
              <a:ahLst/>
              <a:cxnLst/>
              <a:rect l="l" t="t" r="r" b="b"/>
              <a:pathLst>
                <a:path w="592" h="887" extrusionOk="0">
                  <a:moveTo>
                    <a:pt x="254" y="0"/>
                  </a:moveTo>
                  <a:lnTo>
                    <a:pt x="169" y="85"/>
                  </a:lnTo>
                  <a:lnTo>
                    <a:pt x="85" y="211"/>
                  </a:lnTo>
                  <a:lnTo>
                    <a:pt x="0" y="380"/>
                  </a:lnTo>
                  <a:lnTo>
                    <a:pt x="0" y="549"/>
                  </a:lnTo>
                  <a:lnTo>
                    <a:pt x="43" y="718"/>
                  </a:lnTo>
                  <a:lnTo>
                    <a:pt x="127" y="845"/>
                  </a:lnTo>
                  <a:lnTo>
                    <a:pt x="211" y="887"/>
                  </a:lnTo>
                  <a:lnTo>
                    <a:pt x="338" y="887"/>
                  </a:lnTo>
                  <a:lnTo>
                    <a:pt x="465" y="802"/>
                  </a:lnTo>
                  <a:lnTo>
                    <a:pt x="549" y="676"/>
                  </a:lnTo>
                  <a:lnTo>
                    <a:pt x="591" y="507"/>
                  </a:lnTo>
                  <a:lnTo>
                    <a:pt x="591" y="338"/>
                  </a:lnTo>
                  <a:lnTo>
                    <a:pt x="549" y="169"/>
                  </a:lnTo>
                  <a:lnTo>
                    <a:pt x="507" y="43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51"/>
            <p:cNvSpPr/>
            <p:nvPr/>
          </p:nvSpPr>
          <p:spPr>
            <a:xfrm>
              <a:off x="4466950" y="2631650"/>
              <a:ext cx="30625" cy="61225"/>
            </a:xfrm>
            <a:custGeom>
              <a:avLst/>
              <a:gdLst/>
              <a:ahLst/>
              <a:cxnLst/>
              <a:rect l="l" t="t" r="r" b="b"/>
              <a:pathLst>
                <a:path w="1225" h="2449" extrusionOk="0">
                  <a:moveTo>
                    <a:pt x="423" y="0"/>
                  </a:moveTo>
                  <a:lnTo>
                    <a:pt x="1" y="2322"/>
                  </a:lnTo>
                  <a:lnTo>
                    <a:pt x="296" y="2406"/>
                  </a:lnTo>
                  <a:lnTo>
                    <a:pt x="592" y="2449"/>
                  </a:lnTo>
                  <a:lnTo>
                    <a:pt x="929" y="2406"/>
                  </a:lnTo>
                  <a:lnTo>
                    <a:pt x="1225" y="2322"/>
                  </a:lnTo>
                  <a:lnTo>
                    <a:pt x="971" y="1731"/>
                  </a:lnTo>
                  <a:lnTo>
                    <a:pt x="760" y="1182"/>
                  </a:lnTo>
                  <a:lnTo>
                    <a:pt x="592" y="591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D58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51"/>
            <p:cNvSpPr/>
            <p:nvPr/>
          </p:nvSpPr>
          <p:spPr>
            <a:xfrm>
              <a:off x="4414175" y="2577825"/>
              <a:ext cx="34850" cy="15850"/>
            </a:xfrm>
            <a:custGeom>
              <a:avLst/>
              <a:gdLst/>
              <a:ahLst/>
              <a:cxnLst/>
              <a:rect l="l" t="t" r="r" b="b"/>
              <a:pathLst>
                <a:path w="1394" h="634" extrusionOk="0">
                  <a:moveTo>
                    <a:pt x="972" y="0"/>
                  </a:moveTo>
                  <a:lnTo>
                    <a:pt x="634" y="85"/>
                  </a:lnTo>
                  <a:lnTo>
                    <a:pt x="296" y="211"/>
                  </a:lnTo>
                  <a:lnTo>
                    <a:pt x="43" y="422"/>
                  </a:lnTo>
                  <a:lnTo>
                    <a:pt x="1" y="507"/>
                  </a:lnTo>
                  <a:lnTo>
                    <a:pt x="43" y="633"/>
                  </a:lnTo>
                  <a:lnTo>
                    <a:pt x="212" y="633"/>
                  </a:lnTo>
                  <a:lnTo>
                    <a:pt x="465" y="465"/>
                  </a:lnTo>
                  <a:lnTo>
                    <a:pt x="676" y="338"/>
                  </a:lnTo>
                  <a:lnTo>
                    <a:pt x="972" y="296"/>
                  </a:lnTo>
                  <a:lnTo>
                    <a:pt x="1352" y="296"/>
                  </a:lnTo>
                  <a:lnTo>
                    <a:pt x="1394" y="211"/>
                  </a:lnTo>
                  <a:lnTo>
                    <a:pt x="1394" y="85"/>
                  </a:lnTo>
                  <a:lnTo>
                    <a:pt x="1309" y="42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51"/>
            <p:cNvSpPr/>
            <p:nvPr/>
          </p:nvSpPr>
          <p:spPr>
            <a:xfrm>
              <a:off x="4514450" y="2585200"/>
              <a:ext cx="26400" cy="30625"/>
            </a:xfrm>
            <a:custGeom>
              <a:avLst/>
              <a:gdLst/>
              <a:ahLst/>
              <a:cxnLst/>
              <a:rect l="l" t="t" r="r" b="b"/>
              <a:pathLst>
                <a:path w="1056" h="1225" extrusionOk="0">
                  <a:moveTo>
                    <a:pt x="211" y="1"/>
                  </a:moveTo>
                  <a:lnTo>
                    <a:pt x="85" y="43"/>
                  </a:lnTo>
                  <a:lnTo>
                    <a:pt x="0" y="127"/>
                  </a:lnTo>
                  <a:lnTo>
                    <a:pt x="42" y="212"/>
                  </a:lnTo>
                  <a:lnTo>
                    <a:pt x="127" y="296"/>
                  </a:lnTo>
                  <a:lnTo>
                    <a:pt x="338" y="423"/>
                  </a:lnTo>
                  <a:lnTo>
                    <a:pt x="549" y="634"/>
                  </a:lnTo>
                  <a:lnTo>
                    <a:pt x="718" y="845"/>
                  </a:lnTo>
                  <a:lnTo>
                    <a:pt x="802" y="1098"/>
                  </a:lnTo>
                  <a:lnTo>
                    <a:pt x="844" y="1183"/>
                  </a:lnTo>
                  <a:lnTo>
                    <a:pt x="887" y="1225"/>
                  </a:lnTo>
                  <a:lnTo>
                    <a:pt x="971" y="1183"/>
                  </a:lnTo>
                  <a:lnTo>
                    <a:pt x="1056" y="1140"/>
                  </a:lnTo>
                  <a:lnTo>
                    <a:pt x="1056" y="1014"/>
                  </a:lnTo>
                  <a:lnTo>
                    <a:pt x="929" y="676"/>
                  </a:lnTo>
                  <a:lnTo>
                    <a:pt x="760" y="423"/>
                  </a:lnTo>
                  <a:lnTo>
                    <a:pt x="507" y="170"/>
                  </a:lnTo>
                  <a:lnTo>
                    <a:pt x="2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51"/>
            <p:cNvSpPr/>
            <p:nvPr/>
          </p:nvSpPr>
          <p:spPr>
            <a:xfrm>
              <a:off x="4286475" y="2497600"/>
              <a:ext cx="93950" cy="136175"/>
            </a:xfrm>
            <a:custGeom>
              <a:avLst/>
              <a:gdLst/>
              <a:ahLst/>
              <a:cxnLst/>
              <a:rect l="l" t="t" r="r" b="b"/>
              <a:pathLst>
                <a:path w="3758" h="5447" extrusionOk="0">
                  <a:moveTo>
                    <a:pt x="1267" y="1"/>
                  </a:moveTo>
                  <a:lnTo>
                    <a:pt x="1014" y="43"/>
                  </a:lnTo>
                  <a:lnTo>
                    <a:pt x="719" y="170"/>
                  </a:lnTo>
                  <a:lnTo>
                    <a:pt x="381" y="423"/>
                  </a:lnTo>
                  <a:lnTo>
                    <a:pt x="254" y="592"/>
                  </a:lnTo>
                  <a:lnTo>
                    <a:pt x="170" y="845"/>
                  </a:lnTo>
                  <a:lnTo>
                    <a:pt x="85" y="1098"/>
                  </a:lnTo>
                  <a:lnTo>
                    <a:pt x="43" y="1394"/>
                  </a:lnTo>
                  <a:lnTo>
                    <a:pt x="1" y="1689"/>
                  </a:lnTo>
                  <a:lnTo>
                    <a:pt x="1" y="2027"/>
                  </a:lnTo>
                  <a:lnTo>
                    <a:pt x="85" y="2745"/>
                  </a:lnTo>
                  <a:lnTo>
                    <a:pt x="296" y="3505"/>
                  </a:lnTo>
                  <a:lnTo>
                    <a:pt x="592" y="4222"/>
                  </a:lnTo>
                  <a:lnTo>
                    <a:pt x="761" y="4560"/>
                  </a:lnTo>
                  <a:lnTo>
                    <a:pt x="930" y="4898"/>
                  </a:lnTo>
                  <a:lnTo>
                    <a:pt x="1183" y="5193"/>
                  </a:lnTo>
                  <a:lnTo>
                    <a:pt x="1394" y="5447"/>
                  </a:lnTo>
                  <a:lnTo>
                    <a:pt x="2280" y="4560"/>
                  </a:lnTo>
                  <a:lnTo>
                    <a:pt x="2914" y="3716"/>
                  </a:lnTo>
                  <a:lnTo>
                    <a:pt x="3167" y="3378"/>
                  </a:lnTo>
                  <a:lnTo>
                    <a:pt x="3378" y="2998"/>
                  </a:lnTo>
                  <a:lnTo>
                    <a:pt x="3547" y="2703"/>
                  </a:lnTo>
                  <a:lnTo>
                    <a:pt x="3674" y="2407"/>
                  </a:lnTo>
                  <a:lnTo>
                    <a:pt x="3758" y="2112"/>
                  </a:lnTo>
                  <a:lnTo>
                    <a:pt x="3758" y="1858"/>
                  </a:lnTo>
                  <a:lnTo>
                    <a:pt x="3758" y="1605"/>
                  </a:lnTo>
                  <a:lnTo>
                    <a:pt x="3674" y="1394"/>
                  </a:lnTo>
                  <a:lnTo>
                    <a:pt x="3589" y="1183"/>
                  </a:lnTo>
                  <a:lnTo>
                    <a:pt x="3420" y="1014"/>
                  </a:lnTo>
                  <a:lnTo>
                    <a:pt x="3251" y="845"/>
                  </a:lnTo>
                  <a:lnTo>
                    <a:pt x="2998" y="719"/>
                  </a:lnTo>
                  <a:lnTo>
                    <a:pt x="2238" y="296"/>
                  </a:lnTo>
                  <a:lnTo>
                    <a:pt x="1901" y="128"/>
                  </a:lnTo>
                  <a:lnTo>
                    <a:pt x="1563" y="43"/>
                  </a:lnTo>
                  <a:lnTo>
                    <a:pt x="12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51"/>
            <p:cNvSpPr/>
            <p:nvPr/>
          </p:nvSpPr>
          <p:spPr>
            <a:xfrm>
              <a:off x="4276975" y="2592600"/>
              <a:ext cx="68625" cy="93950"/>
            </a:xfrm>
            <a:custGeom>
              <a:avLst/>
              <a:gdLst/>
              <a:ahLst/>
              <a:cxnLst/>
              <a:rect l="l" t="t" r="r" b="b"/>
              <a:pathLst>
                <a:path w="2745" h="3758" extrusionOk="0">
                  <a:moveTo>
                    <a:pt x="1267" y="0"/>
                  </a:moveTo>
                  <a:lnTo>
                    <a:pt x="930" y="42"/>
                  </a:lnTo>
                  <a:lnTo>
                    <a:pt x="676" y="169"/>
                  </a:lnTo>
                  <a:lnTo>
                    <a:pt x="423" y="338"/>
                  </a:lnTo>
                  <a:lnTo>
                    <a:pt x="212" y="591"/>
                  </a:lnTo>
                  <a:lnTo>
                    <a:pt x="85" y="887"/>
                  </a:lnTo>
                  <a:lnTo>
                    <a:pt x="1" y="1182"/>
                  </a:lnTo>
                  <a:lnTo>
                    <a:pt x="1" y="1520"/>
                  </a:lnTo>
                  <a:lnTo>
                    <a:pt x="43" y="1815"/>
                  </a:lnTo>
                  <a:lnTo>
                    <a:pt x="85" y="2111"/>
                  </a:lnTo>
                  <a:lnTo>
                    <a:pt x="212" y="2364"/>
                  </a:lnTo>
                  <a:lnTo>
                    <a:pt x="296" y="2617"/>
                  </a:lnTo>
                  <a:lnTo>
                    <a:pt x="465" y="2871"/>
                  </a:lnTo>
                  <a:lnTo>
                    <a:pt x="634" y="3082"/>
                  </a:lnTo>
                  <a:lnTo>
                    <a:pt x="803" y="3293"/>
                  </a:lnTo>
                  <a:lnTo>
                    <a:pt x="1014" y="3504"/>
                  </a:lnTo>
                  <a:lnTo>
                    <a:pt x="1310" y="3673"/>
                  </a:lnTo>
                  <a:lnTo>
                    <a:pt x="1605" y="3757"/>
                  </a:lnTo>
                  <a:lnTo>
                    <a:pt x="1858" y="3757"/>
                  </a:lnTo>
                  <a:lnTo>
                    <a:pt x="2112" y="3631"/>
                  </a:lnTo>
                  <a:lnTo>
                    <a:pt x="2365" y="3462"/>
                  </a:lnTo>
                  <a:lnTo>
                    <a:pt x="2534" y="3208"/>
                  </a:lnTo>
                  <a:lnTo>
                    <a:pt x="2660" y="2913"/>
                  </a:lnTo>
                  <a:lnTo>
                    <a:pt x="2745" y="2575"/>
                  </a:lnTo>
                  <a:lnTo>
                    <a:pt x="2745" y="2238"/>
                  </a:lnTo>
                  <a:lnTo>
                    <a:pt x="2745" y="1858"/>
                  </a:lnTo>
                  <a:lnTo>
                    <a:pt x="2703" y="1478"/>
                  </a:lnTo>
                  <a:lnTo>
                    <a:pt x="2576" y="1098"/>
                  </a:lnTo>
                  <a:lnTo>
                    <a:pt x="2407" y="760"/>
                  </a:lnTo>
                  <a:lnTo>
                    <a:pt x="2196" y="465"/>
                  </a:lnTo>
                  <a:lnTo>
                    <a:pt x="1943" y="211"/>
                  </a:lnTo>
                  <a:lnTo>
                    <a:pt x="1774" y="127"/>
                  </a:lnTo>
                  <a:lnTo>
                    <a:pt x="1605" y="85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51"/>
            <p:cNvSpPr/>
            <p:nvPr/>
          </p:nvSpPr>
          <p:spPr>
            <a:xfrm>
              <a:off x="4408900" y="2691800"/>
              <a:ext cx="45400" cy="38025"/>
            </a:xfrm>
            <a:custGeom>
              <a:avLst/>
              <a:gdLst/>
              <a:ahLst/>
              <a:cxnLst/>
              <a:rect l="l" t="t" r="r" b="b"/>
              <a:pathLst>
                <a:path w="1816" h="1521" extrusionOk="0">
                  <a:moveTo>
                    <a:pt x="43" y="0"/>
                  </a:moveTo>
                  <a:lnTo>
                    <a:pt x="1" y="43"/>
                  </a:lnTo>
                  <a:lnTo>
                    <a:pt x="1" y="85"/>
                  </a:lnTo>
                  <a:lnTo>
                    <a:pt x="43" y="85"/>
                  </a:lnTo>
                  <a:lnTo>
                    <a:pt x="338" y="127"/>
                  </a:lnTo>
                  <a:lnTo>
                    <a:pt x="592" y="254"/>
                  </a:lnTo>
                  <a:lnTo>
                    <a:pt x="845" y="380"/>
                  </a:lnTo>
                  <a:lnTo>
                    <a:pt x="1098" y="549"/>
                  </a:lnTo>
                  <a:lnTo>
                    <a:pt x="1267" y="760"/>
                  </a:lnTo>
                  <a:lnTo>
                    <a:pt x="1436" y="971"/>
                  </a:lnTo>
                  <a:lnTo>
                    <a:pt x="1605" y="1225"/>
                  </a:lnTo>
                  <a:lnTo>
                    <a:pt x="1732" y="1478"/>
                  </a:lnTo>
                  <a:lnTo>
                    <a:pt x="1732" y="1520"/>
                  </a:lnTo>
                  <a:lnTo>
                    <a:pt x="1774" y="1520"/>
                  </a:lnTo>
                  <a:lnTo>
                    <a:pt x="1816" y="1478"/>
                  </a:lnTo>
                  <a:lnTo>
                    <a:pt x="1816" y="1436"/>
                  </a:lnTo>
                  <a:lnTo>
                    <a:pt x="1689" y="1182"/>
                  </a:lnTo>
                  <a:lnTo>
                    <a:pt x="1520" y="929"/>
                  </a:lnTo>
                  <a:lnTo>
                    <a:pt x="1352" y="676"/>
                  </a:lnTo>
                  <a:lnTo>
                    <a:pt x="1141" y="465"/>
                  </a:lnTo>
                  <a:lnTo>
                    <a:pt x="887" y="296"/>
                  </a:lnTo>
                  <a:lnTo>
                    <a:pt x="634" y="169"/>
                  </a:lnTo>
                  <a:lnTo>
                    <a:pt x="338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1"/>
            <p:cNvSpPr/>
            <p:nvPr/>
          </p:nvSpPr>
          <p:spPr>
            <a:xfrm>
              <a:off x="4265375" y="2426900"/>
              <a:ext cx="321900" cy="163600"/>
            </a:xfrm>
            <a:custGeom>
              <a:avLst/>
              <a:gdLst/>
              <a:ahLst/>
              <a:cxnLst/>
              <a:rect l="l" t="t" r="r" b="b"/>
              <a:pathLst>
                <a:path w="12876" h="6544" extrusionOk="0">
                  <a:moveTo>
                    <a:pt x="4644" y="1"/>
                  </a:moveTo>
                  <a:lnTo>
                    <a:pt x="4180" y="85"/>
                  </a:lnTo>
                  <a:lnTo>
                    <a:pt x="3758" y="169"/>
                  </a:lnTo>
                  <a:lnTo>
                    <a:pt x="3336" y="254"/>
                  </a:lnTo>
                  <a:lnTo>
                    <a:pt x="2913" y="423"/>
                  </a:lnTo>
                  <a:lnTo>
                    <a:pt x="2533" y="549"/>
                  </a:lnTo>
                  <a:lnTo>
                    <a:pt x="2154" y="718"/>
                  </a:lnTo>
                  <a:lnTo>
                    <a:pt x="1816" y="929"/>
                  </a:lnTo>
                  <a:lnTo>
                    <a:pt x="1520" y="1098"/>
                  </a:lnTo>
                  <a:lnTo>
                    <a:pt x="1267" y="1309"/>
                  </a:lnTo>
                  <a:lnTo>
                    <a:pt x="1056" y="1520"/>
                  </a:lnTo>
                  <a:lnTo>
                    <a:pt x="887" y="1816"/>
                  </a:lnTo>
                  <a:lnTo>
                    <a:pt x="718" y="2153"/>
                  </a:lnTo>
                  <a:lnTo>
                    <a:pt x="592" y="2449"/>
                  </a:lnTo>
                  <a:lnTo>
                    <a:pt x="549" y="2787"/>
                  </a:lnTo>
                  <a:lnTo>
                    <a:pt x="507" y="3124"/>
                  </a:lnTo>
                  <a:lnTo>
                    <a:pt x="549" y="3462"/>
                  </a:lnTo>
                  <a:lnTo>
                    <a:pt x="592" y="3800"/>
                  </a:lnTo>
                  <a:lnTo>
                    <a:pt x="718" y="4138"/>
                  </a:lnTo>
                  <a:lnTo>
                    <a:pt x="1" y="4011"/>
                  </a:lnTo>
                  <a:lnTo>
                    <a:pt x="127" y="4264"/>
                  </a:lnTo>
                  <a:lnTo>
                    <a:pt x="296" y="4560"/>
                  </a:lnTo>
                  <a:lnTo>
                    <a:pt x="592" y="4897"/>
                  </a:lnTo>
                  <a:lnTo>
                    <a:pt x="760" y="5066"/>
                  </a:lnTo>
                  <a:lnTo>
                    <a:pt x="1014" y="5235"/>
                  </a:lnTo>
                  <a:lnTo>
                    <a:pt x="1267" y="5362"/>
                  </a:lnTo>
                  <a:lnTo>
                    <a:pt x="1605" y="5531"/>
                  </a:lnTo>
                  <a:lnTo>
                    <a:pt x="1942" y="5657"/>
                  </a:lnTo>
                  <a:lnTo>
                    <a:pt x="2365" y="5784"/>
                  </a:lnTo>
                  <a:lnTo>
                    <a:pt x="2829" y="5868"/>
                  </a:lnTo>
                  <a:lnTo>
                    <a:pt x="3378" y="5911"/>
                  </a:lnTo>
                  <a:lnTo>
                    <a:pt x="3969" y="5911"/>
                  </a:lnTo>
                  <a:lnTo>
                    <a:pt x="4264" y="5868"/>
                  </a:lnTo>
                  <a:lnTo>
                    <a:pt x="4560" y="5826"/>
                  </a:lnTo>
                  <a:lnTo>
                    <a:pt x="5151" y="5615"/>
                  </a:lnTo>
                  <a:lnTo>
                    <a:pt x="5657" y="5320"/>
                  </a:lnTo>
                  <a:lnTo>
                    <a:pt x="6122" y="4940"/>
                  </a:lnTo>
                  <a:lnTo>
                    <a:pt x="6544" y="4517"/>
                  </a:lnTo>
                  <a:lnTo>
                    <a:pt x="6713" y="4264"/>
                  </a:lnTo>
                  <a:lnTo>
                    <a:pt x="6839" y="4011"/>
                  </a:lnTo>
                  <a:lnTo>
                    <a:pt x="6966" y="3715"/>
                  </a:lnTo>
                  <a:lnTo>
                    <a:pt x="7093" y="3420"/>
                  </a:lnTo>
                  <a:lnTo>
                    <a:pt x="7768" y="3504"/>
                  </a:lnTo>
                  <a:lnTo>
                    <a:pt x="8359" y="3631"/>
                  </a:lnTo>
                  <a:lnTo>
                    <a:pt x="8866" y="3800"/>
                  </a:lnTo>
                  <a:lnTo>
                    <a:pt x="9330" y="4011"/>
                  </a:lnTo>
                  <a:lnTo>
                    <a:pt x="9668" y="4264"/>
                  </a:lnTo>
                  <a:lnTo>
                    <a:pt x="9963" y="4517"/>
                  </a:lnTo>
                  <a:lnTo>
                    <a:pt x="10216" y="4771"/>
                  </a:lnTo>
                  <a:lnTo>
                    <a:pt x="10385" y="5066"/>
                  </a:lnTo>
                  <a:lnTo>
                    <a:pt x="10554" y="5362"/>
                  </a:lnTo>
                  <a:lnTo>
                    <a:pt x="10639" y="5615"/>
                  </a:lnTo>
                  <a:lnTo>
                    <a:pt x="10765" y="6079"/>
                  </a:lnTo>
                  <a:lnTo>
                    <a:pt x="10765" y="6417"/>
                  </a:lnTo>
                  <a:lnTo>
                    <a:pt x="10765" y="6544"/>
                  </a:lnTo>
                  <a:lnTo>
                    <a:pt x="11103" y="6417"/>
                  </a:lnTo>
                  <a:lnTo>
                    <a:pt x="11356" y="6248"/>
                  </a:lnTo>
                  <a:lnTo>
                    <a:pt x="11567" y="5995"/>
                  </a:lnTo>
                  <a:lnTo>
                    <a:pt x="11736" y="5742"/>
                  </a:lnTo>
                  <a:lnTo>
                    <a:pt x="11863" y="5488"/>
                  </a:lnTo>
                  <a:lnTo>
                    <a:pt x="11947" y="5151"/>
                  </a:lnTo>
                  <a:lnTo>
                    <a:pt x="11989" y="4855"/>
                  </a:lnTo>
                  <a:lnTo>
                    <a:pt x="11989" y="4560"/>
                  </a:lnTo>
                  <a:lnTo>
                    <a:pt x="11989" y="3969"/>
                  </a:lnTo>
                  <a:lnTo>
                    <a:pt x="11947" y="3462"/>
                  </a:lnTo>
                  <a:lnTo>
                    <a:pt x="11863" y="2956"/>
                  </a:lnTo>
                  <a:lnTo>
                    <a:pt x="12158" y="3335"/>
                  </a:lnTo>
                  <a:lnTo>
                    <a:pt x="12369" y="3715"/>
                  </a:lnTo>
                  <a:lnTo>
                    <a:pt x="12496" y="4011"/>
                  </a:lnTo>
                  <a:lnTo>
                    <a:pt x="12538" y="4306"/>
                  </a:lnTo>
                  <a:lnTo>
                    <a:pt x="12538" y="4560"/>
                  </a:lnTo>
                  <a:lnTo>
                    <a:pt x="12496" y="4729"/>
                  </a:lnTo>
                  <a:lnTo>
                    <a:pt x="12454" y="4855"/>
                  </a:lnTo>
                  <a:lnTo>
                    <a:pt x="12454" y="4855"/>
                  </a:lnTo>
                  <a:lnTo>
                    <a:pt x="12538" y="4813"/>
                  </a:lnTo>
                  <a:lnTo>
                    <a:pt x="12665" y="4602"/>
                  </a:lnTo>
                  <a:lnTo>
                    <a:pt x="12792" y="4306"/>
                  </a:lnTo>
                  <a:lnTo>
                    <a:pt x="12834" y="4095"/>
                  </a:lnTo>
                  <a:lnTo>
                    <a:pt x="12876" y="3884"/>
                  </a:lnTo>
                  <a:lnTo>
                    <a:pt x="12876" y="3631"/>
                  </a:lnTo>
                  <a:lnTo>
                    <a:pt x="12834" y="3378"/>
                  </a:lnTo>
                  <a:lnTo>
                    <a:pt x="12749" y="3082"/>
                  </a:lnTo>
                  <a:lnTo>
                    <a:pt x="12580" y="2744"/>
                  </a:lnTo>
                  <a:lnTo>
                    <a:pt x="12369" y="2407"/>
                  </a:lnTo>
                  <a:lnTo>
                    <a:pt x="12074" y="2069"/>
                  </a:lnTo>
                  <a:lnTo>
                    <a:pt x="11694" y="1689"/>
                  </a:lnTo>
                  <a:lnTo>
                    <a:pt x="11230" y="1267"/>
                  </a:lnTo>
                  <a:lnTo>
                    <a:pt x="10892" y="1056"/>
                  </a:lnTo>
                  <a:lnTo>
                    <a:pt x="10554" y="845"/>
                  </a:lnTo>
                  <a:lnTo>
                    <a:pt x="10216" y="676"/>
                  </a:lnTo>
                  <a:lnTo>
                    <a:pt x="9879" y="549"/>
                  </a:lnTo>
                  <a:lnTo>
                    <a:pt x="9541" y="465"/>
                  </a:lnTo>
                  <a:lnTo>
                    <a:pt x="9203" y="380"/>
                  </a:lnTo>
                  <a:lnTo>
                    <a:pt x="8570" y="296"/>
                  </a:lnTo>
                  <a:lnTo>
                    <a:pt x="8021" y="296"/>
                  </a:lnTo>
                  <a:lnTo>
                    <a:pt x="7599" y="338"/>
                  </a:lnTo>
                  <a:lnTo>
                    <a:pt x="7219" y="380"/>
                  </a:lnTo>
                  <a:lnTo>
                    <a:pt x="6839" y="212"/>
                  </a:lnTo>
                  <a:lnTo>
                    <a:pt x="6417" y="127"/>
                  </a:lnTo>
                  <a:lnTo>
                    <a:pt x="5995" y="43"/>
                  </a:lnTo>
                  <a:lnTo>
                    <a:pt x="553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1"/>
            <p:cNvSpPr/>
            <p:nvPr/>
          </p:nvSpPr>
          <p:spPr>
            <a:xfrm>
              <a:off x="4178825" y="2927150"/>
              <a:ext cx="224825" cy="240650"/>
            </a:xfrm>
            <a:custGeom>
              <a:avLst/>
              <a:gdLst/>
              <a:ahLst/>
              <a:cxnLst/>
              <a:rect l="l" t="t" r="r" b="b"/>
              <a:pathLst>
                <a:path w="8993" h="9626" extrusionOk="0">
                  <a:moveTo>
                    <a:pt x="212" y="0"/>
                  </a:moveTo>
                  <a:lnTo>
                    <a:pt x="170" y="422"/>
                  </a:lnTo>
                  <a:lnTo>
                    <a:pt x="43" y="2026"/>
                  </a:lnTo>
                  <a:lnTo>
                    <a:pt x="1" y="2913"/>
                  </a:lnTo>
                  <a:lnTo>
                    <a:pt x="1" y="3757"/>
                  </a:lnTo>
                  <a:lnTo>
                    <a:pt x="43" y="4602"/>
                  </a:lnTo>
                  <a:lnTo>
                    <a:pt x="128" y="5361"/>
                  </a:lnTo>
                  <a:lnTo>
                    <a:pt x="212" y="5699"/>
                  </a:lnTo>
                  <a:lnTo>
                    <a:pt x="296" y="5995"/>
                  </a:lnTo>
                  <a:lnTo>
                    <a:pt x="381" y="6290"/>
                  </a:lnTo>
                  <a:lnTo>
                    <a:pt x="550" y="6543"/>
                  </a:lnTo>
                  <a:lnTo>
                    <a:pt x="719" y="6754"/>
                  </a:lnTo>
                  <a:lnTo>
                    <a:pt x="1014" y="6966"/>
                  </a:lnTo>
                  <a:lnTo>
                    <a:pt x="1394" y="7177"/>
                  </a:lnTo>
                  <a:lnTo>
                    <a:pt x="1816" y="7430"/>
                  </a:lnTo>
                  <a:lnTo>
                    <a:pt x="2829" y="7852"/>
                  </a:lnTo>
                  <a:lnTo>
                    <a:pt x="3927" y="8232"/>
                  </a:lnTo>
                  <a:lnTo>
                    <a:pt x="4940" y="8570"/>
                  </a:lnTo>
                  <a:lnTo>
                    <a:pt x="5827" y="8823"/>
                  </a:lnTo>
                  <a:lnTo>
                    <a:pt x="6713" y="9034"/>
                  </a:lnTo>
                  <a:lnTo>
                    <a:pt x="6629" y="9414"/>
                  </a:lnTo>
                  <a:lnTo>
                    <a:pt x="7600" y="9625"/>
                  </a:lnTo>
                  <a:lnTo>
                    <a:pt x="7980" y="9498"/>
                  </a:lnTo>
                  <a:lnTo>
                    <a:pt x="8359" y="9287"/>
                  </a:lnTo>
                  <a:lnTo>
                    <a:pt x="8697" y="9034"/>
                  </a:lnTo>
                  <a:lnTo>
                    <a:pt x="8993" y="8739"/>
                  </a:lnTo>
                  <a:lnTo>
                    <a:pt x="7177" y="8527"/>
                  </a:lnTo>
                  <a:lnTo>
                    <a:pt x="6207" y="8401"/>
                  </a:lnTo>
                  <a:lnTo>
                    <a:pt x="5320" y="8232"/>
                  </a:lnTo>
                  <a:lnTo>
                    <a:pt x="4476" y="8021"/>
                  </a:lnTo>
                  <a:lnTo>
                    <a:pt x="3716" y="7768"/>
                  </a:lnTo>
                  <a:lnTo>
                    <a:pt x="3420" y="7641"/>
                  </a:lnTo>
                  <a:lnTo>
                    <a:pt x="3167" y="7514"/>
                  </a:lnTo>
                  <a:lnTo>
                    <a:pt x="2914" y="7345"/>
                  </a:lnTo>
                  <a:lnTo>
                    <a:pt x="2745" y="7219"/>
                  </a:lnTo>
                  <a:lnTo>
                    <a:pt x="2534" y="6881"/>
                  </a:lnTo>
                  <a:lnTo>
                    <a:pt x="2281" y="6501"/>
                  </a:lnTo>
                  <a:lnTo>
                    <a:pt x="2069" y="6037"/>
                  </a:lnTo>
                  <a:lnTo>
                    <a:pt x="1816" y="5488"/>
                  </a:lnTo>
                  <a:lnTo>
                    <a:pt x="1394" y="4348"/>
                  </a:lnTo>
                  <a:lnTo>
                    <a:pt x="1014" y="3124"/>
                  </a:lnTo>
                  <a:lnTo>
                    <a:pt x="676" y="1984"/>
                  </a:lnTo>
                  <a:lnTo>
                    <a:pt x="423" y="971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749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51"/>
            <p:cNvSpPr/>
            <p:nvPr/>
          </p:nvSpPr>
          <p:spPr>
            <a:xfrm>
              <a:off x="4178825" y="2927150"/>
              <a:ext cx="224825" cy="240650"/>
            </a:xfrm>
            <a:custGeom>
              <a:avLst/>
              <a:gdLst/>
              <a:ahLst/>
              <a:cxnLst/>
              <a:rect l="l" t="t" r="r" b="b"/>
              <a:pathLst>
                <a:path w="8993" h="9626" fill="none" extrusionOk="0">
                  <a:moveTo>
                    <a:pt x="212" y="0"/>
                  </a:moveTo>
                  <a:lnTo>
                    <a:pt x="212" y="0"/>
                  </a:lnTo>
                  <a:lnTo>
                    <a:pt x="170" y="422"/>
                  </a:lnTo>
                  <a:lnTo>
                    <a:pt x="170" y="422"/>
                  </a:lnTo>
                  <a:lnTo>
                    <a:pt x="43" y="2026"/>
                  </a:lnTo>
                  <a:lnTo>
                    <a:pt x="1" y="2913"/>
                  </a:lnTo>
                  <a:lnTo>
                    <a:pt x="1" y="3757"/>
                  </a:lnTo>
                  <a:lnTo>
                    <a:pt x="43" y="4602"/>
                  </a:lnTo>
                  <a:lnTo>
                    <a:pt x="128" y="5361"/>
                  </a:lnTo>
                  <a:lnTo>
                    <a:pt x="212" y="5699"/>
                  </a:lnTo>
                  <a:lnTo>
                    <a:pt x="296" y="5995"/>
                  </a:lnTo>
                  <a:lnTo>
                    <a:pt x="381" y="6290"/>
                  </a:lnTo>
                  <a:lnTo>
                    <a:pt x="550" y="6543"/>
                  </a:lnTo>
                  <a:lnTo>
                    <a:pt x="550" y="6543"/>
                  </a:lnTo>
                  <a:lnTo>
                    <a:pt x="719" y="6754"/>
                  </a:lnTo>
                  <a:lnTo>
                    <a:pt x="1014" y="6966"/>
                  </a:lnTo>
                  <a:lnTo>
                    <a:pt x="1394" y="7177"/>
                  </a:lnTo>
                  <a:lnTo>
                    <a:pt x="1816" y="7430"/>
                  </a:lnTo>
                  <a:lnTo>
                    <a:pt x="2829" y="7852"/>
                  </a:lnTo>
                  <a:lnTo>
                    <a:pt x="3927" y="8232"/>
                  </a:lnTo>
                  <a:lnTo>
                    <a:pt x="4940" y="8570"/>
                  </a:lnTo>
                  <a:lnTo>
                    <a:pt x="5827" y="8823"/>
                  </a:lnTo>
                  <a:lnTo>
                    <a:pt x="6713" y="9034"/>
                  </a:lnTo>
                  <a:lnTo>
                    <a:pt x="6629" y="9414"/>
                  </a:lnTo>
                  <a:lnTo>
                    <a:pt x="7600" y="9625"/>
                  </a:lnTo>
                  <a:lnTo>
                    <a:pt x="7600" y="9625"/>
                  </a:lnTo>
                  <a:lnTo>
                    <a:pt x="7980" y="9498"/>
                  </a:lnTo>
                  <a:lnTo>
                    <a:pt x="8359" y="9287"/>
                  </a:lnTo>
                  <a:lnTo>
                    <a:pt x="8697" y="9034"/>
                  </a:lnTo>
                  <a:lnTo>
                    <a:pt x="8993" y="8739"/>
                  </a:lnTo>
                  <a:lnTo>
                    <a:pt x="8993" y="8739"/>
                  </a:lnTo>
                  <a:lnTo>
                    <a:pt x="7177" y="8527"/>
                  </a:lnTo>
                  <a:lnTo>
                    <a:pt x="6207" y="8401"/>
                  </a:lnTo>
                  <a:lnTo>
                    <a:pt x="5320" y="8232"/>
                  </a:lnTo>
                  <a:lnTo>
                    <a:pt x="4476" y="8021"/>
                  </a:lnTo>
                  <a:lnTo>
                    <a:pt x="3716" y="7768"/>
                  </a:lnTo>
                  <a:lnTo>
                    <a:pt x="3420" y="7641"/>
                  </a:lnTo>
                  <a:lnTo>
                    <a:pt x="3167" y="7514"/>
                  </a:lnTo>
                  <a:lnTo>
                    <a:pt x="2914" y="7345"/>
                  </a:lnTo>
                  <a:lnTo>
                    <a:pt x="2745" y="7219"/>
                  </a:lnTo>
                  <a:lnTo>
                    <a:pt x="2745" y="7219"/>
                  </a:lnTo>
                  <a:lnTo>
                    <a:pt x="2534" y="6881"/>
                  </a:lnTo>
                  <a:lnTo>
                    <a:pt x="2281" y="6501"/>
                  </a:lnTo>
                  <a:lnTo>
                    <a:pt x="2069" y="6037"/>
                  </a:lnTo>
                  <a:lnTo>
                    <a:pt x="1816" y="5488"/>
                  </a:lnTo>
                  <a:lnTo>
                    <a:pt x="1394" y="4348"/>
                  </a:lnTo>
                  <a:lnTo>
                    <a:pt x="1014" y="3124"/>
                  </a:lnTo>
                  <a:lnTo>
                    <a:pt x="676" y="1984"/>
                  </a:lnTo>
                  <a:lnTo>
                    <a:pt x="423" y="971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1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1"/>
            <p:cNvSpPr/>
            <p:nvPr/>
          </p:nvSpPr>
          <p:spPr>
            <a:xfrm>
              <a:off x="4060625" y="2956700"/>
              <a:ext cx="1100" cy="2125"/>
            </a:xfrm>
            <a:custGeom>
              <a:avLst/>
              <a:gdLst/>
              <a:ahLst/>
              <a:cxnLst/>
              <a:rect l="l" t="t" r="r" b="b"/>
              <a:pathLst>
                <a:path w="44" h="85" extrusionOk="0">
                  <a:moveTo>
                    <a:pt x="43" y="0"/>
                  </a:moveTo>
                  <a:lnTo>
                    <a:pt x="43" y="0"/>
                  </a:lnTo>
                  <a:lnTo>
                    <a:pt x="43" y="42"/>
                  </a:lnTo>
                  <a:lnTo>
                    <a:pt x="43" y="42"/>
                  </a:lnTo>
                  <a:lnTo>
                    <a:pt x="1" y="85"/>
                  </a:lnTo>
                  <a:lnTo>
                    <a:pt x="1" y="85"/>
                  </a:lnTo>
                  <a:lnTo>
                    <a:pt x="43" y="42"/>
                  </a:lnTo>
                  <a:lnTo>
                    <a:pt x="43" y="4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1"/>
            <p:cNvSpPr/>
            <p:nvPr/>
          </p:nvSpPr>
          <p:spPr>
            <a:xfrm>
              <a:off x="4060625" y="2956700"/>
              <a:ext cx="1100" cy="2125"/>
            </a:xfrm>
            <a:custGeom>
              <a:avLst/>
              <a:gdLst/>
              <a:ahLst/>
              <a:cxnLst/>
              <a:rect l="l" t="t" r="r" b="b"/>
              <a:pathLst>
                <a:path w="44" h="85" fill="none" extrusionOk="0">
                  <a:moveTo>
                    <a:pt x="43" y="0"/>
                  </a:moveTo>
                  <a:lnTo>
                    <a:pt x="43" y="0"/>
                  </a:lnTo>
                  <a:lnTo>
                    <a:pt x="43" y="42"/>
                  </a:lnTo>
                  <a:lnTo>
                    <a:pt x="43" y="42"/>
                  </a:lnTo>
                  <a:lnTo>
                    <a:pt x="1" y="85"/>
                  </a:lnTo>
                  <a:lnTo>
                    <a:pt x="1" y="85"/>
                  </a:lnTo>
                  <a:lnTo>
                    <a:pt x="43" y="42"/>
                  </a:lnTo>
                  <a:lnTo>
                    <a:pt x="43" y="42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1"/>
            <p:cNvSpPr/>
            <p:nvPr/>
          </p:nvSpPr>
          <p:spPr>
            <a:xfrm>
              <a:off x="4050075" y="2957750"/>
              <a:ext cx="355700" cy="372575"/>
            </a:xfrm>
            <a:custGeom>
              <a:avLst/>
              <a:gdLst/>
              <a:ahLst/>
              <a:cxnLst/>
              <a:rect l="l" t="t" r="r" b="b"/>
              <a:pathLst>
                <a:path w="14228" h="14903" extrusionOk="0">
                  <a:moveTo>
                    <a:pt x="465" y="0"/>
                  </a:moveTo>
                  <a:lnTo>
                    <a:pt x="423" y="43"/>
                  </a:lnTo>
                  <a:lnTo>
                    <a:pt x="212" y="1098"/>
                  </a:lnTo>
                  <a:lnTo>
                    <a:pt x="85" y="2196"/>
                  </a:lnTo>
                  <a:lnTo>
                    <a:pt x="1" y="3251"/>
                  </a:lnTo>
                  <a:lnTo>
                    <a:pt x="43" y="4306"/>
                  </a:lnTo>
                  <a:lnTo>
                    <a:pt x="127" y="5362"/>
                  </a:lnTo>
                  <a:lnTo>
                    <a:pt x="296" y="6375"/>
                  </a:lnTo>
                  <a:lnTo>
                    <a:pt x="592" y="7388"/>
                  </a:lnTo>
                  <a:lnTo>
                    <a:pt x="930" y="8359"/>
                  </a:lnTo>
                  <a:lnTo>
                    <a:pt x="1352" y="9245"/>
                  </a:lnTo>
                  <a:lnTo>
                    <a:pt x="1605" y="9710"/>
                  </a:lnTo>
                  <a:lnTo>
                    <a:pt x="1900" y="10132"/>
                  </a:lnTo>
                  <a:lnTo>
                    <a:pt x="2196" y="10554"/>
                  </a:lnTo>
                  <a:lnTo>
                    <a:pt x="2534" y="10976"/>
                  </a:lnTo>
                  <a:lnTo>
                    <a:pt x="2871" y="11356"/>
                  </a:lnTo>
                  <a:lnTo>
                    <a:pt x="3209" y="11736"/>
                  </a:lnTo>
                  <a:lnTo>
                    <a:pt x="3631" y="12116"/>
                  </a:lnTo>
                  <a:lnTo>
                    <a:pt x="4053" y="12454"/>
                  </a:lnTo>
                  <a:lnTo>
                    <a:pt x="4476" y="12791"/>
                  </a:lnTo>
                  <a:lnTo>
                    <a:pt x="4940" y="13129"/>
                  </a:lnTo>
                  <a:lnTo>
                    <a:pt x="5446" y="13425"/>
                  </a:lnTo>
                  <a:lnTo>
                    <a:pt x="5953" y="13720"/>
                  </a:lnTo>
                  <a:lnTo>
                    <a:pt x="6502" y="13973"/>
                  </a:lnTo>
                  <a:lnTo>
                    <a:pt x="7051" y="14227"/>
                  </a:lnTo>
                  <a:lnTo>
                    <a:pt x="7262" y="14311"/>
                  </a:lnTo>
                  <a:lnTo>
                    <a:pt x="7262" y="10005"/>
                  </a:lnTo>
                  <a:lnTo>
                    <a:pt x="6333" y="9836"/>
                  </a:lnTo>
                  <a:lnTo>
                    <a:pt x="5404" y="9625"/>
                  </a:lnTo>
                  <a:lnTo>
                    <a:pt x="4476" y="9330"/>
                  </a:lnTo>
                  <a:lnTo>
                    <a:pt x="3631" y="9034"/>
                  </a:lnTo>
                  <a:lnTo>
                    <a:pt x="2829" y="8654"/>
                  </a:lnTo>
                  <a:lnTo>
                    <a:pt x="2491" y="8443"/>
                  </a:lnTo>
                  <a:lnTo>
                    <a:pt x="2196" y="8232"/>
                  </a:lnTo>
                  <a:lnTo>
                    <a:pt x="1900" y="7979"/>
                  </a:lnTo>
                  <a:lnTo>
                    <a:pt x="1647" y="7726"/>
                  </a:lnTo>
                  <a:lnTo>
                    <a:pt x="1436" y="7430"/>
                  </a:lnTo>
                  <a:lnTo>
                    <a:pt x="1309" y="7135"/>
                  </a:lnTo>
                  <a:lnTo>
                    <a:pt x="1056" y="6501"/>
                  </a:lnTo>
                  <a:lnTo>
                    <a:pt x="845" y="5784"/>
                  </a:lnTo>
                  <a:lnTo>
                    <a:pt x="676" y="4939"/>
                  </a:lnTo>
                  <a:lnTo>
                    <a:pt x="550" y="4053"/>
                  </a:lnTo>
                  <a:lnTo>
                    <a:pt x="423" y="3082"/>
                  </a:lnTo>
                  <a:lnTo>
                    <a:pt x="381" y="2069"/>
                  </a:lnTo>
                  <a:lnTo>
                    <a:pt x="381" y="1056"/>
                  </a:lnTo>
                  <a:lnTo>
                    <a:pt x="465" y="0"/>
                  </a:lnTo>
                  <a:close/>
                  <a:moveTo>
                    <a:pt x="9837" y="14100"/>
                  </a:moveTo>
                  <a:lnTo>
                    <a:pt x="9837" y="14902"/>
                  </a:lnTo>
                  <a:lnTo>
                    <a:pt x="10977" y="14902"/>
                  </a:lnTo>
                  <a:lnTo>
                    <a:pt x="11483" y="14860"/>
                  </a:lnTo>
                  <a:lnTo>
                    <a:pt x="11948" y="14775"/>
                  </a:lnTo>
                  <a:lnTo>
                    <a:pt x="12412" y="14691"/>
                  </a:lnTo>
                  <a:lnTo>
                    <a:pt x="12876" y="14607"/>
                  </a:lnTo>
                  <a:lnTo>
                    <a:pt x="13341" y="14438"/>
                  </a:lnTo>
                  <a:lnTo>
                    <a:pt x="13805" y="14269"/>
                  </a:lnTo>
                  <a:lnTo>
                    <a:pt x="14227" y="14100"/>
                  </a:lnTo>
                  <a:close/>
                </a:path>
              </a:pathLst>
            </a:custGeom>
            <a:solidFill>
              <a:srgbClr val="749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1"/>
            <p:cNvSpPr/>
            <p:nvPr/>
          </p:nvSpPr>
          <p:spPr>
            <a:xfrm>
              <a:off x="4295975" y="3310225"/>
              <a:ext cx="109800" cy="20100"/>
            </a:xfrm>
            <a:custGeom>
              <a:avLst/>
              <a:gdLst/>
              <a:ahLst/>
              <a:cxnLst/>
              <a:rect l="l" t="t" r="r" b="b"/>
              <a:pathLst>
                <a:path w="4392" h="804" fill="none" extrusionOk="0">
                  <a:moveTo>
                    <a:pt x="4391" y="1"/>
                  </a:moveTo>
                  <a:lnTo>
                    <a:pt x="1" y="1"/>
                  </a:lnTo>
                  <a:lnTo>
                    <a:pt x="1" y="803"/>
                  </a:lnTo>
                  <a:lnTo>
                    <a:pt x="1" y="803"/>
                  </a:lnTo>
                  <a:lnTo>
                    <a:pt x="676" y="803"/>
                  </a:lnTo>
                  <a:lnTo>
                    <a:pt x="676" y="803"/>
                  </a:lnTo>
                  <a:lnTo>
                    <a:pt x="1141" y="803"/>
                  </a:lnTo>
                  <a:lnTo>
                    <a:pt x="1647" y="761"/>
                  </a:lnTo>
                  <a:lnTo>
                    <a:pt x="2112" y="676"/>
                  </a:lnTo>
                  <a:lnTo>
                    <a:pt x="2576" y="592"/>
                  </a:lnTo>
                  <a:lnTo>
                    <a:pt x="3040" y="508"/>
                  </a:lnTo>
                  <a:lnTo>
                    <a:pt x="3505" y="339"/>
                  </a:lnTo>
                  <a:lnTo>
                    <a:pt x="3969" y="170"/>
                  </a:lnTo>
                  <a:lnTo>
                    <a:pt x="439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51"/>
            <p:cNvSpPr/>
            <p:nvPr/>
          </p:nvSpPr>
          <p:spPr>
            <a:xfrm>
              <a:off x="4050075" y="2957750"/>
              <a:ext cx="181550" cy="357800"/>
            </a:xfrm>
            <a:custGeom>
              <a:avLst/>
              <a:gdLst/>
              <a:ahLst/>
              <a:cxnLst/>
              <a:rect l="l" t="t" r="r" b="b"/>
              <a:pathLst>
                <a:path w="7262" h="14312" fill="none" extrusionOk="0">
                  <a:moveTo>
                    <a:pt x="465" y="0"/>
                  </a:moveTo>
                  <a:lnTo>
                    <a:pt x="465" y="0"/>
                  </a:lnTo>
                  <a:lnTo>
                    <a:pt x="423" y="43"/>
                  </a:lnTo>
                  <a:lnTo>
                    <a:pt x="423" y="43"/>
                  </a:lnTo>
                  <a:lnTo>
                    <a:pt x="212" y="1098"/>
                  </a:lnTo>
                  <a:lnTo>
                    <a:pt x="85" y="2196"/>
                  </a:lnTo>
                  <a:lnTo>
                    <a:pt x="1" y="3251"/>
                  </a:lnTo>
                  <a:lnTo>
                    <a:pt x="43" y="4306"/>
                  </a:lnTo>
                  <a:lnTo>
                    <a:pt x="127" y="5362"/>
                  </a:lnTo>
                  <a:lnTo>
                    <a:pt x="296" y="6375"/>
                  </a:lnTo>
                  <a:lnTo>
                    <a:pt x="592" y="7388"/>
                  </a:lnTo>
                  <a:lnTo>
                    <a:pt x="930" y="8359"/>
                  </a:lnTo>
                  <a:lnTo>
                    <a:pt x="1352" y="9245"/>
                  </a:lnTo>
                  <a:lnTo>
                    <a:pt x="1605" y="9710"/>
                  </a:lnTo>
                  <a:lnTo>
                    <a:pt x="1900" y="10132"/>
                  </a:lnTo>
                  <a:lnTo>
                    <a:pt x="2196" y="10554"/>
                  </a:lnTo>
                  <a:lnTo>
                    <a:pt x="2534" y="10976"/>
                  </a:lnTo>
                  <a:lnTo>
                    <a:pt x="2871" y="11356"/>
                  </a:lnTo>
                  <a:lnTo>
                    <a:pt x="3209" y="11736"/>
                  </a:lnTo>
                  <a:lnTo>
                    <a:pt x="3631" y="12116"/>
                  </a:lnTo>
                  <a:lnTo>
                    <a:pt x="4053" y="12454"/>
                  </a:lnTo>
                  <a:lnTo>
                    <a:pt x="4476" y="12791"/>
                  </a:lnTo>
                  <a:lnTo>
                    <a:pt x="4940" y="13129"/>
                  </a:lnTo>
                  <a:lnTo>
                    <a:pt x="5446" y="13425"/>
                  </a:lnTo>
                  <a:lnTo>
                    <a:pt x="5953" y="13720"/>
                  </a:lnTo>
                  <a:lnTo>
                    <a:pt x="6502" y="13973"/>
                  </a:lnTo>
                  <a:lnTo>
                    <a:pt x="7051" y="14227"/>
                  </a:lnTo>
                  <a:lnTo>
                    <a:pt x="7051" y="14227"/>
                  </a:lnTo>
                  <a:lnTo>
                    <a:pt x="7262" y="14311"/>
                  </a:lnTo>
                  <a:lnTo>
                    <a:pt x="7262" y="10005"/>
                  </a:lnTo>
                  <a:lnTo>
                    <a:pt x="7262" y="10005"/>
                  </a:lnTo>
                  <a:lnTo>
                    <a:pt x="6333" y="9836"/>
                  </a:lnTo>
                  <a:lnTo>
                    <a:pt x="5404" y="9625"/>
                  </a:lnTo>
                  <a:lnTo>
                    <a:pt x="4476" y="9330"/>
                  </a:lnTo>
                  <a:lnTo>
                    <a:pt x="3631" y="9034"/>
                  </a:lnTo>
                  <a:lnTo>
                    <a:pt x="2829" y="8654"/>
                  </a:lnTo>
                  <a:lnTo>
                    <a:pt x="2491" y="8443"/>
                  </a:lnTo>
                  <a:lnTo>
                    <a:pt x="2196" y="8232"/>
                  </a:lnTo>
                  <a:lnTo>
                    <a:pt x="1900" y="7979"/>
                  </a:lnTo>
                  <a:lnTo>
                    <a:pt x="1647" y="7726"/>
                  </a:lnTo>
                  <a:lnTo>
                    <a:pt x="1436" y="7430"/>
                  </a:lnTo>
                  <a:lnTo>
                    <a:pt x="1309" y="7135"/>
                  </a:lnTo>
                  <a:lnTo>
                    <a:pt x="1309" y="7135"/>
                  </a:lnTo>
                  <a:lnTo>
                    <a:pt x="1056" y="6501"/>
                  </a:lnTo>
                  <a:lnTo>
                    <a:pt x="845" y="5784"/>
                  </a:lnTo>
                  <a:lnTo>
                    <a:pt x="676" y="4939"/>
                  </a:lnTo>
                  <a:lnTo>
                    <a:pt x="550" y="4053"/>
                  </a:lnTo>
                  <a:lnTo>
                    <a:pt x="423" y="3082"/>
                  </a:lnTo>
                  <a:lnTo>
                    <a:pt x="381" y="2069"/>
                  </a:lnTo>
                  <a:lnTo>
                    <a:pt x="381" y="1056"/>
                  </a:lnTo>
                  <a:lnTo>
                    <a:pt x="4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51"/>
            <p:cNvSpPr/>
            <p:nvPr/>
          </p:nvSpPr>
          <p:spPr>
            <a:xfrm>
              <a:off x="4317100" y="3134000"/>
              <a:ext cx="199475" cy="85500"/>
            </a:xfrm>
            <a:custGeom>
              <a:avLst/>
              <a:gdLst/>
              <a:ahLst/>
              <a:cxnLst/>
              <a:rect l="l" t="t" r="r" b="b"/>
              <a:pathLst>
                <a:path w="7979" h="3420" extrusionOk="0">
                  <a:moveTo>
                    <a:pt x="4939" y="0"/>
                  </a:moveTo>
                  <a:lnTo>
                    <a:pt x="4348" y="85"/>
                  </a:lnTo>
                  <a:lnTo>
                    <a:pt x="4095" y="169"/>
                  </a:lnTo>
                  <a:lnTo>
                    <a:pt x="3842" y="211"/>
                  </a:lnTo>
                  <a:lnTo>
                    <a:pt x="3631" y="338"/>
                  </a:lnTo>
                  <a:lnTo>
                    <a:pt x="3504" y="465"/>
                  </a:lnTo>
                  <a:lnTo>
                    <a:pt x="3166" y="760"/>
                  </a:lnTo>
                  <a:lnTo>
                    <a:pt x="2828" y="1013"/>
                  </a:lnTo>
                  <a:lnTo>
                    <a:pt x="2449" y="1224"/>
                  </a:lnTo>
                  <a:lnTo>
                    <a:pt x="2069" y="1351"/>
                  </a:lnTo>
                  <a:lnTo>
                    <a:pt x="338" y="971"/>
                  </a:lnTo>
                  <a:lnTo>
                    <a:pt x="0" y="2660"/>
                  </a:lnTo>
                  <a:lnTo>
                    <a:pt x="2533" y="2997"/>
                  </a:lnTo>
                  <a:lnTo>
                    <a:pt x="2744" y="3124"/>
                  </a:lnTo>
                  <a:lnTo>
                    <a:pt x="2997" y="3208"/>
                  </a:lnTo>
                  <a:lnTo>
                    <a:pt x="3251" y="3293"/>
                  </a:lnTo>
                  <a:lnTo>
                    <a:pt x="3504" y="3377"/>
                  </a:lnTo>
                  <a:lnTo>
                    <a:pt x="4306" y="3377"/>
                  </a:lnTo>
                  <a:lnTo>
                    <a:pt x="5741" y="3420"/>
                  </a:lnTo>
                  <a:lnTo>
                    <a:pt x="6501" y="3377"/>
                  </a:lnTo>
                  <a:lnTo>
                    <a:pt x="7134" y="3335"/>
                  </a:lnTo>
                  <a:lnTo>
                    <a:pt x="7641" y="3293"/>
                  </a:lnTo>
                  <a:lnTo>
                    <a:pt x="7810" y="3208"/>
                  </a:lnTo>
                  <a:lnTo>
                    <a:pt x="7894" y="3166"/>
                  </a:lnTo>
                  <a:lnTo>
                    <a:pt x="7936" y="3082"/>
                  </a:lnTo>
                  <a:lnTo>
                    <a:pt x="7979" y="2913"/>
                  </a:lnTo>
                  <a:lnTo>
                    <a:pt x="7936" y="2533"/>
                  </a:lnTo>
                  <a:lnTo>
                    <a:pt x="7810" y="2026"/>
                  </a:lnTo>
                  <a:lnTo>
                    <a:pt x="7641" y="1520"/>
                  </a:lnTo>
                  <a:lnTo>
                    <a:pt x="7303" y="549"/>
                  </a:lnTo>
                  <a:lnTo>
                    <a:pt x="7134" y="127"/>
                  </a:lnTo>
                  <a:lnTo>
                    <a:pt x="6670" y="42"/>
                  </a:lnTo>
                  <a:lnTo>
                    <a:pt x="6163" y="42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51"/>
            <p:cNvSpPr/>
            <p:nvPr/>
          </p:nvSpPr>
          <p:spPr>
            <a:xfrm>
              <a:off x="4317100" y="3134000"/>
              <a:ext cx="199475" cy="85500"/>
            </a:xfrm>
            <a:custGeom>
              <a:avLst/>
              <a:gdLst/>
              <a:ahLst/>
              <a:cxnLst/>
              <a:rect l="l" t="t" r="r" b="b"/>
              <a:pathLst>
                <a:path w="7979" h="3420" fill="none" extrusionOk="0">
                  <a:moveTo>
                    <a:pt x="338" y="971"/>
                  </a:moveTo>
                  <a:lnTo>
                    <a:pt x="2069" y="1351"/>
                  </a:lnTo>
                  <a:lnTo>
                    <a:pt x="2069" y="1351"/>
                  </a:lnTo>
                  <a:lnTo>
                    <a:pt x="2449" y="1224"/>
                  </a:lnTo>
                  <a:lnTo>
                    <a:pt x="2828" y="1013"/>
                  </a:lnTo>
                  <a:lnTo>
                    <a:pt x="3166" y="760"/>
                  </a:lnTo>
                  <a:lnTo>
                    <a:pt x="3504" y="465"/>
                  </a:lnTo>
                  <a:lnTo>
                    <a:pt x="3504" y="465"/>
                  </a:lnTo>
                  <a:lnTo>
                    <a:pt x="3631" y="338"/>
                  </a:lnTo>
                  <a:lnTo>
                    <a:pt x="3842" y="211"/>
                  </a:lnTo>
                  <a:lnTo>
                    <a:pt x="4095" y="169"/>
                  </a:lnTo>
                  <a:lnTo>
                    <a:pt x="4348" y="85"/>
                  </a:lnTo>
                  <a:lnTo>
                    <a:pt x="4939" y="0"/>
                  </a:lnTo>
                  <a:lnTo>
                    <a:pt x="5572" y="0"/>
                  </a:lnTo>
                  <a:lnTo>
                    <a:pt x="6163" y="42"/>
                  </a:lnTo>
                  <a:lnTo>
                    <a:pt x="6670" y="42"/>
                  </a:lnTo>
                  <a:lnTo>
                    <a:pt x="7134" y="127"/>
                  </a:lnTo>
                  <a:lnTo>
                    <a:pt x="7134" y="127"/>
                  </a:lnTo>
                  <a:lnTo>
                    <a:pt x="7303" y="549"/>
                  </a:lnTo>
                  <a:lnTo>
                    <a:pt x="7641" y="1520"/>
                  </a:lnTo>
                  <a:lnTo>
                    <a:pt x="7810" y="2026"/>
                  </a:lnTo>
                  <a:lnTo>
                    <a:pt x="7936" y="2533"/>
                  </a:lnTo>
                  <a:lnTo>
                    <a:pt x="7979" y="2913"/>
                  </a:lnTo>
                  <a:lnTo>
                    <a:pt x="7936" y="3082"/>
                  </a:lnTo>
                  <a:lnTo>
                    <a:pt x="7894" y="3166"/>
                  </a:lnTo>
                  <a:lnTo>
                    <a:pt x="7894" y="3166"/>
                  </a:lnTo>
                  <a:lnTo>
                    <a:pt x="7810" y="3208"/>
                  </a:lnTo>
                  <a:lnTo>
                    <a:pt x="7641" y="3293"/>
                  </a:lnTo>
                  <a:lnTo>
                    <a:pt x="7134" y="3335"/>
                  </a:lnTo>
                  <a:lnTo>
                    <a:pt x="6501" y="3377"/>
                  </a:lnTo>
                  <a:lnTo>
                    <a:pt x="5741" y="3420"/>
                  </a:lnTo>
                  <a:lnTo>
                    <a:pt x="4306" y="3377"/>
                  </a:lnTo>
                  <a:lnTo>
                    <a:pt x="3504" y="3377"/>
                  </a:lnTo>
                  <a:lnTo>
                    <a:pt x="3504" y="3377"/>
                  </a:lnTo>
                  <a:lnTo>
                    <a:pt x="3251" y="3293"/>
                  </a:lnTo>
                  <a:lnTo>
                    <a:pt x="2997" y="3208"/>
                  </a:lnTo>
                  <a:lnTo>
                    <a:pt x="2744" y="3124"/>
                  </a:lnTo>
                  <a:lnTo>
                    <a:pt x="2533" y="2997"/>
                  </a:lnTo>
                  <a:lnTo>
                    <a:pt x="0" y="2660"/>
                  </a:lnTo>
                  <a:lnTo>
                    <a:pt x="338" y="9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51"/>
            <p:cNvSpPr/>
            <p:nvPr/>
          </p:nvSpPr>
          <p:spPr>
            <a:xfrm>
              <a:off x="4059575" y="2797325"/>
              <a:ext cx="287100" cy="420075"/>
            </a:xfrm>
            <a:custGeom>
              <a:avLst/>
              <a:gdLst/>
              <a:ahLst/>
              <a:cxnLst/>
              <a:rect l="l" t="t" r="r" b="b"/>
              <a:pathLst>
                <a:path w="11484" h="16803" extrusionOk="0">
                  <a:moveTo>
                    <a:pt x="3336" y="1"/>
                  </a:moveTo>
                  <a:lnTo>
                    <a:pt x="2956" y="212"/>
                  </a:lnTo>
                  <a:lnTo>
                    <a:pt x="2618" y="423"/>
                  </a:lnTo>
                  <a:lnTo>
                    <a:pt x="2280" y="676"/>
                  </a:lnTo>
                  <a:lnTo>
                    <a:pt x="1985" y="972"/>
                  </a:lnTo>
                  <a:lnTo>
                    <a:pt x="1732" y="1309"/>
                  </a:lnTo>
                  <a:lnTo>
                    <a:pt x="1478" y="1647"/>
                  </a:lnTo>
                  <a:lnTo>
                    <a:pt x="1225" y="2027"/>
                  </a:lnTo>
                  <a:lnTo>
                    <a:pt x="1014" y="2449"/>
                  </a:lnTo>
                  <a:lnTo>
                    <a:pt x="845" y="2871"/>
                  </a:lnTo>
                  <a:lnTo>
                    <a:pt x="676" y="3336"/>
                  </a:lnTo>
                  <a:lnTo>
                    <a:pt x="423" y="4264"/>
                  </a:lnTo>
                  <a:lnTo>
                    <a:pt x="212" y="5278"/>
                  </a:lnTo>
                  <a:lnTo>
                    <a:pt x="85" y="6291"/>
                  </a:lnTo>
                  <a:lnTo>
                    <a:pt x="1" y="7346"/>
                  </a:lnTo>
                  <a:lnTo>
                    <a:pt x="1" y="8401"/>
                  </a:lnTo>
                  <a:lnTo>
                    <a:pt x="43" y="9415"/>
                  </a:lnTo>
                  <a:lnTo>
                    <a:pt x="170" y="10386"/>
                  </a:lnTo>
                  <a:lnTo>
                    <a:pt x="296" y="11314"/>
                  </a:lnTo>
                  <a:lnTo>
                    <a:pt x="465" y="12159"/>
                  </a:lnTo>
                  <a:lnTo>
                    <a:pt x="676" y="12918"/>
                  </a:lnTo>
                  <a:lnTo>
                    <a:pt x="929" y="13552"/>
                  </a:lnTo>
                  <a:lnTo>
                    <a:pt x="1056" y="13847"/>
                  </a:lnTo>
                  <a:lnTo>
                    <a:pt x="1225" y="14100"/>
                  </a:lnTo>
                  <a:lnTo>
                    <a:pt x="1478" y="14354"/>
                  </a:lnTo>
                  <a:lnTo>
                    <a:pt x="1732" y="14565"/>
                  </a:lnTo>
                  <a:lnTo>
                    <a:pt x="2027" y="14776"/>
                  </a:lnTo>
                  <a:lnTo>
                    <a:pt x="2323" y="14987"/>
                  </a:lnTo>
                  <a:lnTo>
                    <a:pt x="3040" y="15367"/>
                  </a:lnTo>
                  <a:lnTo>
                    <a:pt x="3800" y="15662"/>
                  </a:lnTo>
                  <a:lnTo>
                    <a:pt x="4644" y="15916"/>
                  </a:lnTo>
                  <a:lnTo>
                    <a:pt x="5531" y="16127"/>
                  </a:lnTo>
                  <a:lnTo>
                    <a:pt x="6375" y="16338"/>
                  </a:lnTo>
                  <a:lnTo>
                    <a:pt x="7262" y="16464"/>
                  </a:lnTo>
                  <a:lnTo>
                    <a:pt x="8064" y="16591"/>
                  </a:lnTo>
                  <a:lnTo>
                    <a:pt x="9499" y="16718"/>
                  </a:lnTo>
                  <a:lnTo>
                    <a:pt x="10512" y="16802"/>
                  </a:lnTo>
                  <a:lnTo>
                    <a:pt x="10892" y="16802"/>
                  </a:lnTo>
                  <a:lnTo>
                    <a:pt x="11483" y="14227"/>
                  </a:lnTo>
                  <a:lnTo>
                    <a:pt x="10597" y="14016"/>
                  </a:lnTo>
                  <a:lnTo>
                    <a:pt x="9710" y="13763"/>
                  </a:lnTo>
                  <a:lnTo>
                    <a:pt x="8697" y="13425"/>
                  </a:lnTo>
                  <a:lnTo>
                    <a:pt x="7599" y="13045"/>
                  </a:lnTo>
                  <a:lnTo>
                    <a:pt x="6586" y="12623"/>
                  </a:lnTo>
                  <a:lnTo>
                    <a:pt x="6164" y="12370"/>
                  </a:lnTo>
                  <a:lnTo>
                    <a:pt x="5784" y="12159"/>
                  </a:lnTo>
                  <a:lnTo>
                    <a:pt x="5489" y="11947"/>
                  </a:lnTo>
                  <a:lnTo>
                    <a:pt x="5320" y="11736"/>
                  </a:lnTo>
                  <a:lnTo>
                    <a:pt x="5151" y="11483"/>
                  </a:lnTo>
                  <a:lnTo>
                    <a:pt x="5066" y="11188"/>
                  </a:lnTo>
                  <a:lnTo>
                    <a:pt x="4982" y="10892"/>
                  </a:lnTo>
                  <a:lnTo>
                    <a:pt x="4898" y="10554"/>
                  </a:lnTo>
                  <a:lnTo>
                    <a:pt x="4813" y="9795"/>
                  </a:lnTo>
                  <a:lnTo>
                    <a:pt x="4771" y="8950"/>
                  </a:lnTo>
                  <a:lnTo>
                    <a:pt x="4771" y="8106"/>
                  </a:lnTo>
                  <a:lnTo>
                    <a:pt x="4813" y="7219"/>
                  </a:lnTo>
                  <a:lnTo>
                    <a:pt x="4940" y="5615"/>
                  </a:lnTo>
                  <a:lnTo>
                    <a:pt x="4982" y="4855"/>
                  </a:lnTo>
                  <a:lnTo>
                    <a:pt x="4982" y="4138"/>
                  </a:lnTo>
                  <a:lnTo>
                    <a:pt x="4898" y="3378"/>
                  </a:lnTo>
                  <a:lnTo>
                    <a:pt x="4729" y="2660"/>
                  </a:lnTo>
                  <a:lnTo>
                    <a:pt x="4475" y="1943"/>
                  </a:lnTo>
                  <a:lnTo>
                    <a:pt x="4180" y="1267"/>
                  </a:lnTo>
                  <a:lnTo>
                    <a:pt x="3800" y="634"/>
                  </a:lnTo>
                  <a:lnTo>
                    <a:pt x="333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51"/>
            <p:cNvSpPr/>
            <p:nvPr/>
          </p:nvSpPr>
          <p:spPr>
            <a:xfrm>
              <a:off x="4059575" y="2797325"/>
              <a:ext cx="287100" cy="420075"/>
            </a:xfrm>
            <a:custGeom>
              <a:avLst/>
              <a:gdLst/>
              <a:ahLst/>
              <a:cxnLst/>
              <a:rect l="l" t="t" r="r" b="b"/>
              <a:pathLst>
                <a:path w="11484" h="16803" fill="none" extrusionOk="0">
                  <a:moveTo>
                    <a:pt x="3336" y="1"/>
                  </a:moveTo>
                  <a:lnTo>
                    <a:pt x="3336" y="1"/>
                  </a:lnTo>
                  <a:lnTo>
                    <a:pt x="2956" y="212"/>
                  </a:lnTo>
                  <a:lnTo>
                    <a:pt x="2618" y="423"/>
                  </a:lnTo>
                  <a:lnTo>
                    <a:pt x="2280" y="676"/>
                  </a:lnTo>
                  <a:lnTo>
                    <a:pt x="1985" y="972"/>
                  </a:lnTo>
                  <a:lnTo>
                    <a:pt x="1732" y="1309"/>
                  </a:lnTo>
                  <a:lnTo>
                    <a:pt x="1478" y="1647"/>
                  </a:lnTo>
                  <a:lnTo>
                    <a:pt x="1225" y="2027"/>
                  </a:lnTo>
                  <a:lnTo>
                    <a:pt x="1014" y="2449"/>
                  </a:lnTo>
                  <a:lnTo>
                    <a:pt x="845" y="2871"/>
                  </a:lnTo>
                  <a:lnTo>
                    <a:pt x="676" y="3336"/>
                  </a:lnTo>
                  <a:lnTo>
                    <a:pt x="423" y="4264"/>
                  </a:lnTo>
                  <a:lnTo>
                    <a:pt x="212" y="5278"/>
                  </a:lnTo>
                  <a:lnTo>
                    <a:pt x="85" y="6291"/>
                  </a:lnTo>
                  <a:lnTo>
                    <a:pt x="1" y="7346"/>
                  </a:lnTo>
                  <a:lnTo>
                    <a:pt x="1" y="8401"/>
                  </a:lnTo>
                  <a:lnTo>
                    <a:pt x="43" y="9415"/>
                  </a:lnTo>
                  <a:lnTo>
                    <a:pt x="170" y="10386"/>
                  </a:lnTo>
                  <a:lnTo>
                    <a:pt x="296" y="11314"/>
                  </a:lnTo>
                  <a:lnTo>
                    <a:pt x="465" y="12159"/>
                  </a:lnTo>
                  <a:lnTo>
                    <a:pt x="676" y="12918"/>
                  </a:lnTo>
                  <a:lnTo>
                    <a:pt x="929" y="13552"/>
                  </a:lnTo>
                  <a:lnTo>
                    <a:pt x="929" y="13552"/>
                  </a:lnTo>
                  <a:lnTo>
                    <a:pt x="1056" y="13847"/>
                  </a:lnTo>
                  <a:lnTo>
                    <a:pt x="1225" y="14100"/>
                  </a:lnTo>
                  <a:lnTo>
                    <a:pt x="1478" y="14354"/>
                  </a:lnTo>
                  <a:lnTo>
                    <a:pt x="1732" y="14565"/>
                  </a:lnTo>
                  <a:lnTo>
                    <a:pt x="2027" y="14776"/>
                  </a:lnTo>
                  <a:lnTo>
                    <a:pt x="2323" y="14987"/>
                  </a:lnTo>
                  <a:lnTo>
                    <a:pt x="3040" y="15367"/>
                  </a:lnTo>
                  <a:lnTo>
                    <a:pt x="3800" y="15662"/>
                  </a:lnTo>
                  <a:lnTo>
                    <a:pt x="4644" y="15916"/>
                  </a:lnTo>
                  <a:lnTo>
                    <a:pt x="5531" y="16127"/>
                  </a:lnTo>
                  <a:lnTo>
                    <a:pt x="6375" y="16338"/>
                  </a:lnTo>
                  <a:lnTo>
                    <a:pt x="7262" y="16464"/>
                  </a:lnTo>
                  <a:lnTo>
                    <a:pt x="8064" y="16591"/>
                  </a:lnTo>
                  <a:lnTo>
                    <a:pt x="9499" y="16718"/>
                  </a:lnTo>
                  <a:lnTo>
                    <a:pt x="10512" y="16802"/>
                  </a:lnTo>
                  <a:lnTo>
                    <a:pt x="10892" y="16802"/>
                  </a:lnTo>
                  <a:lnTo>
                    <a:pt x="11483" y="14227"/>
                  </a:lnTo>
                  <a:lnTo>
                    <a:pt x="11483" y="14227"/>
                  </a:lnTo>
                  <a:lnTo>
                    <a:pt x="10597" y="14016"/>
                  </a:lnTo>
                  <a:lnTo>
                    <a:pt x="9710" y="13763"/>
                  </a:lnTo>
                  <a:lnTo>
                    <a:pt x="8697" y="13425"/>
                  </a:lnTo>
                  <a:lnTo>
                    <a:pt x="7599" y="13045"/>
                  </a:lnTo>
                  <a:lnTo>
                    <a:pt x="6586" y="12623"/>
                  </a:lnTo>
                  <a:lnTo>
                    <a:pt x="6164" y="12370"/>
                  </a:lnTo>
                  <a:lnTo>
                    <a:pt x="5784" y="12159"/>
                  </a:lnTo>
                  <a:lnTo>
                    <a:pt x="5489" y="11947"/>
                  </a:lnTo>
                  <a:lnTo>
                    <a:pt x="5320" y="11736"/>
                  </a:lnTo>
                  <a:lnTo>
                    <a:pt x="5320" y="11736"/>
                  </a:lnTo>
                  <a:lnTo>
                    <a:pt x="5151" y="11483"/>
                  </a:lnTo>
                  <a:lnTo>
                    <a:pt x="5066" y="11188"/>
                  </a:lnTo>
                  <a:lnTo>
                    <a:pt x="4982" y="10892"/>
                  </a:lnTo>
                  <a:lnTo>
                    <a:pt x="4898" y="10554"/>
                  </a:lnTo>
                  <a:lnTo>
                    <a:pt x="4813" y="9795"/>
                  </a:lnTo>
                  <a:lnTo>
                    <a:pt x="4771" y="8950"/>
                  </a:lnTo>
                  <a:lnTo>
                    <a:pt x="4771" y="8106"/>
                  </a:lnTo>
                  <a:lnTo>
                    <a:pt x="4813" y="7219"/>
                  </a:lnTo>
                  <a:lnTo>
                    <a:pt x="4940" y="5615"/>
                  </a:lnTo>
                  <a:lnTo>
                    <a:pt x="4940" y="5615"/>
                  </a:lnTo>
                  <a:lnTo>
                    <a:pt x="4982" y="4855"/>
                  </a:lnTo>
                  <a:lnTo>
                    <a:pt x="4982" y="4138"/>
                  </a:lnTo>
                  <a:lnTo>
                    <a:pt x="4898" y="3378"/>
                  </a:lnTo>
                  <a:lnTo>
                    <a:pt x="4729" y="2660"/>
                  </a:lnTo>
                  <a:lnTo>
                    <a:pt x="4475" y="1943"/>
                  </a:lnTo>
                  <a:lnTo>
                    <a:pt x="4180" y="1267"/>
                  </a:lnTo>
                  <a:lnTo>
                    <a:pt x="3800" y="634"/>
                  </a:lnTo>
                  <a:lnTo>
                    <a:pt x="333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51"/>
            <p:cNvSpPr/>
            <p:nvPr/>
          </p:nvSpPr>
          <p:spPr>
            <a:xfrm>
              <a:off x="4231600" y="3186750"/>
              <a:ext cx="1977775" cy="1379375"/>
            </a:xfrm>
            <a:custGeom>
              <a:avLst/>
              <a:gdLst/>
              <a:ahLst/>
              <a:cxnLst/>
              <a:rect l="l" t="t" r="r" b="b"/>
              <a:pathLst>
                <a:path w="79111" h="55175" extrusionOk="0">
                  <a:moveTo>
                    <a:pt x="1" y="1"/>
                  </a:moveTo>
                  <a:lnTo>
                    <a:pt x="1" y="55175"/>
                  </a:lnTo>
                  <a:lnTo>
                    <a:pt x="2576" y="55175"/>
                  </a:lnTo>
                  <a:lnTo>
                    <a:pt x="2576" y="4940"/>
                  </a:lnTo>
                  <a:lnTo>
                    <a:pt x="31957" y="4940"/>
                  </a:lnTo>
                  <a:lnTo>
                    <a:pt x="31957" y="55175"/>
                  </a:lnTo>
                  <a:lnTo>
                    <a:pt x="34532" y="55175"/>
                  </a:lnTo>
                  <a:lnTo>
                    <a:pt x="34532" y="4940"/>
                  </a:lnTo>
                  <a:lnTo>
                    <a:pt x="44537" y="4940"/>
                  </a:lnTo>
                  <a:lnTo>
                    <a:pt x="44537" y="55175"/>
                  </a:lnTo>
                  <a:lnTo>
                    <a:pt x="47154" y="55175"/>
                  </a:lnTo>
                  <a:lnTo>
                    <a:pt x="47154" y="4940"/>
                  </a:lnTo>
                  <a:lnTo>
                    <a:pt x="76493" y="4940"/>
                  </a:lnTo>
                  <a:lnTo>
                    <a:pt x="76493" y="55175"/>
                  </a:lnTo>
                  <a:lnTo>
                    <a:pt x="79111" y="55175"/>
                  </a:lnTo>
                  <a:lnTo>
                    <a:pt x="79111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51"/>
            <p:cNvSpPr/>
            <p:nvPr/>
          </p:nvSpPr>
          <p:spPr>
            <a:xfrm>
              <a:off x="4231600" y="3186750"/>
              <a:ext cx="1977775" cy="1379375"/>
            </a:xfrm>
            <a:custGeom>
              <a:avLst/>
              <a:gdLst/>
              <a:ahLst/>
              <a:cxnLst/>
              <a:rect l="l" t="t" r="r" b="b"/>
              <a:pathLst>
                <a:path w="79111" h="55175" fill="none" extrusionOk="0">
                  <a:moveTo>
                    <a:pt x="79111" y="1"/>
                  </a:moveTo>
                  <a:lnTo>
                    <a:pt x="79111" y="55175"/>
                  </a:lnTo>
                  <a:lnTo>
                    <a:pt x="76493" y="55175"/>
                  </a:lnTo>
                  <a:lnTo>
                    <a:pt x="76493" y="4940"/>
                  </a:lnTo>
                  <a:lnTo>
                    <a:pt x="47154" y="4940"/>
                  </a:lnTo>
                  <a:lnTo>
                    <a:pt x="47154" y="55175"/>
                  </a:lnTo>
                  <a:lnTo>
                    <a:pt x="44537" y="55175"/>
                  </a:lnTo>
                  <a:lnTo>
                    <a:pt x="44537" y="4940"/>
                  </a:lnTo>
                  <a:lnTo>
                    <a:pt x="34532" y="4940"/>
                  </a:lnTo>
                  <a:lnTo>
                    <a:pt x="34532" y="55175"/>
                  </a:lnTo>
                  <a:lnTo>
                    <a:pt x="31957" y="55175"/>
                  </a:lnTo>
                  <a:lnTo>
                    <a:pt x="31957" y="4940"/>
                  </a:lnTo>
                  <a:lnTo>
                    <a:pt x="2576" y="4940"/>
                  </a:lnTo>
                  <a:lnTo>
                    <a:pt x="2576" y="55175"/>
                  </a:lnTo>
                  <a:lnTo>
                    <a:pt x="1" y="55175"/>
                  </a:lnTo>
                  <a:lnTo>
                    <a:pt x="1" y="1"/>
                  </a:lnTo>
                  <a:lnTo>
                    <a:pt x="7911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51"/>
            <p:cNvSpPr/>
            <p:nvPr/>
          </p:nvSpPr>
          <p:spPr>
            <a:xfrm>
              <a:off x="5030525" y="3186750"/>
              <a:ext cx="995225" cy="1379375"/>
            </a:xfrm>
            <a:custGeom>
              <a:avLst/>
              <a:gdLst/>
              <a:ahLst/>
              <a:cxnLst/>
              <a:rect l="l" t="t" r="r" b="b"/>
              <a:pathLst>
                <a:path w="39809" h="55175" extrusionOk="0">
                  <a:moveTo>
                    <a:pt x="0" y="4940"/>
                  </a:moveTo>
                  <a:lnTo>
                    <a:pt x="0" y="55175"/>
                  </a:lnTo>
                  <a:lnTo>
                    <a:pt x="2575" y="55175"/>
                  </a:lnTo>
                  <a:lnTo>
                    <a:pt x="2575" y="49349"/>
                  </a:lnTo>
                  <a:lnTo>
                    <a:pt x="2575" y="4940"/>
                  </a:lnTo>
                  <a:close/>
                  <a:moveTo>
                    <a:pt x="12580" y="1"/>
                  </a:moveTo>
                  <a:lnTo>
                    <a:pt x="12580" y="4940"/>
                  </a:lnTo>
                  <a:lnTo>
                    <a:pt x="12580" y="55175"/>
                  </a:lnTo>
                  <a:lnTo>
                    <a:pt x="15197" y="55175"/>
                  </a:lnTo>
                  <a:lnTo>
                    <a:pt x="15197" y="4940"/>
                  </a:lnTo>
                  <a:lnTo>
                    <a:pt x="39808" y="4940"/>
                  </a:lnTo>
                  <a:lnTo>
                    <a:pt x="39808" y="1436"/>
                  </a:lnTo>
                  <a:lnTo>
                    <a:pt x="39724" y="1"/>
                  </a:lnTo>
                  <a:close/>
                </a:path>
              </a:pathLst>
            </a:custGeom>
            <a:solidFill>
              <a:srgbClr val="BDD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51"/>
            <p:cNvSpPr/>
            <p:nvPr/>
          </p:nvSpPr>
          <p:spPr>
            <a:xfrm>
              <a:off x="4295975" y="3186750"/>
              <a:ext cx="1729775" cy="1379375"/>
            </a:xfrm>
            <a:custGeom>
              <a:avLst/>
              <a:gdLst/>
              <a:ahLst/>
              <a:cxnLst/>
              <a:rect l="l" t="t" r="r" b="b"/>
              <a:pathLst>
                <a:path w="69191" h="55175" fill="none" extrusionOk="0">
                  <a:moveTo>
                    <a:pt x="69106" y="1"/>
                  </a:moveTo>
                  <a:lnTo>
                    <a:pt x="41962" y="1"/>
                  </a:lnTo>
                  <a:lnTo>
                    <a:pt x="41962" y="4940"/>
                  </a:lnTo>
                  <a:lnTo>
                    <a:pt x="31957" y="4940"/>
                  </a:lnTo>
                  <a:lnTo>
                    <a:pt x="29382" y="4940"/>
                  </a:lnTo>
                  <a:lnTo>
                    <a:pt x="1" y="4940"/>
                  </a:lnTo>
                  <a:lnTo>
                    <a:pt x="29382" y="4940"/>
                  </a:lnTo>
                  <a:lnTo>
                    <a:pt x="29382" y="55175"/>
                  </a:lnTo>
                  <a:lnTo>
                    <a:pt x="31957" y="55175"/>
                  </a:lnTo>
                  <a:lnTo>
                    <a:pt x="31957" y="49349"/>
                  </a:lnTo>
                  <a:lnTo>
                    <a:pt x="31957" y="4940"/>
                  </a:lnTo>
                  <a:lnTo>
                    <a:pt x="41962" y="4940"/>
                  </a:lnTo>
                  <a:lnTo>
                    <a:pt x="41962" y="55175"/>
                  </a:lnTo>
                  <a:lnTo>
                    <a:pt x="44579" y="55175"/>
                  </a:lnTo>
                  <a:lnTo>
                    <a:pt x="44579" y="4940"/>
                  </a:lnTo>
                  <a:lnTo>
                    <a:pt x="69190" y="4940"/>
                  </a:lnTo>
                  <a:lnTo>
                    <a:pt x="69190" y="1436"/>
                  </a:lnTo>
                  <a:lnTo>
                    <a:pt x="69190" y="1436"/>
                  </a:lnTo>
                  <a:lnTo>
                    <a:pt x="6910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51"/>
            <p:cNvSpPr/>
            <p:nvPr/>
          </p:nvSpPr>
          <p:spPr>
            <a:xfrm>
              <a:off x="4231600" y="3186750"/>
              <a:ext cx="1113425" cy="1379375"/>
            </a:xfrm>
            <a:custGeom>
              <a:avLst/>
              <a:gdLst/>
              <a:ahLst/>
              <a:cxnLst/>
              <a:rect l="l" t="t" r="r" b="b"/>
              <a:pathLst>
                <a:path w="44537" h="55175" extrusionOk="0">
                  <a:moveTo>
                    <a:pt x="1" y="1"/>
                  </a:moveTo>
                  <a:lnTo>
                    <a:pt x="1" y="55175"/>
                  </a:lnTo>
                  <a:lnTo>
                    <a:pt x="2576" y="55175"/>
                  </a:lnTo>
                  <a:lnTo>
                    <a:pt x="2576" y="50025"/>
                  </a:lnTo>
                  <a:lnTo>
                    <a:pt x="2576" y="24570"/>
                  </a:lnTo>
                  <a:lnTo>
                    <a:pt x="2576" y="21910"/>
                  </a:lnTo>
                  <a:lnTo>
                    <a:pt x="2576" y="12116"/>
                  </a:lnTo>
                  <a:lnTo>
                    <a:pt x="2576" y="8824"/>
                  </a:lnTo>
                  <a:lnTo>
                    <a:pt x="2576" y="4940"/>
                  </a:lnTo>
                  <a:lnTo>
                    <a:pt x="44537" y="4940"/>
                  </a:lnTo>
                  <a:lnTo>
                    <a:pt x="44537" y="1"/>
                  </a:lnTo>
                  <a:close/>
                </a:path>
              </a:pathLst>
            </a:custGeom>
            <a:solidFill>
              <a:srgbClr val="D1E2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51"/>
            <p:cNvSpPr/>
            <p:nvPr/>
          </p:nvSpPr>
          <p:spPr>
            <a:xfrm>
              <a:off x="4231600" y="3186750"/>
              <a:ext cx="1113425" cy="1379375"/>
            </a:xfrm>
            <a:custGeom>
              <a:avLst/>
              <a:gdLst/>
              <a:ahLst/>
              <a:cxnLst/>
              <a:rect l="l" t="t" r="r" b="b"/>
              <a:pathLst>
                <a:path w="44537" h="55175" fill="none" extrusionOk="0">
                  <a:moveTo>
                    <a:pt x="44537" y="1"/>
                  </a:moveTo>
                  <a:lnTo>
                    <a:pt x="13172" y="1"/>
                  </a:lnTo>
                  <a:lnTo>
                    <a:pt x="11905" y="1"/>
                  </a:lnTo>
                  <a:lnTo>
                    <a:pt x="4264" y="1"/>
                  </a:lnTo>
                  <a:lnTo>
                    <a:pt x="1" y="1"/>
                  </a:lnTo>
                  <a:lnTo>
                    <a:pt x="1" y="55175"/>
                  </a:lnTo>
                  <a:lnTo>
                    <a:pt x="2576" y="55175"/>
                  </a:lnTo>
                  <a:lnTo>
                    <a:pt x="2576" y="50025"/>
                  </a:lnTo>
                  <a:lnTo>
                    <a:pt x="2576" y="24570"/>
                  </a:lnTo>
                  <a:lnTo>
                    <a:pt x="2576" y="21910"/>
                  </a:lnTo>
                  <a:lnTo>
                    <a:pt x="2576" y="12116"/>
                  </a:lnTo>
                  <a:lnTo>
                    <a:pt x="2576" y="8824"/>
                  </a:lnTo>
                  <a:lnTo>
                    <a:pt x="2576" y="4940"/>
                  </a:lnTo>
                  <a:lnTo>
                    <a:pt x="31957" y="4940"/>
                  </a:lnTo>
                  <a:lnTo>
                    <a:pt x="34532" y="4940"/>
                  </a:lnTo>
                  <a:lnTo>
                    <a:pt x="44537" y="4940"/>
                  </a:lnTo>
                  <a:lnTo>
                    <a:pt x="44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51"/>
            <p:cNvSpPr/>
            <p:nvPr/>
          </p:nvSpPr>
          <p:spPr>
            <a:xfrm>
              <a:off x="4915475" y="3045350"/>
              <a:ext cx="140400" cy="84450"/>
            </a:xfrm>
            <a:custGeom>
              <a:avLst/>
              <a:gdLst/>
              <a:ahLst/>
              <a:cxnLst/>
              <a:rect l="l" t="t" r="r" b="b"/>
              <a:pathLst>
                <a:path w="5616" h="3378" extrusionOk="0">
                  <a:moveTo>
                    <a:pt x="1" y="0"/>
                  </a:moveTo>
                  <a:lnTo>
                    <a:pt x="1" y="3377"/>
                  </a:lnTo>
                  <a:lnTo>
                    <a:pt x="5615" y="3377"/>
                  </a:lnTo>
                  <a:lnTo>
                    <a:pt x="561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51"/>
            <p:cNvSpPr/>
            <p:nvPr/>
          </p:nvSpPr>
          <p:spPr>
            <a:xfrm>
              <a:off x="4915475" y="3045350"/>
              <a:ext cx="140400" cy="84450"/>
            </a:xfrm>
            <a:custGeom>
              <a:avLst/>
              <a:gdLst/>
              <a:ahLst/>
              <a:cxnLst/>
              <a:rect l="l" t="t" r="r" b="b"/>
              <a:pathLst>
                <a:path w="5616" h="3378" fill="none" extrusionOk="0">
                  <a:moveTo>
                    <a:pt x="1" y="0"/>
                  </a:moveTo>
                  <a:lnTo>
                    <a:pt x="5615" y="0"/>
                  </a:lnTo>
                  <a:lnTo>
                    <a:pt x="5615" y="3377"/>
                  </a:lnTo>
                  <a:lnTo>
                    <a:pt x="1" y="3377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51"/>
            <p:cNvSpPr/>
            <p:nvPr/>
          </p:nvSpPr>
          <p:spPr>
            <a:xfrm>
              <a:off x="4942925" y="2922925"/>
              <a:ext cx="145650" cy="229025"/>
            </a:xfrm>
            <a:custGeom>
              <a:avLst/>
              <a:gdLst/>
              <a:ahLst/>
              <a:cxnLst/>
              <a:rect l="l" t="t" r="r" b="b"/>
              <a:pathLst>
                <a:path w="5826" h="9161" extrusionOk="0">
                  <a:moveTo>
                    <a:pt x="1267" y="0"/>
                  </a:moveTo>
                  <a:lnTo>
                    <a:pt x="0" y="9161"/>
                  </a:lnTo>
                  <a:lnTo>
                    <a:pt x="4517" y="9161"/>
                  </a:lnTo>
                  <a:lnTo>
                    <a:pt x="5826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51"/>
            <p:cNvSpPr/>
            <p:nvPr/>
          </p:nvSpPr>
          <p:spPr>
            <a:xfrm>
              <a:off x="4942925" y="2922925"/>
              <a:ext cx="145650" cy="229025"/>
            </a:xfrm>
            <a:custGeom>
              <a:avLst/>
              <a:gdLst/>
              <a:ahLst/>
              <a:cxnLst/>
              <a:rect l="l" t="t" r="r" b="b"/>
              <a:pathLst>
                <a:path w="5826" h="9161" fill="none" extrusionOk="0">
                  <a:moveTo>
                    <a:pt x="4517" y="9161"/>
                  </a:moveTo>
                  <a:lnTo>
                    <a:pt x="0" y="9161"/>
                  </a:lnTo>
                  <a:lnTo>
                    <a:pt x="1267" y="0"/>
                  </a:lnTo>
                  <a:lnTo>
                    <a:pt x="5826" y="0"/>
                  </a:lnTo>
                  <a:lnTo>
                    <a:pt x="4517" y="91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51"/>
            <p:cNvSpPr/>
            <p:nvPr/>
          </p:nvSpPr>
          <p:spPr>
            <a:xfrm>
              <a:off x="4972475" y="2922925"/>
              <a:ext cx="116100" cy="123500"/>
            </a:xfrm>
            <a:custGeom>
              <a:avLst/>
              <a:gdLst/>
              <a:ahLst/>
              <a:cxnLst/>
              <a:rect l="l" t="t" r="r" b="b"/>
              <a:pathLst>
                <a:path w="4644" h="4940" extrusionOk="0">
                  <a:moveTo>
                    <a:pt x="85" y="0"/>
                  </a:moveTo>
                  <a:lnTo>
                    <a:pt x="0" y="634"/>
                  </a:lnTo>
                  <a:lnTo>
                    <a:pt x="3546" y="634"/>
                  </a:lnTo>
                  <a:lnTo>
                    <a:pt x="2961" y="4897"/>
                  </a:lnTo>
                  <a:lnTo>
                    <a:pt x="3968" y="4897"/>
                  </a:lnTo>
                  <a:lnTo>
                    <a:pt x="4644" y="0"/>
                  </a:lnTo>
                  <a:close/>
                  <a:moveTo>
                    <a:pt x="2955" y="4897"/>
                  </a:moveTo>
                  <a:lnTo>
                    <a:pt x="2955" y="4939"/>
                  </a:lnTo>
                  <a:lnTo>
                    <a:pt x="2961" y="4897"/>
                  </a:lnTo>
                  <a:close/>
                </a:path>
              </a:pathLst>
            </a:custGeom>
            <a:solidFill>
              <a:srgbClr val="B2C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51"/>
            <p:cNvSpPr/>
            <p:nvPr/>
          </p:nvSpPr>
          <p:spPr>
            <a:xfrm>
              <a:off x="4972475" y="2922925"/>
              <a:ext cx="116100" cy="123500"/>
            </a:xfrm>
            <a:custGeom>
              <a:avLst/>
              <a:gdLst/>
              <a:ahLst/>
              <a:cxnLst/>
              <a:rect l="l" t="t" r="r" b="b"/>
              <a:pathLst>
                <a:path w="4644" h="4940" fill="none" extrusionOk="0">
                  <a:moveTo>
                    <a:pt x="4644" y="0"/>
                  </a:moveTo>
                  <a:lnTo>
                    <a:pt x="85" y="0"/>
                  </a:lnTo>
                  <a:lnTo>
                    <a:pt x="0" y="634"/>
                  </a:lnTo>
                  <a:lnTo>
                    <a:pt x="3546" y="634"/>
                  </a:lnTo>
                  <a:lnTo>
                    <a:pt x="2955" y="4939"/>
                  </a:lnTo>
                  <a:lnTo>
                    <a:pt x="2955" y="4897"/>
                  </a:lnTo>
                  <a:lnTo>
                    <a:pt x="3673" y="4897"/>
                  </a:lnTo>
                  <a:lnTo>
                    <a:pt x="3968" y="4897"/>
                  </a:lnTo>
                  <a:lnTo>
                    <a:pt x="46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51"/>
            <p:cNvSpPr/>
            <p:nvPr/>
          </p:nvSpPr>
          <p:spPr>
            <a:xfrm>
              <a:off x="4915475" y="2938750"/>
              <a:ext cx="145675" cy="227975"/>
            </a:xfrm>
            <a:custGeom>
              <a:avLst/>
              <a:gdLst/>
              <a:ahLst/>
              <a:cxnLst/>
              <a:rect l="l" t="t" r="r" b="b"/>
              <a:pathLst>
                <a:path w="5827" h="9119" extrusionOk="0">
                  <a:moveTo>
                    <a:pt x="1267" y="1"/>
                  </a:moveTo>
                  <a:lnTo>
                    <a:pt x="1" y="9119"/>
                  </a:lnTo>
                  <a:lnTo>
                    <a:pt x="4560" y="9119"/>
                  </a:lnTo>
                  <a:lnTo>
                    <a:pt x="582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51"/>
            <p:cNvSpPr/>
            <p:nvPr/>
          </p:nvSpPr>
          <p:spPr>
            <a:xfrm>
              <a:off x="4915475" y="2938750"/>
              <a:ext cx="145675" cy="227975"/>
            </a:xfrm>
            <a:custGeom>
              <a:avLst/>
              <a:gdLst/>
              <a:ahLst/>
              <a:cxnLst/>
              <a:rect l="l" t="t" r="r" b="b"/>
              <a:pathLst>
                <a:path w="5827" h="9119" fill="none" extrusionOk="0">
                  <a:moveTo>
                    <a:pt x="4560" y="9119"/>
                  </a:moveTo>
                  <a:lnTo>
                    <a:pt x="1" y="9119"/>
                  </a:lnTo>
                  <a:lnTo>
                    <a:pt x="1267" y="1"/>
                  </a:lnTo>
                  <a:lnTo>
                    <a:pt x="5826" y="1"/>
                  </a:lnTo>
                  <a:lnTo>
                    <a:pt x="4560" y="91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51"/>
            <p:cNvSpPr/>
            <p:nvPr/>
          </p:nvSpPr>
          <p:spPr>
            <a:xfrm>
              <a:off x="4928150" y="2938750"/>
              <a:ext cx="133000" cy="140400"/>
            </a:xfrm>
            <a:custGeom>
              <a:avLst/>
              <a:gdLst/>
              <a:ahLst/>
              <a:cxnLst/>
              <a:rect l="l" t="t" r="r" b="b"/>
              <a:pathLst>
                <a:path w="5320" h="5616" extrusionOk="0">
                  <a:moveTo>
                    <a:pt x="760" y="1"/>
                  </a:moveTo>
                  <a:lnTo>
                    <a:pt x="169" y="4264"/>
                  </a:lnTo>
                  <a:lnTo>
                    <a:pt x="211" y="4264"/>
                  </a:lnTo>
                  <a:lnTo>
                    <a:pt x="169" y="4349"/>
                  </a:lnTo>
                  <a:lnTo>
                    <a:pt x="0" y="5615"/>
                  </a:lnTo>
                  <a:lnTo>
                    <a:pt x="4180" y="5615"/>
                  </a:lnTo>
                  <a:lnTo>
                    <a:pt x="4728" y="4306"/>
                  </a:lnTo>
                  <a:lnTo>
                    <a:pt x="5319" y="1"/>
                  </a:lnTo>
                  <a:close/>
                </a:path>
              </a:pathLst>
            </a:custGeom>
            <a:solidFill>
              <a:srgbClr val="D3E3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51"/>
            <p:cNvSpPr/>
            <p:nvPr/>
          </p:nvSpPr>
          <p:spPr>
            <a:xfrm>
              <a:off x="4928150" y="2938750"/>
              <a:ext cx="133000" cy="140400"/>
            </a:xfrm>
            <a:custGeom>
              <a:avLst/>
              <a:gdLst/>
              <a:ahLst/>
              <a:cxnLst/>
              <a:rect l="l" t="t" r="r" b="b"/>
              <a:pathLst>
                <a:path w="5320" h="5616" fill="none" extrusionOk="0">
                  <a:moveTo>
                    <a:pt x="5319" y="1"/>
                  </a:moveTo>
                  <a:lnTo>
                    <a:pt x="760" y="1"/>
                  </a:lnTo>
                  <a:lnTo>
                    <a:pt x="169" y="4264"/>
                  </a:lnTo>
                  <a:lnTo>
                    <a:pt x="211" y="4264"/>
                  </a:lnTo>
                  <a:lnTo>
                    <a:pt x="169" y="4349"/>
                  </a:lnTo>
                  <a:lnTo>
                    <a:pt x="0" y="5615"/>
                  </a:lnTo>
                  <a:lnTo>
                    <a:pt x="4180" y="5615"/>
                  </a:lnTo>
                  <a:lnTo>
                    <a:pt x="4728" y="4306"/>
                  </a:lnTo>
                  <a:lnTo>
                    <a:pt x="531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51"/>
            <p:cNvSpPr/>
            <p:nvPr/>
          </p:nvSpPr>
          <p:spPr>
            <a:xfrm>
              <a:off x="4895425" y="3045350"/>
              <a:ext cx="198425" cy="141425"/>
            </a:xfrm>
            <a:custGeom>
              <a:avLst/>
              <a:gdLst/>
              <a:ahLst/>
              <a:cxnLst/>
              <a:rect l="l" t="t" r="r" b="b"/>
              <a:pathLst>
                <a:path w="7937" h="5657" extrusionOk="0">
                  <a:moveTo>
                    <a:pt x="1183" y="0"/>
                  </a:moveTo>
                  <a:lnTo>
                    <a:pt x="1" y="5657"/>
                  </a:lnTo>
                  <a:lnTo>
                    <a:pt x="7895" y="5657"/>
                  </a:lnTo>
                  <a:lnTo>
                    <a:pt x="7937" y="5404"/>
                  </a:lnTo>
                  <a:lnTo>
                    <a:pt x="7853" y="4770"/>
                  </a:lnTo>
                  <a:lnTo>
                    <a:pt x="7599" y="2829"/>
                  </a:lnTo>
                  <a:lnTo>
                    <a:pt x="7177" y="0"/>
                  </a:lnTo>
                  <a:lnTo>
                    <a:pt x="6037" y="0"/>
                  </a:lnTo>
                  <a:lnTo>
                    <a:pt x="5489" y="1351"/>
                  </a:lnTo>
                  <a:lnTo>
                    <a:pt x="929" y="1351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51"/>
            <p:cNvSpPr/>
            <p:nvPr/>
          </p:nvSpPr>
          <p:spPr>
            <a:xfrm>
              <a:off x="4895425" y="3045350"/>
              <a:ext cx="198425" cy="141425"/>
            </a:xfrm>
            <a:custGeom>
              <a:avLst/>
              <a:gdLst/>
              <a:ahLst/>
              <a:cxnLst/>
              <a:rect l="l" t="t" r="r" b="b"/>
              <a:pathLst>
                <a:path w="7937" h="5657" fill="none" extrusionOk="0">
                  <a:moveTo>
                    <a:pt x="7895" y="5657"/>
                  </a:moveTo>
                  <a:lnTo>
                    <a:pt x="1" y="5657"/>
                  </a:lnTo>
                  <a:lnTo>
                    <a:pt x="1183" y="0"/>
                  </a:lnTo>
                  <a:lnTo>
                    <a:pt x="1520" y="0"/>
                  </a:lnTo>
                  <a:lnTo>
                    <a:pt x="929" y="1351"/>
                  </a:lnTo>
                  <a:lnTo>
                    <a:pt x="5489" y="1351"/>
                  </a:lnTo>
                  <a:lnTo>
                    <a:pt x="6037" y="0"/>
                  </a:lnTo>
                  <a:lnTo>
                    <a:pt x="7177" y="0"/>
                  </a:lnTo>
                  <a:lnTo>
                    <a:pt x="7177" y="0"/>
                  </a:lnTo>
                  <a:lnTo>
                    <a:pt x="7599" y="2829"/>
                  </a:lnTo>
                  <a:lnTo>
                    <a:pt x="7853" y="4770"/>
                  </a:lnTo>
                  <a:lnTo>
                    <a:pt x="7937" y="5404"/>
                  </a:lnTo>
                  <a:lnTo>
                    <a:pt x="7895" y="565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51"/>
            <p:cNvSpPr/>
            <p:nvPr/>
          </p:nvSpPr>
          <p:spPr>
            <a:xfrm>
              <a:off x="4857425" y="3045350"/>
              <a:ext cx="206875" cy="141425"/>
            </a:xfrm>
            <a:custGeom>
              <a:avLst/>
              <a:gdLst/>
              <a:ahLst/>
              <a:cxnLst/>
              <a:rect l="l" t="t" r="r" b="b"/>
              <a:pathLst>
                <a:path w="8275" h="5657" extrusionOk="0">
                  <a:moveTo>
                    <a:pt x="2280" y="0"/>
                  </a:moveTo>
                  <a:lnTo>
                    <a:pt x="1" y="5657"/>
                  </a:lnTo>
                  <a:lnTo>
                    <a:pt x="5995" y="5657"/>
                  </a:lnTo>
                  <a:lnTo>
                    <a:pt x="8275" y="0"/>
                  </a:lnTo>
                  <a:lnTo>
                    <a:pt x="7557" y="0"/>
                  </a:lnTo>
                  <a:lnTo>
                    <a:pt x="7009" y="1351"/>
                  </a:lnTo>
                  <a:lnTo>
                    <a:pt x="2449" y="1351"/>
                  </a:lnTo>
                  <a:lnTo>
                    <a:pt x="304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51"/>
            <p:cNvSpPr/>
            <p:nvPr/>
          </p:nvSpPr>
          <p:spPr>
            <a:xfrm>
              <a:off x="4857425" y="3045350"/>
              <a:ext cx="206875" cy="141425"/>
            </a:xfrm>
            <a:custGeom>
              <a:avLst/>
              <a:gdLst/>
              <a:ahLst/>
              <a:cxnLst/>
              <a:rect l="l" t="t" r="r" b="b"/>
              <a:pathLst>
                <a:path w="8275" h="5657" fill="none" extrusionOk="0">
                  <a:moveTo>
                    <a:pt x="8275" y="0"/>
                  </a:moveTo>
                  <a:lnTo>
                    <a:pt x="5995" y="5657"/>
                  </a:lnTo>
                  <a:lnTo>
                    <a:pt x="1" y="5657"/>
                  </a:lnTo>
                  <a:lnTo>
                    <a:pt x="2280" y="0"/>
                  </a:lnTo>
                  <a:lnTo>
                    <a:pt x="3040" y="0"/>
                  </a:lnTo>
                  <a:lnTo>
                    <a:pt x="2449" y="1351"/>
                  </a:lnTo>
                  <a:lnTo>
                    <a:pt x="7009" y="1351"/>
                  </a:lnTo>
                  <a:lnTo>
                    <a:pt x="7557" y="0"/>
                  </a:lnTo>
                  <a:lnTo>
                    <a:pt x="827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51"/>
            <p:cNvSpPr/>
            <p:nvPr/>
          </p:nvSpPr>
          <p:spPr>
            <a:xfrm>
              <a:off x="4857425" y="3045350"/>
              <a:ext cx="206875" cy="141425"/>
            </a:xfrm>
            <a:custGeom>
              <a:avLst/>
              <a:gdLst/>
              <a:ahLst/>
              <a:cxnLst/>
              <a:rect l="l" t="t" r="r" b="b"/>
              <a:pathLst>
                <a:path w="8275" h="5657" extrusionOk="0">
                  <a:moveTo>
                    <a:pt x="2280" y="0"/>
                  </a:moveTo>
                  <a:lnTo>
                    <a:pt x="1" y="5657"/>
                  </a:lnTo>
                  <a:lnTo>
                    <a:pt x="5995" y="5657"/>
                  </a:lnTo>
                  <a:lnTo>
                    <a:pt x="8275" y="0"/>
                  </a:lnTo>
                  <a:lnTo>
                    <a:pt x="7557" y="0"/>
                  </a:lnTo>
                  <a:lnTo>
                    <a:pt x="7557" y="42"/>
                  </a:lnTo>
                  <a:lnTo>
                    <a:pt x="7009" y="1351"/>
                  </a:lnTo>
                  <a:lnTo>
                    <a:pt x="2449" y="1351"/>
                  </a:lnTo>
                  <a:lnTo>
                    <a:pt x="3040" y="0"/>
                  </a:lnTo>
                  <a:close/>
                </a:path>
              </a:pathLst>
            </a:custGeom>
            <a:solidFill>
              <a:srgbClr val="687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51"/>
            <p:cNvSpPr/>
            <p:nvPr/>
          </p:nvSpPr>
          <p:spPr>
            <a:xfrm>
              <a:off x="4857425" y="3045350"/>
              <a:ext cx="206875" cy="141425"/>
            </a:xfrm>
            <a:custGeom>
              <a:avLst/>
              <a:gdLst/>
              <a:ahLst/>
              <a:cxnLst/>
              <a:rect l="l" t="t" r="r" b="b"/>
              <a:pathLst>
                <a:path w="8275" h="5657" fill="none" extrusionOk="0">
                  <a:moveTo>
                    <a:pt x="8275" y="0"/>
                  </a:moveTo>
                  <a:lnTo>
                    <a:pt x="7557" y="0"/>
                  </a:lnTo>
                  <a:lnTo>
                    <a:pt x="7557" y="42"/>
                  </a:lnTo>
                  <a:lnTo>
                    <a:pt x="7009" y="1351"/>
                  </a:lnTo>
                  <a:lnTo>
                    <a:pt x="2829" y="1351"/>
                  </a:lnTo>
                  <a:lnTo>
                    <a:pt x="2449" y="1351"/>
                  </a:lnTo>
                  <a:lnTo>
                    <a:pt x="3040" y="0"/>
                  </a:lnTo>
                  <a:lnTo>
                    <a:pt x="2280" y="0"/>
                  </a:lnTo>
                  <a:lnTo>
                    <a:pt x="1" y="5657"/>
                  </a:lnTo>
                  <a:lnTo>
                    <a:pt x="5995" y="5657"/>
                  </a:lnTo>
                  <a:lnTo>
                    <a:pt x="827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51"/>
            <p:cNvSpPr/>
            <p:nvPr/>
          </p:nvSpPr>
          <p:spPr>
            <a:xfrm>
              <a:off x="5164550" y="3141375"/>
              <a:ext cx="282850" cy="45400"/>
            </a:xfrm>
            <a:custGeom>
              <a:avLst/>
              <a:gdLst/>
              <a:ahLst/>
              <a:cxnLst/>
              <a:rect l="l" t="t" r="r" b="b"/>
              <a:pathLst>
                <a:path w="11314" h="1816" extrusionOk="0">
                  <a:moveTo>
                    <a:pt x="634" y="1"/>
                  </a:moveTo>
                  <a:lnTo>
                    <a:pt x="465" y="43"/>
                  </a:lnTo>
                  <a:lnTo>
                    <a:pt x="338" y="127"/>
                  </a:lnTo>
                  <a:lnTo>
                    <a:pt x="254" y="212"/>
                  </a:lnTo>
                  <a:lnTo>
                    <a:pt x="127" y="296"/>
                  </a:lnTo>
                  <a:lnTo>
                    <a:pt x="85" y="465"/>
                  </a:lnTo>
                  <a:lnTo>
                    <a:pt x="43" y="592"/>
                  </a:lnTo>
                  <a:lnTo>
                    <a:pt x="0" y="761"/>
                  </a:lnTo>
                  <a:lnTo>
                    <a:pt x="0" y="1816"/>
                  </a:lnTo>
                  <a:lnTo>
                    <a:pt x="11314" y="1816"/>
                  </a:lnTo>
                  <a:lnTo>
                    <a:pt x="11314" y="761"/>
                  </a:lnTo>
                  <a:lnTo>
                    <a:pt x="11314" y="592"/>
                  </a:lnTo>
                  <a:lnTo>
                    <a:pt x="11272" y="465"/>
                  </a:lnTo>
                  <a:lnTo>
                    <a:pt x="11187" y="296"/>
                  </a:lnTo>
                  <a:lnTo>
                    <a:pt x="11103" y="212"/>
                  </a:lnTo>
                  <a:lnTo>
                    <a:pt x="10976" y="127"/>
                  </a:lnTo>
                  <a:lnTo>
                    <a:pt x="10849" y="43"/>
                  </a:lnTo>
                  <a:lnTo>
                    <a:pt x="1072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51"/>
            <p:cNvSpPr/>
            <p:nvPr/>
          </p:nvSpPr>
          <p:spPr>
            <a:xfrm>
              <a:off x="5164550" y="3141375"/>
              <a:ext cx="282850" cy="45400"/>
            </a:xfrm>
            <a:custGeom>
              <a:avLst/>
              <a:gdLst/>
              <a:ahLst/>
              <a:cxnLst/>
              <a:rect l="l" t="t" r="r" b="b"/>
              <a:pathLst>
                <a:path w="11314" h="1816" fill="none" extrusionOk="0">
                  <a:moveTo>
                    <a:pt x="760" y="1"/>
                  </a:moveTo>
                  <a:lnTo>
                    <a:pt x="10554" y="1"/>
                  </a:lnTo>
                  <a:lnTo>
                    <a:pt x="10554" y="1"/>
                  </a:lnTo>
                  <a:lnTo>
                    <a:pt x="10723" y="1"/>
                  </a:lnTo>
                  <a:lnTo>
                    <a:pt x="10849" y="43"/>
                  </a:lnTo>
                  <a:lnTo>
                    <a:pt x="10976" y="127"/>
                  </a:lnTo>
                  <a:lnTo>
                    <a:pt x="11103" y="212"/>
                  </a:lnTo>
                  <a:lnTo>
                    <a:pt x="11187" y="296"/>
                  </a:lnTo>
                  <a:lnTo>
                    <a:pt x="11272" y="465"/>
                  </a:lnTo>
                  <a:lnTo>
                    <a:pt x="11314" y="592"/>
                  </a:lnTo>
                  <a:lnTo>
                    <a:pt x="11314" y="761"/>
                  </a:lnTo>
                  <a:lnTo>
                    <a:pt x="11314" y="1816"/>
                  </a:lnTo>
                  <a:lnTo>
                    <a:pt x="0" y="1816"/>
                  </a:lnTo>
                  <a:lnTo>
                    <a:pt x="0" y="761"/>
                  </a:lnTo>
                  <a:lnTo>
                    <a:pt x="0" y="761"/>
                  </a:lnTo>
                  <a:lnTo>
                    <a:pt x="43" y="592"/>
                  </a:lnTo>
                  <a:lnTo>
                    <a:pt x="85" y="465"/>
                  </a:lnTo>
                  <a:lnTo>
                    <a:pt x="127" y="296"/>
                  </a:lnTo>
                  <a:lnTo>
                    <a:pt x="254" y="212"/>
                  </a:lnTo>
                  <a:lnTo>
                    <a:pt x="338" y="127"/>
                  </a:lnTo>
                  <a:lnTo>
                    <a:pt x="465" y="43"/>
                  </a:lnTo>
                  <a:lnTo>
                    <a:pt x="634" y="1"/>
                  </a:lnTo>
                  <a:lnTo>
                    <a:pt x="76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51"/>
            <p:cNvSpPr/>
            <p:nvPr/>
          </p:nvSpPr>
          <p:spPr>
            <a:xfrm>
              <a:off x="5164550" y="3141375"/>
              <a:ext cx="180475" cy="45400"/>
            </a:xfrm>
            <a:custGeom>
              <a:avLst/>
              <a:gdLst/>
              <a:ahLst/>
              <a:cxnLst/>
              <a:rect l="l" t="t" r="r" b="b"/>
              <a:pathLst>
                <a:path w="7219" h="1816" extrusionOk="0">
                  <a:moveTo>
                    <a:pt x="634" y="1"/>
                  </a:moveTo>
                  <a:lnTo>
                    <a:pt x="465" y="43"/>
                  </a:lnTo>
                  <a:lnTo>
                    <a:pt x="338" y="127"/>
                  </a:lnTo>
                  <a:lnTo>
                    <a:pt x="254" y="212"/>
                  </a:lnTo>
                  <a:lnTo>
                    <a:pt x="127" y="296"/>
                  </a:lnTo>
                  <a:lnTo>
                    <a:pt x="85" y="465"/>
                  </a:lnTo>
                  <a:lnTo>
                    <a:pt x="43" y="592"/>
                  </a:lnTo>
                  <a:lnTo>
                    <a:pt x="0" y="761"/>
                  </a:lnTo>
                  <a:lnTo>
                    <a:pt x="0" y="1816"/>
                  </a:lnTo>
                  <a:lnTo>
                    <a:pt x="7219" y="1816"/>
                  </a:lnTo>
                  <a:lnTo>
                    <a:pt x="7219" y="761"/>
                  </a:lnTo>
                  <a:lnTo>
                    <a:pt x="7177" y="592"/>
                  </a:lnTo>
                  <a:lnTo>
                    <a:pt x="7135" y="465"/>
                  </a:lnTo>
                  <a:lnTo>
                    <a:pt x="7050" y="296"/>
                  </a:lnTo>
                  <a:lnTo>
                    <a:pt x="6966" y="212"/>
                  </a:lnTo>
                  <a:lnTo>
                    <a:pt x="6881" y="127"/>
                  </a:lnTo>
                  <a:lnTo>
                    <a:pt x="6755" y="43"/>
                  </a:lnTo>
                  <a:lnTo>
                    <a:pt x="6586" y="1"/>
                  </a:lnTo>
                  <a:close/>
                </a:path>
              </a:pathLst>
            </a:custGeom>
            <a:solidFill>
              <a:srgbClr val="687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51"/>
            <p:cNvSpPr/>
            <p:nvPr/>
          </p:nvSpPr>
          <p:spPr>
            <a:xfrm>
              <a:off x="5164550" y="3141375"/>
              <a:ext cx="180475" cy="45400"/>
            </a:xfrm>
            <a:custGeom>
              <a:avLst/>
              <a:gdLst/>
              <a:ahLst/>
              <a:cxnLst/>
              <a:rect l="l" t="t" r="r" b="b"/>
              <a:pathLst>
                <a:path w="7219" h="1816" fill="none" extrusionOk="0">
                  <a:moveTo>
                    <a:pt x="6459" y="1"/>
                  </a:moveTo>
                  <a:lnTo>
                    <a:pt x="760" y="1"/>
                  </a:lnTo>
                  <a:lnTo>
                    <a:pt x="760" y="1"/>
                  </a:lnTo>
                  <a:lnTo>
                    <a:pt x="634" y="1"/>
                  </a:lnTo>
                  <a:lnTo>
                    <a:pt x="465" y="43"/>
                  </a:lnTo>
                  <a:lnTo>
                    <a:pt x="338" y="127"/>
                  </a:lnTo>
                  <a:lnTo>
                    <a:pt x="254" y="212"/>
                  </a:lnTo>
                  <a:lnTo>
                    <a:pt x="127" y="296"/>
                  </a:lnTo>
                  <a:lnTo>
                    <a:pt x="85" y="465"/>
                  </a:lnTo>
                  <a:lnTo>
                    <a:pt x="43" y="592"/>
                  </a:lnTo>
                  <a:lnTo>
                    <a:pt x="0" y="761"/>
                  </a:lnTo>
                  <a:lnTo>
                    <a:pt x="0" y="1816"/>
                  </a:lnTo>
                  <a:lnTo>
                    <a:pt x="7219" y="1816"/>
                  </a:lnTo>
                  <a:lnTo>
                    <a:pt x="7219" y="761"/>
                  </a:lnTo>
                  <a:lnTo>
                    <a:pt x="7219" y="761"/>
                  </a:lnTo>
                  <a:lnTo>
                    <a:pt x="7177" y="592"/>
                  </a:lnTo>
                  <a:lnTo>
                    <a:pt x="7135" y="465"/>
                  </a:lnTo>
                  <a:lnTo>
                    <a:pt x="7050" y="296"/>
                  </a:lnTo>
                  <a:lnTo>
                    <a:pt x="6966" y="212"/>
                  </a:lnTo>
                  <a:lnTo>
                    <a:pt x="6881" y="127"/>
                  </a:lnTo>
                  <a:lnTo>
                    <a:pt x="6755" y="43"/>
                  </a:lnTo>
                  <a:lnTo>
                    <a:pt x="6586" y="1"/>
                  </a:lnTo>
                  <a:lnTo>
                    <a:pt x="645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51"/>
            <p:cNvSpPr/>
            <p:nvPr/>
          </p:nvSpPr>
          <p:spPr>
            <a:xfrm>
              <a:off x="5907525" y="2541925"/>
              <a:ext cx="45400" cy="45425"/>
            </a:xfrm>
            <a:custGeom>
              <a:avLst/>
              <a:gdLst/>
              <a:ahLst/>
              <a:cxnLst/>
              <a:rect l="l" t="t" r="r" b="b"/>
              <a:pathLst>
                <a:path w="1816" h="1817" extrusionOk="0">
                  <a:moveTo>
                    <a:pt x="1478" y="85"/>
                  </a:moveTo>
                  <a:lnTo>
                    <a:pt x="1562" y="128"/>
                  </a:lnTo>
                  <a:lnTo>
                    <a:pt x="1647" y="170"/>
                  </a:lnTo>
                  <a:lnTo>
                    <a:pt x="1689" y="254"/>
                  </a:lnTo>
                  <a:lnTo>
                    <a:pt x="1731" y="339"/>
                  </a:lnTo>
                  <a:lnTo>
                    <a:pt x="1731" y="1478"/>
                  </a:lnTo>
                  <a:lnTo>
                    <a:pt x="1689" y="1563"/>
                  </a:lnTo>
                  <a:lnTo>
                    <a:pt x="1647" y="1647"/>
                  </a:lnTo>
                  <a:lnTo>
                    <a:pt x="1562" y="1689"/>
                  </a:lnTo>
                  <a:lnTo>
                    <a:pt x="1478" y="1732"/>
                  </a:lnTo>
                  <a:lnTo>
                    <a:pt x="338" y="1732"/>
                  </a:lnTo>
                  <a:lnTo>
                    <a:pt x="254" y="1689"/>
                  </a:lnTo>
                  <a:lnTo>
                    <a:pt x="169" y="1647"/>
                  </a:lnTo>
                  <a:lnTo>
                    <a:pt x="127" y="1563"/>
                  </a:lnTo>
                  <a:lnTo>
                    <a:pt x="85" y="1478"/>
                  </a:lnTo>
                  <a:lnTo>
                    <a:pt x="85" y="339"/>
                  </a:lnTo>
                  <a:lnTo>
                    <a:pt x="127" y="254"/>
                  </a:lnTo>
                  <a:lnTo>
                    <a:pt x="169" y="170"/>
                  </a:lnTo>
                  <a:lnTo>
                    <a:pt x="254" y="128"/>
                  </a:lnTo>
                  <a:lnTo>
                    <a:pt x="338" y="85"/>
                  </a:lnTo>
                  <a:close/>
                  <a:moveTo>
                    <a:pt x="338" y="1"/>
                  </a:moveTo>
                  <a:lnTo>
                    <a:pt x="211" y="43"/>
                  </a:lnTo>
                  <a:lnTo>
                    <a:pt x="127" y="128"/>
                  </a:lnTo>
                  <a:lnTo>
                    <a:pt x="43" y="212"/>
                  </a:lnTo>
                  <a:lnTo>
                    <a:pt x="0" y="339"/>
                  </a:lnTo>
                  <a:lnTo>
                    <a:pt x="0" y="1478"/>
                  </a:lnTo>
                  <a:lnTo>
                    <a:pt x="43" y="1605"/>
                  </a:lnTo>
                  <a:lnTo>
                    <a:pt x="127" y="1689"/>
                  </a:lnTo>
                  <a:lnTo>
                    <a:pt x="211" y="1774"/>
                  </a:lnTo>
                  <a:lnTo>
                    <a:pt x="338" y="1816"/>
                  </a:lnTo>
                  <a:lnTo>
                    <a:pt x="1478" y="1816"/>
                  </a:lnTo>
                  <a:lnTo>
                    <a:pt x="1604" y="1774"/>
                  </a:lnTo>
                  <a:lnTo>
                    <a:pt x="1689" y="1689"/>
                  </a:lnTo>
                  <a:lnTo>
                    <a:pt x="1773" y="1605"/>
                  </a:lnTo>
                  <a:lnTo>
                    <a:pt x="1816" y="1478"/>
                  </a:lnTo>
                  <a:lnTo>
                    <a:pt x="1816" y="339"/>
                  </a:lnTo>
                  <a:lnTo>
                    <a:pt x="1773" y="212"/>
                  </a:lnTo>
                  <a:lnTo>
                    <a:pt x="1689" y="128"/>
                  </a:lnTo>
                  <a:lnTo>
                    <a:pt x="1604" y="43"/>
                  </a:lnTo>
                  <a:lnTo>
                    <a:pt x="14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51"/>
            <p:cNvSpPr/>
            <p:nvPr/>
          </p:nvSpPr>
          <p:spPr>
            <a:xfrm>
              <a:off x="5768225" y="2873325"/>
              <a:ext cx="166750" cy="163600"/>
            </a:xfrm>
            <a:custGeom>
              <a:avLst/>
              <a:gdLst/>
              <a:ahLst/>
              <a:cxnLst/>
              <a:rect l="l" t="t" r="r" b="b"/>
              <a:pathLst>
                <a:path w="6670" h="6544" extrusionOk="0">
                  <a:moveTo>
                    <a:pt x="296" y="0"/>
                  </a:moveTo>
                  <a:lnTo>
                    <a:pt x="253" y="422"/>
                  </a:lnTo>
                  <a:lnTo>
                    <a:pt x="84" y="1393"/>
                  </a:lnTo>
                  <a:lnTo>
                    <a:pt x="0" y="1900"/>
                  </a:lnTo>
                  <a:lnTo>
                    <a:pt x="0" y="2406"/>
                  </a:lnTo>
                  <a:lnTo>
                    <a:pt x="0" y="2786"/>
                  </a:lnTo>
                  <a:lnTo>
                    <a:pt x="0" y="2913"/>
                  </a:lnTo>
                  <a:lnTo>
                    <a:pt x="84" y="3040"/>
                  </a:lnTo>
                  <a:lnTo>
                    <a:pt x="253" y="3166"/>
                  </a:lnTo>
                  <a:lnTo>
                    <a:pt x="633" y="3377"/>
                  </a:lnTo>
                  <a:lnTo>
                    <a:pt x="1562" y="3715"/>
                  </a:lnTo>
                  <a:lnTo>
                    <a:pt x="2491" y="4011"/>
                  </a:lnTo>
                  <a:lnTo>
                    <a:pt x="2871" y="4095"/>
                  </a:lnTo>
                  <a:lnTo>
                    <a:pt x="3377" y="3884"/>
                  </a:lnTo>
                  <a:lnTo>
                    <a:pt x="4981" y="6543"/>
                  </a:lnTo>
                  <a:lnTo>
                    <a:pt x="6670" y="5361"/>
                  </a:lnTo>
                  <a:lnTo>
                    <a:pt x="4897" y="2744"/>
                  </a:lnTo>
                  <a:lnTo>
                    <a:pt x="4812" y="2027"/>
                  </a:lnTo>
                  <a:lnTo>
                    <a:pt x="4728" y="1520"/>
                  </a:lnTo>
                  <a:lnTo>
                    <a:pt x="4644" y="1351"/>
                  </a:lnTo>
                  <a:lnTo>
                    <a:pt x="4601" y="1267"/>
                  </a:lnTo>
                  <a:lnTo>
                    <a:pt x="3884" y="1013"/>
                  </a:lnTo>
                  <a:lnTo>
                    <a:pt x="2406" y="591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51"/>
            <p:cNvSpPr/>
            <p:nvPr/>
          </p:nvSpPr>
          <p:spPr>
            <a:xfrm>
              <a:off x="5768225" y="2873325"/>
              <a:ext cx="166750" cy="163600"/>
            </a:xfrm>
            <a:custGeom>
              <a:avLst/>
              <a:gdLst/>
              <a:ahLst/>
              <a:cxnLst/>
              <a:rect l="l" t="t" r="r" b="b"/>
              <a:pathLst>
                <a:path w="6670" h="6544" fill="none" extrusionOk="0">
                  <a:moveTo>
                    <a:pt x="6670" y="5361"/>
                  </a:moveTo>
                  <a:lnTo>
                    <a:pt x="4897" y="2744"/>
                  </a:lnTo>
                  <a:lnTo>
                    <a:pt x="4897" y="2744"/>
                  </a:lnTo>
                  <a:lnTo>
                    <a:pt x="4812" y="2027"/>
                  </a:lnTo>
                  <a:lnTo>
                    <a:pt x="4728" y="1520"/>
                  </a:lnTo>
                  <a:lnTo>
                    <a:pt x="4644" y="1351"/>
                  </a:lnTo>
                  <a:lnTo>
                    <a:pt x="4601" y="1267"/>
                  </a:lnTo>
                  <a:lnTo>
                    <a:pt x="4601" y="1267"/>
                  </a:lnTo>
                  <a:lnTo>
                    <a:pt x="3884" y="1013"/>
                  </a:lnTo>
                  <a:lnTo>
                    <a:pt x="2406" y="591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253" y="422"/>
                  </a:lnTo>
                  <a:lnTo>
                    <a:pt x="84" y="1393"/>
                  </a:lnTo>
                  <a:lnTo>
                    <a:pt x="0" y="1900"/>
                  </a:lnTo>
                  <a:lnTo>
                    <a:pt x="0" y="2406"/>
                  </a:lnTo>
                  <a:lnTo>
                    <a:pt x="0" y="2786"/>
                  </a:lnTo>
                  <a:lnTo>
                    <a:pt x="0" y="2913"/>
                  </a:lnTo>
                  <a:lnTo>
                    <a:pt x="84" y="3040"/>
                  </a:lnTo>
                  <a:lnTo>
                    <a:pt x="84" y="3040"/>
                  </a:lnTo>
                  <a:lnTo>
                    <a:pt x="253" y="3166"/>
                  </a:lnTo>
                  <a:lnTo>
                    <a:pt x="633" y="3377"/>
                  </a:lnTo>
                  <a:lnTo>
                    <a:pt x="1562" y="3715"/>
                  </a:lnTo>
                  <a:lnTo>
                    <a:pt x="2491" y="4011"/>
                  </a:lnTo>
                  <a:lnTo>
                    <a:pt x="2871" y="4095"/>
                  </a:lnTo>
                  <a:lnTo>
                    <a:pt x="3377" y="3884"/>
                  </a:lnTo>
                  <a:lnTo>
                    <a:pt x="4981" y="6543"/>
                  </a:lnTo>
                  <a:lnTo>
                    <a:pt x="6670" y="53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51"/>
            <p:cNvSpPr/>
            <p:nvPr/>
          </p:nvSpPr>
          <p:spPr>
            <a:xfrm>
              <a:off x="5864250" y="2824775"/>
              <a:ext cx="344075" cy="362000"/>
            </a:xfrm>
            <a:custGeom>
              <a:avLst/>
              <a:gdLst/>
              <a:ahLst/>
              <a:cxnLst/>
              <a:rect l="l" t="t" r="r" b="b"/>
              <a:pathLst>
                <a:path w="13763" h="14480" extrusionOk="0">
                  <a:moveTo>
                    <a:pt x="11610" y="0"/>
                  </a:moveTo>
                  <a:lnTo>
                    <a:pt x="10934" y="1351"/>
                  </a:lnTo>
                  <a:lnTo>
                    <a:pt x="10259" y="2702"/>
                  </a:lnTo>
                  <a:lnTo>
                    <a:pt x="9414" y="4264"/>
                  </a:lnTo>
                  <a:lnTo>
                    <a:pt x="8486" y="5868"/>
                  </a:lnTo>
                  <a:lnTo>
                    <a:pt x="7979" y="6586"/>
                  </a:lnTo>
                  <a:lnTo>
                    <a:pt x="7557" y="7261"/>
                  </a:lnTo>
                  <a:lnTo>
                    <a:pt x="7093" y="7852"/>
                  </a:lnTo>
                  <a:lnTo>
                    <a:pt x="6670" y="8317"/>
                  </a:lnTo>
                  <a:lnTo>
                    <a:pt x="6333" y="8612"/>
                  </a:lnTo>
                  <a:lnTo>
                    <a:pt x="6164" y="8697"/>
                  </a:lnTo>
                  <a:lnTo>
                    <a:pt x="5995" y="8781"/>
                  </a:lnTo>
                  <a:lnTo>
                    <a:pt x="5700" y="8781"/>
                  </a:lnTo>
                  <a:lnTo>
                    <a:pt x="5362" y="8739"/>
                  </a:lnTo>
                  <a:lnTo>
                    <a:pt x="5066" y="8654"/>
                  </a:lnTo>
                  <a:lnTo>
                    <a:pt x="4771" y="8485"/>
                  </a:lnTo>
                  <a:lnTo>
                    <a:pt x="4475" y="8274"/>
                  </a:lnTo>
                  <a:lnTo>
                    <a:pt x="4180" y="8063"/>
                  </a:lnTo>
                  <a:lnTo>
                    <a:pt x="3631" y="7557"/>
                  </a:lnTo>
                  <a:lnTo>
                    <a:pt x="3167" y="7008"/>
                  </a:lnTo>
                  <a:lnTo>
                    <a:pt x="2829" y="6544"/>
                  </a:lnTo>
                  <a:lnTo>
                    <a:pt x="2491" y="6079"/>
                  </a:lnTo>
                  <a:lnTo>
                    <a:pt x="1" y="7599"/>
                  </a:lnTo>
                  <a:lnTo>
                    <a:pt x="423" y="8654"/>
                  </a:lnTo>
                  <a:lnTo>
                    <a:pt x="887" y="9752"/>
                  </a:lnTo>
                  <a:lnTo>
                    <a:pt x="1183" y="10385"/>
                  </a:lnTo>
                  <a:lnTo>
                    <a:pt x="1520" y="11018"/>
                  </a:lnTo>
                  <a:lnTo>
                    <a:pt x="1858" y="11652"/>
                  </a:lnTo>
                  <a:lnTo>
                    <a:pt x="2238" y="12285"/>
                  </a:lnTo>
                  <a:lnTo>
                    <a:pt x="2660" y="12876"/>
                  </a:lnTo>
                  <a:lnTo>
                    <a:pt x="3124" y="13382"/>
                  </a:lnTo>
                  <a:lnTo>
                    <a:pt x="3589" y="13847"/>
                  </a:lnTo>
                  <a:lnTo>
                    <a:pt x="3842" y="14016"/>
                  </a:lnTo>
                  <a:lnTo>
                    <a:pt x="4095" y="14184"/>
                  </a:lnTo>
                  <a:lnTo>
                    <a:pt x="4349" y="14311"/>
                  </a:lnTo>
                  <a:lnTo>
                    <a:pt x="4602" y="14395"/>
                  </a:lnTo>
                  <a:lnTo>
                    <a:pt x="4855" y="14438"/>
                  </a:lnTo>
                  <a:lnTo>
                    <a:pt x="5151" y="14480"/>
                  </a:lnTo>
                  <a:lnTo>
                    <a:pt x="5404" y="14438"/>
                  </a:lnTo>
                  <a:lnTo>
                    <a:pt x="5700" y="14395"/>
                  </a:lnTo>
                  <a:lnTo>
                    <a:pt x="6037" y="14269"/>
                  </a:lnTo>
                  <a:lnTo>
                    <a:pt x="6333" y="14142"/>
                  </a:lnTo>
                  <a:lnTo>
                    <a:pt x="7008" y="13762"/>
                  </a:lnTo>
                  <a:lnTo>
                    <a:pt x="7684" y="13298"/>
                  </a:lnTo>
                  <a:lnTo>
                    <a:pt x="8401" y="12707"/>
                  </a:lnTo>
                  <a:lnTo>
                    <a:pt x="9119" y="12074"/>
                  </a:lnTo>
                  <a:lnTo>
                    <a:pt x="9837" y="11398"/>
                  </a:lnTo>
                  <a:lnTo>
                    <a:pt x="10512" y="10681"/>
                  </a:lnTo>
                  <a:lnTo>
                    <a:pt x="11778" y="9288"/>
                  </a:lnTo>
                  <a:lnTo>
                    <a:pt x="12834" y="8063"/>
                  </a:lnTo>
                  <a:lnTo>
                    <a:pt x="13762" y="6881"/>
                  </a:lnTo>
                  <a:lnTo>
                    <a:pt x="13762" y="5995"/>
                  </a:lnTo>
                  <a:lnTo>
                    <a:pt x="13678" y="5066"/>
                  </a:lnTo>
                  <a:lnTo>
                    <a:pt x="13509" y="4137"/>
                  </a:lnTo>
                  <a:lnTo>
                    <a:pt x="13298" y="3251"/>
                  </a:lnTo>
                  <a:lnTo>
                    <a:pt x="12960" y="2407"/>
                  </a:lnTo>
                  <a:lnTo>
                    <a:pt x="12580" y="1562"/>
                  </a:lnTo>
                  <a:lnTo>
                    <a:pt x="12116" y="760"/>
                  </a:lnTo>
                  <a:lnTo>
                    <a:pt x="11610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1"/>
            <p:cNvSpPr/>
            <p:nvPr/>
          </p:nvSpPr>
          <p:spPr>
            <a:xfrm>
              <a:off x="5864250" y="2824775"/>
              <a:ext cx="344075" cy="362000"/>
            </a:xfrm>
            <a:custGeom>
              <a:avLst/>
              <a:gdLst/>
              <a:ahLst/>
              <a:cxnLst/>
              <a:rect l="l" t="t" r="r" b="b"/>
              <a:pathLst>
                <a:path w="13763" h="14480" fill="none" extrusionOk="0">
                  <a:moveTo>
                    <a:pt x="11610" y="0"/>
                  </a:moveTo>
                  <a:lnTo>
                    <a:pt x="11610" y="0"/>
                  </a:lnTo>
                  <a:lnTo>
                    <a:pt x="12116" y="760"/>
                  </a:lnTo>
                  <a:lnTo>
                    <a:pt x="12580" y="1562"/>
                  </a:lnTo>
                  <a:lnTo>
                    <a:pt x="12960" y="2407"/>
                  </a:lnTo>
                  <a:lnTo>
                    <a:pt x="13298" y="3251"/>
                  </a:lnTo>
                  <a:lnTo>
                    <a:pt x="13509" y="4137"/>
                  </a:lnTo>
                  <a:lnTo>
                    <a:pt x="13678" y="5066"/>
                  </a:lnTo>
                  <a:lnTo>
                    <a:pt x="13762" y="5995"/>
                  </a:lnTo>
                  <a:lnTo>
                    <a:pt x="13762" y="6881"/>
                  </a:lnTo>
                  <a:lnTo>
                    <a:pt x="13762" y="6881"/>
                  </a:lnTo>
                  <a:lnTo>
                    <a:pt x="12834" y="8063"/>
                  </a:lnTo>
                  <a:lnTo>
                    <a:pt x="11778" y="9288"/>
                  </a:lnTo>
                  <a:lnTo>
                    <a:pt x="10512" y="10681"/>
                  </a:lnTo>
                  <a:lnTo>
                    <a:pt x="9837" y="11398"/>
                  </a:lnTo>
                  <a:lnTo>
                    <a:pt x="9119" y="12074"/>
                  </a:lnTo>
                  <a:lnTo>
                    <a:pt x="8401" y="12707"/>
                  </a:lnTo>
                  <a:lnTo>
                    <a:pt x="7684" y="13298"/>
                  </a:lnTo>
                  <a:lnTo>
                    <a:pt x="7008" y="13762"/>
                  </a:lnTo>
                  <a:lnTo>
                    <a:pt x="6333" y="14142"/>
                  </a:lnTo>
                  <a:lnTo>
                    <a:pt x="6037" y="14269"/>
                  </a:lnTo>
                  <a:lnTo>
                    <a:pt x="5700" y="14395"/>
                  </a:lnTo>
                  <a:lnTo>
                    <a:pt x="5404" y="14438"/>
                  </a:lnTo>
                  <a:lnTo>
                    <a:pt x="5151" y="14480"/>
                  </a:lnTo>
                  <a:lnTo>
                    <a:pt x="5151" y="14480"/>
                  </a:lnTo>
                  <a:lnTo>
                    <a:pt x="4855" y="14438"/>
                  </a:lnTo>
                  <a:lnTo>
                    <a:pt x="4602" y="14395"/>
                  </a:lnTo>
                  <a:lnTo>
                    <a:pt x="4349" y="14311"/>
                  </a:lnTo>
                  <a:lnTo>
                    <a:pt x="4095" y="14184"/>
                  </a:lnTo>
                  <a:lnTo>
                    <a:pt x="3842" y="14016"/>
                  </a:lnTo>
                  <a:lnTo>
                    <a:pt x="3589" y="13847"/>
                  </a:lnTo>
                  <a:lnTo>
                    <a:pt x="3124" y="13382"/>
                  </a:lnTo>
                  <a:lnTo>
                    <a:pt x="2660" y="12876"/>
                  </a:lnTo>
                  <a:lnTo>
                    <a:pt x="2238" y="12285"/>
                  </a:lnTo>
                  <a:lnTo>
                    <a:pt x="1858" y="11652"/>
                  </a:lnTo>
                  <a:lnTo>
                    <a:pt x="1520" y="11018"/>
                  </a:lnTo>
                  <a:lnTo>
                    <a:pt x="1183" y="10385"/>
                  </a:lnTo>
                  <a:lnTo>
                    <a:pt x="887" y="9752"/>
                  </a:lnTo>
                  <a:lnTo>
                    <a:pt x="423" y="8654"/>
                  </a:lnTo>
                  <a:lnTo>
                    <a:pt x="1" y="7599"/>
                  </a:lnTo>
                  <a:lnTo>
                    <a:pt x="2491" y="6079"/>
                  </a:lnTo>
                  <a:lnTo>
                    <a:pt x="2491" y="6079"/>
                  </a:lnTo>
                  <a:lnTo>
                    <a:pt x="2829" y="6544"/>
                  </a:lnTo>
                  <a:lnTo>
                    <a:pt x="3167" y="7008"/>
                  </a:lnTo>
                  <a:lnTo>
                    <a:pt x="3631" y="7557"/>
                  </a:lnTo>
                  <a:lnTo>
                    <a:pt x="4180" y="8063"/>
                  </a:lnTo>
                  <a:lnTo>
                    <a:pt x="4475" y="8274"/>
                  </a:lnTo>
                  <a:lnTo>
                    <a:pt x="4771" y="8485"/>
                  </a:lnTo>
                  <a:lnTo>
                    <a:pt x="5066" y="8654"/>
                  </a:lnTo>
                  <a:lnTo>
                    <a:pt x="5362" y="8739"/>
                  </a:lnTo>
                  <a:lnTo>
                    <a:pt x="5700" y="8781"/>
                  </a:lnTo>
                  <a:lnTo>
                    <a:pt x="5995" y="8781"/>
                  </a:lnTo>
                  <a:lnTo>
                    <a:pt x="5995" y="8781"/>
                  </a:lnTo>
                  <a:lnTo>
                    <a:pt x="6164" y="8697"/>
                  </a:lnTo>
                  <a:lnTo>
                    <a:pt x="6333" y="8612"/>
                  </a:lnTo>
                  <a:lnTo>
                    <a:pt x="6670" y="8317"/>
                  </a:lnTo>
                  <a:lnTo>
                    <a:pt x="7093" y="7852"/>
                  </a:lnTo>
                  <a:lnTo>
                    <a:pt x="7557" y="7261"/>
                  </a:lnTo>
                  <a:lnTo>
                    <a:pt x="7979" y="6586"/>
                  </a:lnTo>
                  <a:lnTo>
                    <a:pt x="8486" y="5868"/>
                  </a:lnTo>
                  <a:lnTo>
                    <a:pt x="9414" y="4264"/>
                  </a:lnTo>
                  <a:lnTo>
                    <a:pt x="10259" y="2702"/>
                  </a:lnTo>
                  <a:lnTo>
                    <a:pt x="10934" y="1351"/>
                  </a:lnTo>
                  <a:lnTo>
                    <a:pt x="1161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51"/>
            <p:cNvSpPr/>
            <p:nvPr/>
          </p:nvSpPr>
          <p:spPr>
            <a:xfrm>
              <a:off x="5903300" y="3028450"/>
              <a:ext cx="119275" cy="158325"/>
            </a:xfrm>
            <a:custGeom>
              <a:avLst/>
              <a:gdLst/>
              <a:ahLst/>
              <a:cxnLst/>
              <a:rect l="l" t="t" r="r" b="b"/>
              <a:pathLst>
                <a:path w="4771" h="6333" extrusionOk="0">
                  <a:moveTo>
                    <a:pt x="2702" y="1"/>
                  </a:moveTo>
                  <a:lnTo>
                    <a:pt x="1478" y="1394"/>
                  </a:lnTo>
                  <a:lnTo>
                    <a:pt x="760" y="2196"/>
                  </a:lnTo>
                  <a:lnTo>
                    <a:pt x="0" y="2998"/>
                  </a:lnTo>
                  <a:lnTo>
                    <a:pt x="380" y="3631"/>
                  </a:lnTo>
                  <a:lnTo>
                    <a:pt x="760" y="4222"/>
                  </a:lnTo>
                  <a:lnTo>
                    <a:pt x="1182" y="4771"/>
                  </a:lnTo>
                  <a:lnTo>
                    <a:pt x="1605" y="5278"/>
                  </a:lnTo>
                  <a:lnTo>
                    <a:pt x="2069" y="5700"/>
                  </a:lnTo>
                  <a:lnTo>
                    <a:pt x="2322" y="5869"/>
                  </a:lnTo>
                  <a:lnTo>
                    <a:pt x="2576" y="6037"/>
                  </a:lnTo>
                  <a:lnTo>
                    <a:pt x="2829" y="6164"/>
                  </a:lnTo>
                  <a:lnTo>
                    <a:pt x="3082" y="6248"/>
                  </a:lnTo>
                  <a:lnTo>
                    <a:pt x="3335" y="6291"/>
                  </a:lnTo>
                  <a:lnTo>
                    <a:pt x="3589" y="6333"/>
                  </a:lnTo>
                  <a:lnTo>
                    <a:pt x="3842" y="6291"/>
                  </a:lnTo>
                  <a:lnTo>
                    <a:pt x="4138" y="6248"/>
                  </a:lnTo>
                  <a:lnTo>
                    <a:pt x="4475" y="6122"/>
                  </a:lnTo>
                  <a:lnTo>
                    <a:pt x="4771" y="5995"/>
                  </a:lnTo>
                  <a:lnTo>
                    <a:pt x="4644" y="4644"/>
                  </a:lnTo>
                  <a:lnTo>
                    <a:pt x="4433" y="3293"/>
                  </a:lnTo>
                  <a:lnTo>
                    <a:pt x="4222" y="1985"/>
                  </a:lnTo>
                  <a:lnTo>
                    <a:pt x="4011" y="634"/>
                  </a:lnTo>
                  <a:lnTo>
                    <a:pt x="3673" y="550"/>
                  </a:lnTo>
                  <a:lnTo>
                    <a:pt x="3335" y="423"/>
                  </a:lnTo>
                  <a:lnTo>
                    <a:pt x="2998" y="212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D3E3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51"/>
            <p:cNvSpPr/>
            <p:nvPr/>
          </p:nvSpPr>
          <p:spPr>
            <a:xfrm>
              <a:off x="5903300" y="3028450"/>
              <a:ext cx="119275" cy="158325"/>
            </a:xfrm>
            <a:custGeom>
              <a:avLst/>
              <a:gdLst/>
              <a:ahLst/>
              <a:cxnLst/>
              <a:rect l="l" t="t" r="r" b="b"/>
              <a:pathLst>
                <a:path w="4771" h="6333" fill="none" extrusionOk="0">
                  <a:moveTo>
                    <a:pt x="2702" y="1"/>
                  </a:moveTo>
                  <a:lnTo>
                    <a:pt x="2702" y="1"/>
                  </a:lnTo>
                  <a:lnTo>
                    <a:pt x="1478" y="1394"/>
                  </a:lnTo>
                  <a:lnTo>
                    <a:pt x="760" y="2196"/>
                  </a:lnTo>
                  <a:lnTo>
                    <a:pt x="0" y="2998"/>
                  </a:lnTo>
                  <a:lnTo>
                    <a:pt x="0" y="2998"/>
                  </a:lnTo>
                  <a:lnTo>
                    <a:pt x="380" y="3631"/>
                  </a:lnTo>
                  <a:lnTo>
                    <a:pt x="760" y="4222"/>
                  </a:lnTo>
                  <a:lnTo>
                    <a:pt x="1182" y="4771"/>
                  </a:lnTo>
                  <a:lnTo>
                    <a:pt x="1605" y="5278"/>
                  </a:lnTo>
                  <a:lnTo>
                    <a:pt x="2069" y="5700"/>
                  </a:lnTo>
                  <a:lnTo>
                    <a:pt x="2322" y="5869"/>
                  </a:lnTo>
                  <a:lnTo>
                    <a:pt x="2576" y="6037"/>
                  </a:lnTo>
                  <a:lnTo>
                    <a:pt x="2829" y="6164"/>
                  </a:lnTo>
                  <a:lnTo>
                    <a:pt x="3082" y="6248"/>
                  </a:lnTo>
                  <a:lnTo>
                    <a:pt x="3335" y="6291"/>
                  </a:lnTo>
                  <a:lnTo>
                    <a:pt x="3589" y="6333"/>
                  </a:lnTo>
                  <a:lnTo>
                    <a:pt x="3589" y="6333"/>
                  </a:lnTo>
                  <a:lnTo>
                    <a:pt x="3842" y="6291"/>
                  </a:lnTo>
                  <a:lnTo>
                    <a:pt x="4138" y="6248"/>
                  </a:lnTo>
                  <a:lnTo>
                    <a:pt x="4475" y="6122"/>
                  </a:lnTo>
                  <a:lnTo>
                    <a:pt x="4771" y="5995"/>
                  </a:lnTo>
                  <a:lnTo>
                    <a:pt x="4771" y="5995"/>
                  </a:lnTo>
                  <a:lnTo>
                    <a:pt x="4644" y="4644"/>
                  </a:lnTo>
                  <a:lnTo>
                    <a:pt x="4433" y="3293"/>
                  </a:lnTo>
                  <a:lnTo>
                    <a:pt x="4222" y="1985"/>
                  </a:lnTo>
                  <a:lnTo>
                    <a:pt x="4011" y="634"/>
                  </a:lnTo>
                  <a:lnTo>
                    <a:pt x="4011" y="634"/>
                  </a:lnTo>
                  <a:lnTo>
                    <a:pt x="3673" y="550"/>
                  </a:lnTo>
                  <a:lnTo>
                    <a:pt x="3335" y="423"/>
                  </a:lnTo>
                  <a:lnTo>
                    <a:pt x="2998" y="212"/>
                  </a:lnTo>
                  <a:lnTo>
                    <a:pt x="270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51"/>
            <p:cNvSpPr/>
            <p:nvPr/>
          </p:nvSpPr>
          <p:spPr>
            <a:xfrm>
              <a:off x="5553975" y="2873325"/>
              <a:ext cx="167825" cy="163600"/>
            </a:xfrm>
            <a:custGeom>
              <a:avLst/>
              <a:gdLst/>
              <a:ahLst/>
              <a:cxnLst/>
              <a:rect l="l" t="t" r="r" b="b"/>
              <a:pathLst>
                <a:path w="6713" h="6544" extrusionOk="0">
                  <a:moveTo>
                    <a:pt x="338" y="0"/>
                  </a:moveTo>
                  <a:lnTo>
                    <a:pt x="254" y="422"/>
                  </a:lnTo>
                  <a:lnTo>
                    <a:pt x="127" y="1393"/>
                  </a:lnTo>
                  <a:lnTo>
                    <a:pt x="43" y="1900"/>
                  </a:lnTo>
                  <a:lnTo>
                    <a:pt x="0" y="2406"/>
                  </a:lnTo>
                  <a:lnTo>
                    <a:pt x="0" y="2786"/>
                  </a:lnTo>
                  <a:lnTo>
                    <a:pt x="43" y="2913"/>
                  </a:lnTo>
                  <a:lnTo>
                    <a:pt x="85" y="3040"/>
                  </a:lnTo>
                  <a:lnTo>
                    <a:pt x="296" y="3166"/>
                  </a:lnTo>
                  <a:lnTo>
                    <a:pt x="676" y="3377"/>
                  </a:lnTo>
                  <a:lnTo>
                    <a:pt x="1605" y="3715"/>
                  </a:lnTo>
                  <a:lnTo>
                    <a:pt x="2491" y="4011"/>
                  </a:lnTo>
                  <a:lnTo>
                    <a:pt x="2913" y="4095"/>
                  </a:lnTo>
                  <a:lnTo>
                    <a:pt x="3420" y="3884"/>
                  </a:lnTo>
                  <a:lnTo>
                    <a:pt x="5024" y="6543"/>
                  </a:lnTo>
                  <a:lnTo>
                    <a:pt x="6713" y="5361"/>
                  </a:lnTo>
                  <a:lnTo>
                    <a:pt x="4940" y="2744"/>
                  </a:lnTo>
                  <a:lnTo>
                    <a:pt x="4855" y="2027"/>
                  </a:lnTo>
                  <a:lnTo>
                    <a:pt x="4729" y="1520"/>
                  </a:lnTo>
                  <a:lnTo>
                    <a:pt x="4686" y="1351"/>
                  </a:lnTo>
                  <a:lnTo>
                    <a:pt x="4644" y="1267"/>
                  </a:lnTo>
                  <a:lnTo>
                    <a:pt x="3884" y="1013"/>
                  </a:lnTo>
                  <a:lnTo>
                    <a:pt x="2449" y="591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1"/>
            <p:cNvSpPr/>
            <p:nvPr/>
          </p:nvSpPr>
          <p:spPr>
            <a:xfrm>
              <a:off x="5553975" y="2873325"/>
              <a:ext cx="167825" cy="163600"/>
            </a:xfrm>
            <a:custGeom>
              <a:avLst/>
              <a:gdLst/>
              <a:ahLst/>
              <a:cxnLst/>
              <a:rect l="l" t="t" r="r" b="b"/>
              <a:pathLst>
                <a:path w="6713" h="6544" fill="none" extrusionOk="0">
                  <a:moveTo>
                    <a:pt x="6713" y="5361"/>
                  </a:moveTo>
                  <a:lnTo>
                    <a:pt x="4940" y="2744"/>
                  </a:lnTo>
                  <a:lnTo>
                    <a:pt x="4940" y="2744"/>
                  </a:lnTo>
                  <a:lnTo>
                    <a:pt x="4855" y="2027"/>
                  </a:lnTo>
                  <a:lnTo>
                    <a:pt x="4729" y="1520"/>
                  </a:lnTo>
                  <a:lnTo>
                    <a:pt x="4686" y="1351"/>
                  </a:lnTo>
                  <a:lnTo>
                    <a:pt x="4644" y="1267"/>
                  </a:lnTo>
                  <a:lnTo>
                    <a:pt x="4644" y="1267"/>
                  </a:lnTo>
                  <a:lnTo>
                    <a:pt x="3884" y="1013"/>
                  </a:lnTo>
                  <a:lnTo>
                    <a:pt x="2449" y="591"/>
                  </a:lnTo>
                  <a:lnTo>
                    <a:pt x="338" y="0"/>
                  </a:lnTo>
                  <a:lnTo>
                    <a:pt x="338" y="0"/>
                  </a:lnTo>
                  <a:lnTo>
                    <a:pt x="254" y="422"/>
                  </a:lnTo>
                  <a:lnTo>
                    <a:pt x="127" y="1393"/>
                  </a:lnTo>
                  <a:lnTo>
                    <a:pt x="43" y="1900"/>
                  </a:lnTo>
                  <a:lnTo>
                    <a:pt x="0" y="2406"/>
                  </a:lnTo>
                  <a:lnTo>
                    <a:pt x="0" y="2786"/>
                  </a:lnTo>
                  <a:lnTo>
                    <a:pt x="43" y="2913"/>
                  </a:lnTo>
                  <a:lnTo>
                    <a:pt x="85" y="3040"/>
                  </a:lnTo>
                  <a:lnTo>
                    <a:pt x="85" y="3040"/>
                  </a:lnTo>
                  <a:lnTo>
                    <a:pt x="296" y="3166"/>
                  </a:lnTo>
                  <a:lnTo>
                    <a:pt x="676" y="3377"/>
                  </a:lnTo>
                  <a:lnTo>
                    <a:pt x="1605" y="3715"/>
                  </a:lnTo>
                  <a:lnTo>
                    <a:pt x="2491" y="4011"/>
                  </a:lnTo>
                  <a:lnTo>
                    <a:pt x="2913" y="4095"/>
                  </a:lnTo>
                  <a:lnTo>
                    <a:pt x="3420" y="3884"/>
                  </a:lnTo>
                  <a:lnTo>
                    <a:pt x="5024" y="6543"/>
                  </a:lnTo>
                  <a:lnTo>
                    <a:pt x="6713" y="536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1"/>
            <p:cNvSpPr/>
            <p:nvPr/>
          </p:nvSpPr>
          <p:spPr>
            <a:xfrm>
              <a:off x="5921250" y="2424800"/>
              <a:ext cx="217425" cy="298675"/>
            </a:xfrm>
            <a:custGeom>
              <a:avLst/>
              <a:gdLst/>
              <a:ahLst/>
              <a:cxnLst/>
              <a:rect l="l" t="t" r="r" b="b"/>
              <a:pathLst>
                <a:path w="8697" h="11947" extrusionOk="0">
                  <a:moveTo>
                    <a:pt x="4348" y="0"/>
                  </a:moveTo>
                  <a:lnTo>
                    <a:pt x="3926" y="42"/>
                  </a:lnTo>
                  <a:lnTo>
                    <a:pt x="3420" y="85"/>
                  </a:lnTo>
                  <a:lnTo>
                    <a:pt x="2955" y="211"/>
                  </a:lnTo>
                  <a:lnTo>
                    <a:pt x="2533" y="422"/>
                  </a:lnTo>
                  <a:lnTo>
                    <a:pt x="2111" y="633"/>
                  </a:lnTo>
                  <a:lnTo>
                    <a:pt x="1646" y="971"/>
                  </a:lnTo>
                  <a:lnTo>
                    <a:pt x="1224" y="1393"/>
                  </a:lnTo>
                  <a:lnTo>
                    <a:pt x="887" y="1858"/>
                  </a:lnTo>
                  <a:lnTo>
                    <a:pt x="591" y="2322"/>
                  </a:lnTo>
                  <a:lnTo>
                    <a:pt x="380" y="2871"/>
                  </a:lnTo>
                  <a:lnTo>
                    <a:pt x="211" y="3462"/>
                  </a:lnTo>
                  <a:lnTo>
                    <a:pt x="85" y="4053"/>
                  </a:lnTo>
                  <a:lnTo>
                    <a:pt x="42" y="4644"/>
                  </a:lnTo>
                  <a:lnTo>
                    <a:pt x="0" y="5277"/>
                  </a:lnTo>
                  <a:lnTo>
                    <a:pt x="42" y="5910"/>
                  </a:lnTo>
                  <a:lnTo>
                    <a:pt x="85" y="6543"/>
                  </a:lnTo>
                  <a:lnTo>
                    <a:pt x="169" y="7134"/>
                  </a:lnTo>
                  <a:lnTo>
                    <a:pt x="296" y="7725"/>
                  </a:lnTo>
                  <a:lnTo>
                    <a:pt x="464" y="8316"/>
                  </a:lnTo>
                  <a:lnTo>
                    <a:pt x="633" y="8865"/>
                  </a:lnTo>
                  <a:lnTo>
                    <a:pt x="802" y="9329"/>
                  </a:lnTo>
                  <a:lnTo>
                    <a:pt x="1013" y="9752"/>
                  </a:lnTo>
                  <a:lnTo>
                    <a:pt x="1351" y="10300"/>
                  </a:lnTo>
                  <a:lnTo>
                    <a:pt x="1773" y="10765"/>
                  </a:lnTo>
                  <a:lnTo>
                    <a:pt x="2280" y="11187"/>
                  </a:lnTo>
                  <a:lnTo>
                    <a:pt x="2829" y="11482"/>
                  </a:lnTo>
                  <a:lnTo>
                    <a:pt x="3124" y="11651"/>
                  </a:lnTo>
                  <a:lnTo>
                    <a:pt x="3420" y="11736"/>
                  </a:lnTo>
                  <a:lnTo>
                    <a:pt x="3715" y="11820"/>
                  </a:lnTo>
                  <a:lnTo>
                    <a:pt x="4053" y="11905"/>
                  </a:lnTo>
                  <a:lnTo>
                    <a:pt x="4348" y="11947"/>
                  </a:lnTo>
                  <a:lnTo>
                    <a:pt x="4644" y="11947"/>
                  </a:lnTo>
                  <a:lnTo>
                    <a:pt x="5277" y="11905"/>
                  </a:lnTo>
                  <a:lnTo>
                    <a:pt x="5868" y="11736"/>
                  </a:lnTo>
                  <a:lnTo>
                    <a:pt x="6417" y="11525"/>
                  </a:lnTo>
                  <a:lnTo>
                    <a:pt x="6923" y="11187"/>
                  </a:lnTo>
                  <a:lnTo>
                    <a:pt x="7177" y="10976"/>
                  </a:lnTo>
                  <a:lnTo>
                    <a:pt x="7388" y="10765"/>
                  </a:lnTo>
                  <a:lnTo>
                    <a:pt x="7599" y="10554"/>
                  </a:lnTo>
                  <a:lnTo>
                    <a:pt x="7810" y="10258"/>
                  </a:lnTo>
                  <a:lnTo>
                    <a:pt x="8021" y="9963"/>
                  </a:lnTo>
                  <a:lnTo>
                    <a:pt x="8190" y="9625"/>
                  </a:lnTo>
                  <a:lnTo>
                    <a:pt x="8359" y="9287"/>
                  </a:lnTo>
                  <a:lnTo>
                    <a:pt x="8443" y="8950"/>
                  </a:lnTo>
                  <a:lnTo>
                    <a:pt x="8570" y="8570"/>
                  </a:lnTo>
                  <a:lnTo>
                    <a:pt x="8612" y="8232"/>
                  </a:lnTo>
                  <a:lnTo>
                    <a:pt x="8696" y="7472"/>
                  </a:lnTo>
                  <a:lnTo>
                    <a:pt x="8696" y="6670"/>
                  </a:lnTo>
                  <a:lnTo>
                    <a:pt x="8612" y="5783"/>
                  </a:lnTo>
                  <a:lnTo>
                    <a:pt x="8401" y="3757"/>
                  </a:lnTo>
                  <a:lnTo>
                    <a:pt x="8359" y="3335"/>
                  </a:lnTo>
                  <a:lnTo>
                    <a:pt x="8232" y="2955"/>
                  </a:lnTo>
                  <a:lnTo>
                    <a:pt x="8105" y="2575"/>
                  </a:lnTo>
                  <a:lnTo>
                    <a:pt x="7936" y="2195"/>
                  </a:lnTo>
                  <a:lnTo>
                    <a:pt x="7725" y="1858"/>
                  </a:lnTo>
                  <a:lnTo>
                    <a:pt x="7472" y="1520"/>
                  </a:lnTo>
                  <a:lnTo>
                    <a:pt x="7219" y="1224"/>
                  </a:lnTo>
                  <a:lnTo>
                    <a:pt x="6923" y="971"/>
                  </a:lnTo>
                  <a:lnTo>
                    <a:pt x="6628" y="718"/>
                  </a:lnTo>
                  <a:lnTo>
                    <a:pt x="6290" y="507"/>
                  </a:lnTo>
                  <a:lnTo>
                    <a:pt x="5910" y="338"/>
                  </a:lnTo>
                  <a:lnTo>
                    <a:pt x="5530" y="211"/>
                  </a:lnTo>
                  <a:lnTo>
                    <a:pt x="5150" y="85"/>
                  </a:lnTo>
                  <a:lnTo>
                    <a:pt x="4770" y="42"/>
                  </a:lnTo>
                  <a:lnTo>
                    <a:pt x="4348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1"/>
            <p:cNvSpPr/>
            <p:nvPr/>
          </p:nvSpPr>
          <p:spPr>
            <a:xfrm>
              <a:off x="5921250" y="2424800"/>
              <a:ext cx="217425" cy="298675"/>
            </a:xfrm>
            <a:custGeom>
              <a:avLst/>
              <a:gdLst/>
              <a:ahLst/>
              <a:cxnLst/>
              <a:rect l="l" t="t" r="r" b="b"/>
              <a:pathLst>
                <a:path w="8697" h="11947" fill="none" extrusionOk="0">
                  <a:moveTo>
                    <a:pt x="802" y="9329"/>
                  </a:moveTo>
                  <a:lnTo>
                    <a:pt x="802" y="9329"/>
                  </a:lnTo>
                  <a:lnTo>
                    <a:pt x="1013" y="9752"/>
                  </a:lnTo>
                  <a:lnTo>
                    <a:pt x="1013" y="9752"/>
                  </a:lnTo>
                  <a:lnTo>
                    <a:pt x="1351" y="10300"/>
                  </a:lnTo>
                  <a:lnTo>
                    <a:pt x="1773" y="10765"/>
                  </a:lnTo>
                  <a:lnTo>
                    <a:pt x="2280" y="11187"/>
                  </a:lnTo>
                  <a:lnTo>
                    <a:pt x="2829" y="11482"/>
                  </a:lnTo>
                  <a:lnTo>
                    <a:pt x="2829" y="11482"/>
                  </a:lnTo>
                  <a:lnTo>
                    <a:pt x="3124" y="11651"/>
                  </a:lnTo>
                  <a:lnTo>
                    <a:pt x="3420" y="11736"/>
                  </a:lnTo>
                  <a:lnTo>
                    <a:pt x="3420" y="11736"/>
                  </a:lnTo>
                  <a:lnTo>
                    <a:pt x="3715" y="11820"/>
                  </a:lnTo>
                  <a:lnTo>
                    <a:pt x="4053" y="11905"/>
                  </a:lnTo>
                  <a:lnTo>
                    <a:pt x="4348" y="11947"/>
                  </a:lnTo>
                  <a:lnTo>
                    <a:pt x="4644" y="11947"/>
                  </a:lnTo>
                  <a:lnTo>
                    <a:pt x="5277" y="11905"/>
                  </a:lnTo>
                  <a:lnTo>
                    <a:pt x="5868" y="11736"/>
                  </a:lnTo>
                  <a:lnTo>
                    <a:pt x="6417" y="11525"/>
                  </a:lnTo>
                  <a:lnTo>
                    <a:pt x="6923" y="11187"/>
                  </a:lnTo>
                  <a:lnTo>
                    <a:pt x="7177" y="10976"/>
                  </a:lnTo>
                  <a:lnTo>
                    <a:pt x="7388" y="10765"/>
                  </a:lnTo>
                  <a:lnTo>
                    <a:pt x="7599" y="10554"/>
                  </a:lnTo>
                  <a:lnTo>
                    <a:pt x="7810" y="10258"/>
                  </a:lnTo>
                  <a:lnTo>
                    <a:pt x="7810" y="10258"/>
                  </a:lnTo>
                  <a:lnTo>
                    <a:pt x="8021" y="9963"/>
                  </a:lnTo>
                  <a:lnTo>
                    <a:pt x="8190" y="9625"/>
                  </a:lnTo>
                  <a:lnTo>
                    <a:pt x="8359" y="9287"/>
                  </a:lnTo>
                  <a:lnTo>
                    <a:pt x="8443" y="8950"/>
                  </a:lnTo>
                  <a:lnTo>
                    <a:pt x="8570" y="8570"/>
                  </a:lnTo>
                  <a:lnTo>
                    <a:pt x="8612" y="8232"/>
                  </a:lnTo>
                  <a:lnTo>
                    <a:pt x="8696" y="7472"/>
                  </a:lnTo>
                  <a:lnTo>
                    <a:pt x="8696" y="6670"/>
                  </a:lnTo>
                  <a:lnTo>
                    <a:pt x="8612" y="5783"/>
                  </a:lnTo>
                  <a:lnTo>
                    <a:pt x="8401" y="3757"/>
                  </a:lnTo>
                  <a:lnTo>
                    <a:pt x="8401" y="3757"/>
                  </a:lnTo>
                  <a:lnTo>
                    <a:pt x="8359" y="3335"/>
                  </a:lnTo>
                  <a:lnTo>
                    <a:pt x="8232" y="2955"/>
                  </a:lnTo>
                  <a:lnTo>
                    <a:pt x="8105" y="2575"/>
                  </a:lnTo>
                  <a:lnTo>
                    <a:pt x="7936" y="2195"/>
                  </a:lnTo>
                  <a:lnTo>
                    <a:pt x="7725" y="1858"/>
                  </a:lnTo>
                  <a:lnTo>
                    <a:pt x="7472" y="1520"/>
                  </a:lnTo>
                  <a:lnTo>
                    <a:pt x="7219" y="1224"/>
                  </a:lnTo>
                  <a:lnTo>
                    <a:pt x="6923" y="971"/>
                  </a:lnTo>
                  <a:lnTo>
                    <a:pt x="6628" y="718"/>
                  </a:lnTo>
                  <a:lnTo>
                    <a:pt x="6290" y="507"/>
                  </a:lnTo>
                  <a:lnTo>
                    <a:pt x="5910" y="338"/>
                  </a:lnTo>
                  <a:lnTo>
                    <a:pt x="5530" y="211"/>
                  </a:lnTo>
                  <a:lnTo>
                    <a:pt x="5150" y="85"/>
                  </a:lnTo>
                  <a:lnTo>
                    <a:pt x="4770" y="42"/>
                  </a:lnTo>
                  <a:lnTo>
                    <a:pt x="4348" y="0"/>
                  </a:lnTo>
                  <a:lnTo>
                    <a:pt x="3926" y="42"/>
                  </a:lnTo>
                  <a:lnTo>
                    <a:pt x="3926" y="42"/>
                  </a:lnTo>
                  <a:lnTo>
                    <a:pt x="3420" y="85"/>
                  </a:lnTo>
                  <a:lnTo>
                    <a:pt x="2955" y="211"/>
                  </a:lnTo>
                  <a:lnTo>
                    <a:pt x="2533" y="422"/>
                  </a:lnTo>
                  <a:lnTo>
                    <a:pt x="2111" y="633"/>
                  </a:lnTo>
                  <a:lnTo>
                    <a:pt x="2111" y="633"/>
                  </a:lnTo>
                  <a:lnTo>
                    <a:pt x="1646" y="971"/>
                  </a:lnTo>
                  <a:lnTo>
                    <a:pt x="1224" y="1393"/>
                  </a:lnTo>
                  <a:lnTo>
                    <a:pt x="887" y="1858"/>
                  </a:lnTo>
                  <a:lnTo>
                    <a:pt x="591" y="2322"/>
                  </a:lnTo>
                  <a:lnTo>
                    <a:pt x="380" y="2871"/>
                  </a:lnTo>
                  <a:lnTo>
                    <a:pt x="211" y="3462"/>
                  </a:lnTo>
                  <a:lnTo>
                    <a:pt x="85" y="4053"/>
                  </a:lnTo>
                  <a:lnTo>
                    <a:pt x="42" y="4644"/>
                  </a:lnTo>
                  <a:lnTo>
                    <a:pt x="0" y="5277"/>
                  </a:lnTo>
                  <a:lnTo>
                    <a:pt x="42" y="5910"/>
                  </a:lnTo>
                  <a:lnTo>
                    <a:pt x="85" y="6543"/>
                  </a:lnTo>
                  <a:lnTo>
                    <a:pt x="169" y="7134"/>
                  </a:lnTo>
                  <a:lnTo>
                    <a:pt x="296" y="7725"/>
                  </a:lnTo>
                  <a:lnTo>
                    <a:pt x="464" y="8316"/>
                  </a:lnTo>
                  <a:lnTo>
                    <a:pt x="633" y="8865"/>
                  </a:lnTo>
                  <a:lnTo>
                    <a:pt x="802" y="93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1"/>
            <p:cNvSpPr/>
            <p:nvPr/>
          </p:nvSpPr>
          <p:spPr>
            <a:xfrm>
              <a:off x="5991950" y="2693900"/>
              <a:ext cx="41175" cy="28525"/>
            </a:xfrm>
            <a:custGeom>
              <a:avLst/>
              <a:gdLst/>
              <a:ahLst/>
              <a:cxnLst/>
              <a:rect l="l" t="t" r="r" b="b"/>
              <a:pathLst>
                <a:path w="1647" h="1141" extrusionOk="0">
                  <a:moveTo>
                    <a:pt x="1309" y="1"/>
                  </a:moveTo>
                  <a:lnTo>
                    <a:pt x="634" y="338"/>
                  </a:lnTo>
                  <a:lnTo>
                    <a:pt x="1" y="718"/>
                  </a:lnTo>
                  <a:lnTo>
                    <a:pt x="296" y="845"/>
                  </a:lnTo>
                  <a:lnTo>
                    <a:pt x="592" y="972"/>
                  </a:lnTo>
                  <a:lnTo>
                    <a:pt x="1098" y="1098"/>
                  </a:lnTo>
                  <a:lnTo>
                    <a:pt x="1647" y="1141"/>
                  </a:lnTo>
                  <a:lnTo>
                    <a:pt x="1520" y="718"/>
                  </a:lnTo>
                  <a:lnTo>
                    <a:pt x="1309" y="1"/>
                  </a:lnTo>
                  <a:close/>
                </a:path>
              </a:pathLst>
            </a:custGeom>
            <a:solidFill>
              <a:srgbClr val="B66E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1"/>
            <p:cNvSpPr/>
            <p:nvPr/>
          </p:nvSpPr>
          <p:spPr>
            <a:xfrm>
              <a:off x="5991950" y="2693900"/>
              <a:ext cx="41175" cy="28525"/>
            </a:xfrm>
            <a:custGeom>
              <a:avLst/>
              <a:gdLst/>
              <a:ahLst/>
              <a:cxnLst/>
              <a:rect l="l" t="t" r="r" b="b"/>
              <a:pathLst>
                <a:path w="1647" h="1141" fill="none" extrusionOk="0">
                  <a:moveTo>
                    <a:pt x="1309" y="1"/>
                  </a:moveTo>
                  <a:lnTo>
                    <a:pt x="1309" y="1"/>
                  </a:lnTo>
                  <a:lnTo>
                    <a:pt x="634" y="338"/>
                  </a:lnTo>
                  <a:lnTo>
                    <a:pt x="1" y="718"/>
                  </a:lnTo>
                  <a:lnTo>
                    <a:pt x="1" y="718"/>
                  </a:lnTo>
                  <a:lnTo>
                    <a:pt x="296" y="845"/>
                  </a:lnTo>
                  <a:lnTo>
                    <a:pt x="592" y="972"/>
                  </a:lnTo>
                  <a:lnTo>
                    <a:pt x="592" y="972"/>
                  </a:lnTo>
                  <a:lnTo>
                    <a:pt x="1098" y="1098"/>
                  </a:lnTo>
                  <a:lnTo>
                    <a:pt x="1647" y="1141"/>
                  </a:lnTo>
                  <a:lnTo>
                    <a:pt x="1647" y="1141"/>
                  </a:lnTo>
                  <a:lnTo>
                    <a:pt x="1520" y="718"/>
                  </a:lnTo>
                  <a:lnTo>
                    <a:pt x="1520" y="718"/>
                  </a:lnTo>
                  <a:lnTo>
                    <a:pt x="130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1"/>
            <p:cNvSpPr/>
            <p:nvPr/>
          </p:nvSpPr>
          <p:spPr>
            <a:xfrm>
              <a:off x="5983500" y="2590475"/>
              <a:ext cx="215325" cy="234325"/>
            </a:xfrm>
            <a:custGeom>
              <a:avLst/>
              <a:gdLst/>
              <a:ahLst/>
              <a:cxnLst/>
              <a:rect l="l" t="t" r="r" b="b"/>
              <a:pathLst>
                <a:path w="8613" h="9373" extrusionOk="0">
                  <a:moveTo>
                    <a:pt x="5531" y="1"/>
                  </a:moveTo>
                  <a:lnTo>
                    <a:pt x="1605" y="4053"/>
                  </a:lnTo>
                  <a:lnTo>
                    <a:pt x="1858" y="4855"/>
                  </a:lnTo>
                  <a:lnTo>
                    <a:pt x="1943" y="5235"/>
                  </a:lnTo>
                  <a:lnTo>
                    <a:pt x="2027" y="5615"/>
                  </a:lnTo>
                  <a:lnTo>
                    <a:pt x="2027" y="5995"/>
                  </a:lnTo>
                  <a:lnTo>
                    <a:pt x="1985" y="6375"/>
                  </a:lnTo>
                  <a:lnTo>
                    <a:pt x="1943" y="6713"/>
                  </a:lnTo>
                  <a:lnTo>
                    <a:pt x="1816" y="7008"/>
                  </a:lnTo>
                  <a:lnTo>
                    <a:pt x="1647" y="7262"/>
                  </a:lnTo>
                  <a:lnTo>
                    <a:pt x="1436" y="7515"/>
                  </a:lnTo>
                  <a:lnTo>
                    <a:pt x="1183" y="7768"/>
                  </a:lnTo>
                  <a:lnTo>
                    <a:pt x="887" y="7979"/>
                  </a:lnTo>
                  <a:lnTo>
                    <a:pt x="507" y="8190"/>
                  </a:lnTo>
                  <a:lnTo>
                    <a:pt x="43" y="8359"/>
                  </a:lnTo>
                  <a:lnTo>
                    <a:pt x="1" y="8528"/>
                  </a:lnTo>
                  <a:lnTo>
                    <a:pt x="43" y="8655"/>
                  </a:lnTo>
                  <a:lnTo>
                    <a:pt x="85" y="8739"/>
                  </a:lnTo>
                  <a:lnTo>
                    <a:pt x="212" y="8866"/>
                  </a:lnTo>
                  <a:lnTo>
                    <a:pt x="507" y="9035"/>
                  </a:lnTo>
                  <a:lnTo>
                    <a:pt x="887" y="9161"/>
                  </a:lnTo>
                  <a:lnTo>
                    <a:pt x="1309" y="9288"/>
                  </a:lnTo>
                  <a:lnTo>
                    <a:pt x="1647" y="9330"/>
                  </a:lnTo>
                  <a:lnTo>
                    <a:pt x="2027" y="9372"/>
                  </a:lnTo>
                  <a:lnTo>
                    <a:pt x="2871" y="9330"/>
                  </a:lnTo>
                  <a:lnTo>
                    <a:pt x="3800" y="9246"/>
                  </a:lnTo>
                  <a:lnTo>
                    <a:pt x="4855" y="9077"/>
                  </a:lnTo>
                  <a:lnTo>
                    <a:pt x="5995" y="8866"/>
                  </a:lnTo>
                  <a:lnTo>
                    <a:pt x="6544" y="8697"/>
                  </a:lnTo>
                  <a:lnTo>
                    <a:pt x="7093" y="8528"/>
                  </a:lnTo>
                  <a:lnTo>
                    <a:pt x="7557" y="8359"/>
                  </a:lnTo>
                  <a:lnTo>
                    <a:pt x="7979" y="8148"/>
                  </a:lnTo>
                  <a:lnTo>
                    <a:pt x="8359" y="7895"/>
                  </a:lnTo>
                  <a:lnTo>
                    <a:pt x="8613" y="7599"/>
                  </a:lnTo>
                  <a:lnTo>
                    <a:pt x="7937" y="7093"/>
                  </a:lnTo>
                  <a:lnTo>
                    <a:pt x="7262" y="6502"/>
                  </a:lnTo>
                  <a:lnTo>
                    <a:pt x="6882" y="6206"/>
                  </a:lnTo>
                  <a:lnTo>
                    <a:pt x="6544" y="5869"/>
                  </a:lnTo>
                  <a:lnTo>
                    <a:pt x="6249" y="5489"/>
                  </a:lnTo>
                  <a:lnTo>
                    <a:pt x="5953" y="5066"/>
                  </a:lnTo>
                  <a:lnTo>
                    <a:pt x="5700" y="4602"/>
                  </a:lnTo>
                  <a:lnTo>
                    <a:pt x="5489" y="4138"/>
                  </a:lnTo>
                  <a:lnTo>
                    <a:pt x="5320" y="3589"/>
                  </a:lnTo>
                  <a:lnTo>
                    <a:pt x="5193" y="2998"/>
                  </a:lnTo>
                  <a:lnTo>
                    <a:pt x="5193" y="2323"/>
                  </a:lnTo>
                  <a:lnTo>
                    <a:pt x="5193" y="1647"/>
                  </a:lnTo>
                  <a:lnTo>
                    <a:pt x="5320" y="845"/>
                  </a:lnTo>
                  <a:lnTo>
                    <a:pt x="5531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51"/>
            <p:cNvSpPr/>
            <p:nvPr/>
          </p:nvSpPr>
          <p:spPr>
            <a:xfrm>
              <a:off x="5983500" y="2590475"/>
              <a:ext cx="215325" cy="234325"/>
            </a:xfrm>
            <a:custGeom>
              <a:avLst/>
              <a:gdLst/>
              <a:ahLst/>
              <a:cxnLst/>
              <a:rect l="l" t="t" r="r" b="b"/>
              <a:pathLst>
                <a:path w="8613" h="9373" fill="none" extrusionOk="0">
                  <a:moveTo>
                    <a:pt x="8613" y="7599"/>
                  </a:moveTo>
                  <a:lnTo>
                    <a:pt x="8613" y="7599"/>
                  </a:lnTo>
                  <a:lnTo>
                    <a:pt x="8359" y="7895"/>
                  </a:lnTo>
                  <a:lnTo>
                    <a:pt x="7979" y="8148"/>
                  </a:lnTo>
                  <a:lnTo>
                    <a:pt x="7557" y="8359"/>
                  </a:lnTo>
                  <a:lnTo>
                    <a:pt x="7093" y="8528"/>
                  </a:lnTo>
                  <a:lnTo>
                    <a:pt x="6544" y="8697"/>
                  </a:lnTo>
                  <a:lnTo>
                    <a:pt x="5995" y="8866"/>
                  </a:lnTo>
                  <a:lnTo>
                    <a:pt x="4855" y="9077"/>
                  </a:lnTo>
                  <a:lnTo>
                    <a:pt x="3800" y="9246"/>
                  </a:lnTo>
                  <a:lnTo>
                    <a:pt x="2871" y="9330"/>
                  </a:lnTo>
                  <a:lnTo>
                    <a:pt x="2027" y="9372"/>
                  </a:lnTo>
                  <a:lnTo>
                    <a:pt x="2027" y="9372"/>
                  </a:lnTo>
                  <a:lnTo>
                    <a:pt x="1647" y="9330"/>
                  </a:lnTo>
                  <a:lnTo>
                    <a:pt x="1309" y="9288"/>
                  </a:lnTo>
                  <a:lnTo>
                    <a:pt x="887" y="9161"/>
                  </a:lnTo>
                  <a:lnTo>
                    <a:pt x="507" y="9035"/>
                  </a:lnTo>
                  <a:lnTo>
                    <a:pt x="212" y="8866"/>
                  </a:lnTo>
                  <a:lnTo>
                    <a:pt x="85" y="8739"/>
                  </a:lnTo>
                  <a:lnTo>
                    <a:pt x="43" y="8655"/>
                  </a:lnTo>
                  <a:lnTo>
                    <a:pt x="1" y="8528"/>
                  </a:lnTo>
                  <a:lnTo>
                    <a:pt x="43" y="8359"/>
                  </a:lnTo>
                  <a:lnTo>
                    <a:pt x="43" y="8359"/>
                  </a:lnTo>
                  <a:lnTo>
                    <a:pt x="507" y="8190"/>
                  </a:lnTo>
                  <a:lnTo>
                    <a:pt x="887" y="7979"/>
                  </a:lnTo>
                  <a:lnTo>
                    <a:pt x="1183" y="7768"/>
                  </a:lnTo>
                  <a:lnTo>
                    <a:pt x="1436" y="7515"/>
                  </a:lnTo>
                  <a:lnTo>
                    <a:pt x="1647" y="7262"/>
                  </a:lnTo>
                  <a:lnTo>
                    <a:pt x="1816" y="7008"/>
                  </a:lnTo>
                  <a:lnTo>
                    <a:pt x="1943" y="6713"/>
                  </a:lnTo>
                  <a:lnTo>
                    <a:pt x="1985" y="6375"/>
                  </a:lnTo>
                  <a:lnTo>
                    <a:pt x="1985" y="6375"/>
                  </a:lnTo>
                  <a:lnTo>
                    <a:pt x="2027" y="5995"/>
                  </a:lnTo>
                  <a:lnTo>
                    <a:pt x="2027" y="5615"/>
                  </a:lnTo>
                  <a:lnTo>
                    <a:pt x="1943" y="5235"/>
                  </a:lnTo>
                  <a:lnTo>
                    <a:pt x="1858" y="4855"/>
                  </a:lnTo>
                  <a:lnTo>
                    <a:pt x="1858" y="4855"/>
                  </a:lnTo>
                  <a:lnTo>
                    <a:pt x="1605" y="4053"/>
                  </a:lnTo>
                  <a:lnTo>
                    <a:pt x="5531" y="1"/>
                  </a:lnTo>
                  <a:lnTo>
                    <a:pt x="5531" y="1"/>
                  </a:lnTo>
                  <a:lnTo>
                    <a:pt x="5320" y="845"/>
                  </a:lnTo>
                  <a:lnTo>
                    <a:pt x="5193" y="1647"/>
                  </a:lnTo>
                  <a:lnTo>
                    <a:pt x="5193" y="2323"/>
                  </a:lnTo>
                  <a:lnTo>
                    <a:pt x="5193" y="2998"/>
                  </a:lnTo>
                  <a:lnTo>
                    <a:pt x="5320" y="3589"/>
                  </a:lnTo>
                  <a:lnTo>
                    <a:pt x="5489" y="4138"/>
                  </a:lnTo>
                  <a:lnTo>
                    <a:pt x="5700" y="4602"/>
                  </a:lnTo>
                  <a:lnTo>
                    <a:pt x="5953" y="5066"/>
                  </a:lnTo>
                  <a:lnTo>
                    <a:pt x="6249" y="5489"/>
                  </a:lnTo>
                  <a:lnTo>
                    <a:pt x="6544" y="5869"/>
                  </a:lnTo>
                  <a:lnTo>
                    <a:pt x="6882" y="6206"/>
                  </a:lnTo>
                  <a:lnTo>
                    <a:pt x="7262" y="6502"/>
                  </a:lnTo>
                  <a:lnTo>
                    <a:pt x="7937" y="7093"/>
                  </a:lnTo>
                  <a:lnTo>
                    <a:pt x="8613" y="75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51"/>
            <p:cNvSpPr/>
            <p:nvPr/>
          </p:nvSpPr>
          <p:spPr>
            <a:xfrm>
              <a:off x="5930750" y="2384675"/>
              <a:ext cx="267025" cy="317700"/>
            </a:xfrm>
            <a:custGeom>
              <a:avLst/>
              <a:gdLst/>
              <a:ahLst/>
              <a:cxnLst/>
              <a:rect l="l" t="t" r="r" b="b"/>
              <a:pathLst>
                <a:path w="10681" h="12708" extrusionOk="0">
                  <a:moveTo>
                    <a:pt x="4179" y="1"/>
                  </a:moveTo>
                  <a:lnTo>
                    <a:pt x="3799" y="43"/>
                  </a:lnTo>
                  <a:lnTo>
                    <a:pt x="3419" y="128"/>
                  </a:lnTo>
                  <a:lnTo>
                    <a:pt x="3040" y="254"/>
                  </a:lnTo>
                  <a:lnTo>
                    <a:pt x="2744" y="423"/>
                  </a:lnTo>
                  <a:lnTo>
                    <a:pt x="2533" y="592"/>
                  </a:lnTo>
                  <a:lnTo>
                    <a:pt x="2364" y="803"/>
                  </a:lnTo>
                  <a:lnTo>
                    <a:pt x="2195" y="761"/>
                  </a:lnTo>
                  <a:lnTo>
                    <a:pt x="2026" y="761"/>
                  </a:lnTo>
                  <a:lnTo>
                    <a:pt x="1773" y="803"/>
                  </a:lnTo>
                  <a:lnTo>
                    <a:pt x="1478" y="930"/>
                  </a:lnTo>
                  <a:lnTo>
                    <a:pt x="1140" y="1141"/>
                  </a:lnTo>
                  <a:lnTo>
                    <a:pt x="760" y="1478"/>
                  </a:lnTo>
                  <a:lnTo>
                    <a:pt x="338" y="1943"/>
                  </a:lnTo>
                  <a:lnTo>
                    <a:pt x="211" y="2154"/>
                  </a:lnTo>
                  <a:lnTo>
                    <a:pt x="84" y="2407"/>
                  </a:lnTo>
                  <a:lnTo>
                    <a:pt x="42" y="2576"/>
                  </a:lnTo>
                  <a:lnTo>
                    <a:pt x="0" y="2787"/>
                  </a:lnTo>
                  <a:lnTo>
                    <a:pt x="0" y="2998"/>
                  </a:lnTo>
                  <a:lnTo>
                    <a:pt x="0" y="3167"/>
                  </a:lnTo>
                  <a:lnTo>
                    <a:pt x="84" y="3547"/>
                  </a:lnTo>
                  <a:lnTo>
                    <a:pt x="211" y="3927"/>
                  </a:lnTo>
                  <a:lnTo>
                    <a:pt x="296" y="4349"/>
                  </a:lnTo>
                  <a:lnTo>
                    <a:pt x="338" y="4602"/>
                  </a:lnTo>
                  <a:lnTo>
                    <a:pt x="338" y="4813"/>
                  </a:lnTo>
                  <a:lnTo>
                    <a:pt x="296" y="5067"/>
                  </a:lnTo>
                  <a:lnTo>
                    <a:pt x="211" y="5362"/>
                  </a:lnTo>
                  <a:lnTo>
                    <a:pt x="169" y="5615"/>
                  </a:lnTo>
                  <a:lnTo>
                    <a:pt x="127" y="5869"/>
                  </a:lnTo>
                  <a:lnTo>
                    <a:pt x="127" y="6122"/>
                  </a:lnTo>
                  <a:lnTo>
                    <a:pt x="127" y="6375"/>
                  </a:lnTo>
                  <a:lnTo>
                    <a:pt x="253" y="6840"/>
                  </a:lnTo>
                  <a:lnTo>
                    <a:pt x="380" y="7220"/>
                  </a:lnTo>
                  <a:lnTo>
                    <a:pt x="591" y="7557"/>
                  </a:lnTo>
                  <a:lnTo>
                    <a:pt x="760" y="7811"/>
                  </a:lnTo>
                  <a:lnTo>
                    <a:pt x="929" y="8022"/>
                  </a:lnTo>
                  <a:lnTo>
                    <a:pt x="1055" y="8233"/>
                  </a:lnTo>
                  <a:lnTo>
                    <a:pt x="1266" y="8402"/>
                  </a:lnTo>
                  <a:lnTo>
                    <a:pt x="1478" y="8613"/>
                  </a:lnTo>
                  <a:lnTo>
                    <a:pt x="1773" y="8824"/>
                  </a:lnTo>
                  <a:lnTo>
                    <a:pt x="2153" y="8993"/>
                  </a:lnTo>
                  <a:lnTo>
                    <a:pt x="2322" y="9035"/>
                  </a:lnTo>
                  <a:lnTo>
                    <a:pt x="2533" y="9077"/>
                  </a:lnTo>
                  <a:lnTo>
                    <a:pt x="2702" y="9077"/>
                  </a:lnTo>
                  <a:lnTo>
                    <a:pt x="2913" y="9035"/>
                  </a:lnTo>
                  <a:lnTo>
                    <a:pt x="3082" y="9204"/>
                  </a:lnTo>
                  <a:lnTo>
                    <a:pt x="3462" y="9668"/>
                  </a:lnTo>
                  <a:lnTo>
                    <a:pt x="3673" y="9964"/>
                  </a:lnTo>
                  <a:lnTo>
                    <a:pt x="3884" y="10343"/>
                  </a:lnTo>
                  <a:lnTo>
                    <a:pt x="4010" y="10766"/>
                  </a:lnTo>
                  <a:lnTo>
                    <a:pt x="4095" y="11188"/>
                  </a:lnTo>
                  <a:lnTo>
                    <a:pt x="4095" y="11399"/>
                  </a:lnTo>
                  <a:lnTo>
                    <a:pt x="4179" y="11610"/>
                  </a:lnTo>
                  <a:lnTo>
                    <a:pt x="4306" y="11779"/>
                  </a:lnTo>
                  <a:lnTo>
                    <a:pt x="4433" y="11948"/>
                  </a:lnTo>
                  <a:lnTo>
                    <a:pt x="4601" y="12116"/>
                  </a:lnTo>
                  <a:lnTo>
                    <a:pt x="4813" y="12243"/>
                  </a:lnTo>
                  <a:lnTo>
                    <a:pt x="5066" y="12370"/>
                  </a:lnTo>
                  <a:lnTo>
                    <a:pt x="5319" y="12496"/>
                  </a:lnTo>
                  <a:lnTo>
                    <a:pt x="5910" y="12623"/>
                  </a:lnTo>
                  <a:lnTo>
                    <a:pt x="6628" y="12707"/>
                  </a:lnTo>
                  <a:lnTo>
                    <a:pt x="7388" y="12707"/>
                  </a:lnTo>
                  <a:lnTo>
                    <a:pt x="8190" y="12581"/>
                  </a:lnTo>
                  <a:lnTo>
                    <a:pt x="8527" y="12116"/>
                  </a:lnTo>
                  <a:lnTo>
                    <a:pt x="8865" y="11610"/>
                  </a:lnTo>
                  <a:lnTo>
                    <a:pt x="9245" y="10892"/>
                  </a:lnTo>
                  <a:lnTo>
                    <a:pt x="9667" y="10048"/>
                  </a:lnTo>
                  <a:lnTo>
                    <a:pt x="10047" y="9119"/>
                  </a:lnTo>
                  <a:lnTo>
                    <a:pt x="10258" y="8655"/>
                  </a:lnTo>
                  <a:lnTo>
                    <a:pt x="10385" y="8148"/>
                  </a:lnTo>
                  <a:lnTo>
                    <a:pt x="10511" y="7642"/>
                  </a:lnTo>
                  <a:lnTo>
                    <a:pt x="10638" y="7093"/>
                  </a:lnTo>
                  <a:lnTo>
                    <a:pt x="10680" y="6375"/>
                  </a:lnTo>
                  <a:lnTo>
                    <a:pt x="10680" y="5573"/>
                  </a:lnTo>
                  <a:lnTo>
                    <a:pt x="10596" y="4771"/>
                  </a:lnTo>
                  <a:lnTo>
                    <a:pt x="10427" y="4011"/>
                  </a:lnTo>
                  <a:lnTo>
                    <a:pt x="10300" y="3631"/>
                  </a:lnTo>
                  <a:lnTo>
                    <a:pt x="10132" y="3251"/>
                  </a:lnTo>
                  <a:lnTo>
                    <a:pt x="9963" y="2872"/>
                  </a:lnTo>
                  <a:lnTo>
                    <a:pt x="9752" y="2492"/>
                  </a:lnTo>
                  <a:lnTo>
                    <a:pt x="9498" y="2154"/>
                  </a:lnTo>
                  <a:lnTo>
                    <a:pt x="9245" y="1816"/>
                  </a:lnTo>
                  <a:lnTo>
                    <a:pt x="8950" y="1521"/>
                  </a:lnTo>
                  <a:lnTo>
                    <a:pt x="8654" y="1267"/>
                  </a:lnTo>
                  <a:lnTo>
                    <a:pt x="8274" y="972"/>
                  </a:lnTo>
                  <a:lnTo>
                    <a:pt x="7894" y="761"/>
                  </a:lnTo>
                  <a:lnTo>
                    <a:pt x="7472" y="550"/>
                  </a:lnTo>
                  <a:lnTo>
                    <a:pt x="7008" y="381"/>
                  </a:lnTo>
                  <a:lnTo>
                    <a:pt x="6543" y="254"/>
                  </a:lnTo>
                  <a:lnTo>
                    <a:pt x="6079" y="128"/>
                  </a:lnTo>
                  <a:lnTo>
                    <a:pt x="5572" y="43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51"/>
            <p:cNvSpPr/>
            <p:nvPr/>
          </p:nvSpPr>
          <p:spPr>
            <a:xfrm>
              <a:off x="5966625" y="2547200"/>
              <a:ext cx="48575" cy="84475"/>
            </a:xfrm>
            <a:custGeom>
              <a:avLst/>
              <a:gdLst/>
              <a:ahLst/>
              <a:cxnLst/>
              <a:rect l="l" t="t" r="r" b="b"/>
              <a:pathLst>
                <a:path w="1943" h="3379" extrusionOk="0">
                  <a:moveTo>
                    <a:pt x="760" y="1"/>
                  </a:moveTo>
                  <a:lnTo>
                    <a:pt x="634" y="43"/>
                  </a:lnTo>
                  <a:lnTo>
                    <a:pt x="422" y="170"/>
                  </a:lnTo>
                  <a:lnTo>
                    <a:pt x="296" y="381"/>
                  </a:lnTo>
                  <a:lnTo>
                    <a:pt x="169" y="634"/>
                  </a:lnTo>
                  <a:lnTo>
                    <a:pt x="85" y="972"/>
                  </a:lnTo>
                  <a:lnTo>
                    <a:pt x="43" y="1310"/>
                  </a:lnTo>
                  <a:lnTo>
                    <a:pt x="0" y="1605"/>
                  </a:lnTo>
                  <a:lnTo>
                    <a:pt x="0" y="1943"/>
                  </a:lnTo>
                  <a:lnTo>
                    <a:pt x="43" y="2281"/>
                  </a:lnTo>
                  <a:lnTo>
                    <a:pt x="127" y="2576"/>
                  </a:lnTo>
                  <a:lnTo>
                    <a:pt x="254" y="2872"/>
                  </a:lnTo>
                  <a:lnTo>
                    <a:pt x="422" y="3083"/>
                  </a:lnTo>
                  <a:lnTo>
                    <a:pt x="591" y="3251"/>
                  </a:lnTo>
                  <a:lnTo>
                    <a:pt x="760" y="3336"/>
                  </a:lnTo>
                  <a:lnTo>
                    <a:pt x="971" y="3378"/>
                  </a:lnTo>
                  <a:lnTo>
                    <a:pt x="1182" y="3294"/>
                  </a:lnTo>
                  <a:lnTo>
                    <a:pt x="1478" y="2998"/>
                  </a:lnTo>
                  <a:lnTo>
                    <a:pt x="1731" y="2618"/>
                  </a:lnTo>
                  <a:lnTo>
                    <a:pt x="1900" y="2238"/>
                  </a:lnTo>
                  <a:lnTo>
                    <a:pt x="1942" y="1774"/>
                  </a:lnTo>
                  <a:lnTo>
                    <a:pt x="1942" y="1478"/>
                  </a:lnTo>
                  <a:lnTo>
                    <a:pt x="1900" y="1183"/>
                  </a:lnTo>
                  <a:lnTo>
                    <a:pt x="1816" y="887"/>
                  </a:lnTo>
                  <a:lnTo>
                    <a:pt x="1689" y="592"/>
                  </a:lnTo>
                  <a:lnTo>
                    <a:pt x="1520" y="381"/>
                  </a:lnTo>
                  <a:lnTo>
                    <a:pt x="1351" y="170"/>
                  </a:lnTo>
                  <a:lnTo>
                    <a:pt x="1098" y="43"/>
                  </a:lnTo>
                  <a:lnTo>
                    <a:pt x="88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1"/>
            <p:cNvSpPr/>
            <p:nvPr/>
          </p:nvSpPr>
          <p:spPr>
            <a:xfrm>
              <a:off x="5987725" y="2707625"/>
              <a:ext cx="192100" cy="100275"/>
            </a:xfrm>
            <a:custGeom>
              <a:avLst/>
              <a:gdLst/>
              <a:ahLst/>
              <a:cxnLst/>
              <a:rect l="l" t="t" r="r" b="b"/>
              <a:pathLst>
                <a:path w="7684" h="4011" extrusionOk="0">
                  <a:moveTo>
                    <a:pt x="6333" y="1"/>
                  </a:moveTo>
                  <a:lnTo>
                    <a:pt x="5362" y="43"/>
                  </a:lnTo>
                  <a:lnTo>
                    <a:pt x="4475" y="169"/>
                  </a:lnTo>
                  <a:lnTo>
                    <a:pt x="3716" y="380"/>
                  </a:lnTo>
                  <a:lnTo>
                    <a:pt x="3040" y="634"/>
                  </a:lnTo>
                  <a:lnTo>
                    <a:pt x="2449" y="929"/>
                  </a:lnTo>
                  <a:lnTo>
                    <a:pt x="1943" y="1267"/>
                  </a:lnTo>
                  <a:lnTo>
                    <a:pt x="1478" y="1647"/>
                  </a:lnTo>
                  <a:lnTo>
                    <a:pt x="1140" y="1985"/>
                  </a:lnTo>
                  <a:lnTo>
                    <a:pt x="803" y="2365"/>
                  </a:lnTo>
                  <a:lnTo>
                    <a:pt x="592" y="2745"/>
                  </a:lnTo>
                  <a:lnTo>
                    <a:pt x="381" y="3082"/>
                  </a:lnTo>
                  <a:lnTo>
                    <a:pt x="212" y="3378"/>
                  </a:lnTo>
                  <a:lnTo>
                    <a:pt x="43" y="3842"/>
                  </a:lnTo>
                  <a:lnTo>
                    <a:pt x="1" y="4011"/>
                  </a:lnTo>
                  <a:lnTo>
                    <a:pt x="7684" y="2027"/>
                  </a:lnTo>
                  <a:lnTo>
                    <a:pt x="6333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51"/>
            <p:cNvSpPr/>
            <p:nvPr/>
          </p:nvSpPr>
          <p:spPr>
            <a:xfrm>
              <a:off x="5987725" y="2707625"/>
              <a:ext cx="192100" cy="100275"/>
            </a:xfrm>
            <a:custGeom>
              <a:avLst/>
              <a:gdLst/>
              <a:ahLst/>
              <a:cxnLst/>
              <a:rect l="l" t="t" r="r" b="b"/>
              <a:pathLst>
                <a:path w="7684" h="4011" fill="none" extrusionOk="0">
                  <a:moveTo>
                    <a:pt x="1" y="4011"/>
                  </a:moveTo>
                  <a:lnTo>
                    <a:pt x="1" y="4011"/>
                  </a:lnTo>
                  <a:lnTo>
                    <a:pt x="43" y="3842"/>
                  </a:lnTo>
                  <a:lnTo>
                    <a:pt x="212" y="3378"/>
                  </a:lnTo>
                  <a:lnTo>
                    <a:pt x="381" y="3082"/>
                  </a:lnTo>
                  <a:lnTo>
                    <a:pt x="592" y="2745"/>
                  </a:lnTo>
                  <a:lnTo>
                    <a:pt x="803" y="2365"/>
                  </a:lnTo>
                  <a:lnTo>
                    <a:pt x="1140" y="1985"/>
                  </a:lnTo>
                  <a:lnTo>
                    <a:pt x="1478" y="1647"/>
                  </a:lnTo>
                  <a:lnTo>
                    <a:pt x="1943" y="1267"/>
                  </a:lnTo>
                  <a:lnTo>
                    <a:pt x="2449" y="929"/>
                  </a:lnTo>
                  <a:lnTo>
                    <a:pt x="3040" y="634"/>
                  </a:lnTo>
                  <a:lnTo>
                    <a:pt x="3716" y="380"/>
                  </a:lnTo>
                  <a:lnTo>
                    <a:pt x="4475" y="169"/>
                  </a:lnTo>
                  <a:lnTo>
                    <a:pt x="5362" y="43"/>
                  </a:lnTo>
                  <a:lnTo>
                    <a:pt x="6333" y="1"/>
                  </a:lnTo>
                  <a:lnTo>
                    <a:pt x="7684" y="2027"/>
                  </a:lnTo>
                  <a:lnTo>
                    <a:pt x="1" y="401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1"/>
            <p:cNvSpPr/>
            <p:nvPr/>
          </p:nvSpPr>
          <p:spPr>
            <a:xfrm>
              <a:off x="5993000" y="2707625"/>
              <a:ext cx="174175" cy="84450"/>
            </a:xfrm>
            <a:custGeom>
              <a:avLst/>
              <a:gdLst/>
              <a:ahLst/>
              <a:cxnLst/>
              <a:rect l="l" t="t" r="r" b="b"/>
              <a:pathLst>
                <a:path w="6967" h="3378" extrusionOk="0">
                  <a:moveTo>
                    <a:pt x="6037" y="1"/>
                  </a:moveTo>
                  <a:lnTo>
                    <a:pt x="5362" y="43"/>
                  </a:lnTo>
                  <a:lnTo>
                    <a:pt x="4771" y="85"/>
                  </a:lnTo>
                  <a:lnTo>
                    <a:pt x="4180" y="212"/>
                  </a:lnTo>
                  <a:lnTo>
                    <a:pt x="3673" y="338"/>
                  </a:lnTo>
                  <a:lnTo>
                    <a:pt x="3167" y="507"/>
                  </a:lnTo>
                  <a:lnTo>
                    <a:pt x="2745" y="676"/>
                  </a:lnTo>
                  <a:lnTo>
                    <a:pt x="2323" y="887"/>
                  </a:lnTo>
                  <a:lnTo>
                    <a:pt x="1985" y="1098"/>
                  </a:lnTo>
                  <a:lnTo>
                    <a:pt x="1647" y="1351"/>
                  </a:lnTo>
                  <a:lnTo>
                    <a:pt x="1309" y="1605"/>
                  </a:lnTo>
                  <a:lnTo>
                    <a:pt x="1056" y="1858"/>
                  </a:lnTo>
                  <a:lnTo>
                    <a:pt x="592" y="2407"/>
                  </a:lnTo>
                  <a:lnTo>
                    <a:pt x="254" y="2956"/>
                  </a:lnTo>
                  <a:lnTo>
                    <a:pt x="1" y="3378"/>
                  </a:lnTo>
                  <a:lnTo>
                    <a:pt x="676" y="3040"/>
                  </a:lnTo>
                  <a:lnTo>
                    <a:pt x="1436" y="2660"/>
                  </a:lnTo>
                  <a:lnTo>
                    <a:pt x="2238" y="2322"/>
                  </a:lnTo>
                  <a:lnTo>
                    <a:pt x="3125" y="2027"/>
                  </a:lnTo>
                  <a:lnTo>
                    <a:pt x="4011" y="1731"/>
                  </a:lnTo>
                  <a:lnTo>
                    <a:pt x="4982" y="1478"/>
                  </a:lnTo>
                  <a:lnTo>
                    <a:pt x="5953" y="1309"/>
                  </a:lnTo>
                  <a:lnTo>
                    <a:pt x="6966" y="1225"/>
                  </a:lnTo>
                  <a:lnTo>
                    <a:pt x="6122" y="1"/>
                  </a:lnTo>
                  <a:close/>
                </a:path>
              </a:pathLst>
            </a:custGeom>
            <a:solidFill>
              <a:srgbClr val="E9F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1"/>
            <p:cNvSpPr/>
            <p:nvPr/>
          </p:nvSpPr>
          <p:spPr>
            <a:xfrm>
              <a:off x="5993000" y="2707625"/>
              <a:ext cx="174175" cy="84450"/>
            </a:xfrm>
            <a:custGeom>
              <a:avLst/>
              <a:gdLst/>
              <a:ahLst/>
              <a:cxnLst/>
              <a:rect l="l" t="t" r="r" b="b"/>
              <a:pathLst>
                <a:path w="6967" h="3378" fill="none" extrusionOk="0">
                  <a:moveTo>
                    <a:pt x="6037" y="1"/>
                  </a:moveTo>
                  <a:lnTo>
                    <a:pt x="6037" y="1"/>
                  </a:lnTo>
                  <a:lnTo>
                    <a:pt x="5362" y="43"/>
                  </a:lnTo>
                  <a:lnTo>
                    <a:pt x="5362" y="43"/>
                  </a:lnTo>
                  <a:lnTo>
                    <a:pt x="4771" y="85"/>
                  </a:lnTo>
                  <a:lnTo>
                    <a:pt x="4180" y="212"/>
                  </a:lnTo>
                  <a:lnTo>
                    <a:pt x="3673" y="338"/>
                  </a:lnTo>
                  <a:lnTo>
                    <a:pt x="3167" y="507"/>
                  </a:lnTo>
                  <a:lnTo>
                    <a:pt x="2745" y="676"/>
                  </a:lnTo>
                  <a:lnTo>
                    <a:pt x="2323" y="887"/>
                  </a:lnTo>
                  <a:lnTo>
                    <a:pt x="1985" y="1098"/>
                  </a:lnTo>
                  <a:lnTo>
                    <a:pt x="1647" y="1351"/>
                  </a:lnTo>
                  <a:lnTo>
                    <a:pt x="1647" y="1351"/>
                  </a:lnTo>
                  <a:lnTo>
                    <a:pt x="1309" y="1605"/>
                  </a:lnTo>
                  <a:lnTo>
                    <a:pt x="1056" y="1858"/>
                  </a:lnTo>
                  <a:lnTo>
                    <a:pt x="592" y="2407"/>
                  </a:lnTo>
                  <a:lnTo>
                    <a:pt x="254" y="2956"/>
                  </a:lnTo>
                  <a:lnTo>
                    <a:pt x="1" y="3378"/>
                  </a:lnTo>
                  <a:lnTo>
                    <a:pt x="1" y="3378"/>
                  </a:lnTo>
                  <a:lnTo>
                    <a:pt x="676" y="3040"/>
                  </a:lnTo>
                  <a:lnTo>
                    <a:pt x="1436" y="2660"/>
                  </a:lnTo>
                  <a:lnTo>
                    <a:pt x="2238" y="2322"/>
                  </a:lnTo>
                  <a:lnTo>
                    <a:pt x="3125" y="2027"/>
                  </a:lnTo>
                  <a:lnTo>
                    <a:pt x="4011" y="1731"/>
                  </a:lnTo>
                  <a:lnTo>
                    <a:pt x="4982" y="1478"/>
                  </a:lnTo>
                  <a:lnTo>
                    <a:pt x="5953" y="1309"/>
                  </a:lnTo>
                  <a:lnTo>
                    <a:pt x="6966" y="1225"/>
                  </a:lnTo>
                  <a:lnTo>
                    <a:pt x="6122" y="1"/>
                  </a:lnTo>
                  <a:lnTo>
                    <a:pt x="6122" y="1"/>
                  </a:lnTo>
                  <a:lnTo>
                    <a:pt x="60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1"/>
            <p:cNvSpPr/>
            <p:nvPr/>
          </p:nvSpPr>
          <p:spPr>
            <a:xfrm>
              <a:off x="6109100" y="4306500"/>
              <a:ext cx="117175" cy="180475"/>
            </a:xfrm>
            <a:custGeom>
              <a:avLst/>
              <a:gdLst/>
              <a:ahLst/>
              <a:cxnLst/>
              <a:rect l="l" t="t" r="r" b="b"/>
              <a:pathLst>
                <a:path w="4687" h="7219" extrusionOk="0">
                  <a:moveTo>
                    <a:pt x="3124" y="0"/>
                  </a:moveTo>
                  <a:lnTo>
                    <a:pt x="0" y="42"/>
                  </a:lnTo>
                  <a:lnTo>
                    <a:pt x="1562" y="7219"/>
                  </a:lnTo>
                  <a:lnTo>
                    <a:pt x="4686" y="7177"/>
                  </a:lnTo>
                  <a:lnTo>
                    <a:pt x="3124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1"/>
            <p:cNvSpPr/>
            <p:nvPr/>
          </p:nvSpPr>
          <p:spPr>
            <a:xfrm>
              <a:off x="6109100" y="4306500"/>
              <a:ext cx="117175" cy="180475"/>
            </a:xfrm>
            <a:custGeom>
              <a:avLst/>
              <a:gdLst/>
              <a:ahLst/>
              <a:cxnLst/>
              <a:rect l="l" t="t" r="r" b="b"/>
              <a:pathLst>
                <a:path w="4687" h="7219" fill="none" extrusionOk="0">
                  <a:moveTo>
                    <a:pt x="4686" y="7177"/>
                  </a:moveTo>
                  <a:lnTo>
                    <a:pt x="1562" y="7219"/>
                  </a:lnTo>
                  <a:lnTo>
                    <a:pt x="0" y="42"/>
                  </a:lnTo>
                  <a:lnTo>
                    <a:pt x="3124" y="0"/>
                  </a:lnTo>
                  <a:lnTo>
                    <a:pt x="4686" y="7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1"/>
            <p:cNvSpPr/>
            <p:nvPr/>
          </p:nvSpPr>
          <p:spPr>
            <a:xfrm>
              <a:off x="5908575" y="3422100"/>
              <a:ext cx="419000" cy="959350"/>
            </a:xfrm>
            <a:custGeom>
              <a:avLst/>
              <a:gdLst/>
              <a:ahLst/>
              <a:cxnLst/>
              <a:rect l="l" t="t" r="r" b="b"/>
              <a:pathLst>
                <a:path w="16760" h="38374" extrusionOk="0">
                  <a:moveTo>
                    <a:pt x="16760" y="1"/>
                  </a:moveTo>
                  <a:lnTo>
                    <a:pt x="15282" y="338"/>
                  </a:lnTo>
                  <a:lnTo>
                    <a:pt x="13805" y="718"/>
                  </a:lnTo>
                  <a:lnTo>
                    <a:pt x="12327" y="1098"/>
                  </a:lnTo>
                  <a:lnTo>
                    <a:pt x="10934" y="1478"/>
                  </a:lnTo>
                  <a:lnTo>
                    <a:pt x="9541" y="1943"/>
                  </a:lnTo>
                  <a:lnTo>
                    <a:pt x="8190" y="2365"/>
                  </a:lnTo>
                  <a:lnTo>
                    <a:pt x="6924" y="2829"/>
                  </a:lnTo>
                  <a:lnTo>
                    <a:pt x="5742" y="3293"/>
                  </a:lnTo>
                  <a:lnTo>
                    <a:pt x="4644" y="3800"/>
                  </a:lnTo>
                  <a:lnTo>
                    <a:pt x="3631" y="4307"/>
                  </a:lnTo>
                  <a:lnTo>
                    <a:pt x="2744" y="4771"/>
                  </a:lnTo>
                  <a:lnTo>
                    <a:pt x="1985" y="5277"/>
                  </a:lnTo>
                  <a:lnTo>
                    <a:pt x="1309" y="5784"/>
                  </a:lnTo>
                  <a:lnTo>
                    <a:pt x="803" y="6291"/>
                  </a:lnTo>
                  <a:lnTo>
                    <a:pt x="634" y="6502"/>
                  </a:lnTo>
                  <a:lnTo>
                    <a:pt x="465" y="6755"/>
                  </a:lnTo>
                  <a:lnTo>
                    <a:pt x="338" y="7008"/>
                  </a:lnTo>
                  <a:lnTo>
                    <a:pt x="254" y="7219"/>
                  </a:lnTo>
                  <a:lnTo>
                    <a:pt x="127" y="7937"/>
                  </a:lnTo>
                  <a:lnTo>
                    <a:pt x="43" y="8697"/>
                  </a:lnTo>
                  <a:lnTo>
                    <a:pt x="1" y="9583"/>
                  </a:lnTo>
                  <a:lnTo>
                    <a:pt x="43" y="10512"/>
                  </a:lnTo>
                  <a:lnTo>
                    <a:pt x="85" y="11483"/>
                  </a:lnTo>
                  <a:lnTo>
                    <a:pt x="169" y="12538"/>
                  </a:lnTo>
                  <a:lnTo>
                    <a:pt x="296" y="13678"/>
                  </a:lnTo>
                  <a:lnTo>
                    <a:pt x="465" y="14818"/>
                  </a:lnTo>
                  <a:lnTo>
                    <a:pt x="929" y="17266"/>
                  </a:lnTo>
                  <a:lnTo>
                    <a:pt x="1436" y="19799"/>
                  </a:lnTo>
                  <a:lnTo>
                    <a:pt x="2069" y="22374"/>
                  </a:lnTo>
                  <a:lnTo>
                    <a:pt x="2702" y="24992"/>
                  </a:lnTo>
                  <a:lnTo>
                    <a:pt x="3167" y="26680"/>
                  </a:lnTo>
                  <a:lnTo>
                    <a:pt x="3673" y="28369"/>
                  </a:lnTo>
                  <a:lnTo>
                    <a:pt x="4180" y="30057"/>
                  </a:lnTo>
                  <a:lnTo>
                    <a:pt x="4729" y="31746"/>
                  </a:lnTo>
                  <a:lnTo>
                    <a:pt x="5320" y="33434"/>
                  </a:lnTo>
                  <a:lnTo>
                    <a:pt x="5953" y="35081"/>
                  </a:lnTo>
                  <a:lnTo>
                    <a:pt x="6586" y="36727"/>
                  </a:lnTo>
                  <a:lnTo>
                    <a:pt x="7261" y="38373"/>
                  </a:lnTo>
                  <a:lnTo>
                    <a:pt x="12918" y="37951"/>
                  </a:lnTo>
                  <a:lnTo>
                    <a:pt x="12538" y="36389"/>
                  </a:lnTo>
                  <a:lnTo>
                    <a:pt x="12116" y="34616"/>
                  </a:lnTo>
                  <a:lnTo>
                    <a:pt x="11652" y="32337"/>
                  </a:lnTo>
                  <a:lnTo>
                    <a:pt x="11103" y="29677"/>
                  </a:lnTo>
                  <a:lnTo>
                    <a:pt x="10596" y="26765"/>
                  </a:lnTo>
                  <a:lnTo>
                    <a:pt x="10132" y="23641"/>
                  </a:lnTo>
                  <a:lnTo>
                    <a:pt x="9921" y="22079"/>
                  </a:lnTo>
                  <a:lnTo>
                    <a:pt x="9752" y="20517"/>
                  </a:lnTo>
                  <a:lnTo>
                    <a:pt x="9583" y="18617"/>
                  </a:lnTo>
                  <a:lnTo>
                    <a:pt x="9457" y="16844"/>
                  </a:lnTo>
                  <a:lnTo>
                    <a:pt x="9414" y="15240"/>
                  </a:lnTo>
                  <a:lnTo>
                    <a:pt x="9499" y="13847"/>
                  </a:lnTo>
                  <a:lnTo>
                    <a:pt x="9541" y="13214"/>
                  </a:lnTo>
                  <a:lnTo>
                    <a:pt x="9625" y="12623"/>
                  </a:lnTo>
                  <a:lnTo>
                    <a:pt x="9752" y="12116"/>
                  </a:lnTo>
                  <a:lnTo>
                    <a:pt x="9879" y="11694"/>
                  </a:lnTo>
                  <a:lnTo>
                    <a:pt x="10048" y="11356"/>
                  </a:lnTo>
                  <a:lnTo>
                    <a:pt x="10259" y="11061"/>
                  </a:lnTo>
                  <a:lnTo>
                    <a:pt x="10512" y="10892"/>
                  </a:lnTo>
                  <a:lnTo>
                    <a:pt x="10765" y="10765"/>
                  </a:lnTo>
                  <a:lnTo>
                    <a:pt x="11187" y="10681"/>
                  </a:lnTo>
                  <a:lnTo>
                    <a:pt x="11694" y="10639"/>
                  </a:lnTo>
                  <a:lnTo>
                    <a:pt x="13045" y="10596"/>
                  </a:lnTo>
                  <a:lnTo>
                    <a:pt x="14776" y="10596"/>
                  </a:lnTo>
                  <a:lnTo>
                    <a:pt x="16760" y="10639"/>
                  </a:lnTo>
                  <a:lnTo>
                    <a:pt x="1676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1"/>
            <p:cNvSpPr/>
            <p:nvPr/>
          </p:nvSpPr>
          <p:spPr>
            <a:xfrm>
              <a:off x="5908575" y="3422100"/>
              <a:ext cx="419000" cy="959350"/>
            </a:xfrm>
            <a:custGeom>
              <a:avLst/>
              <a:gdLst/>
              <a:ahLst/>
              <a:cxnLst/>
              <a:rect l="l" t="t" r="r" b="b"/>
              <a:pathLst>
                <a:path w="16760" h="38374" fill="none" extrusionOk="0">
                  <a:moveTo>
                    <a:pt x="2702" y="24992"/>
                  </a:moveTo>
                  <a:lnTo>
                    <a:pt x="2702" y="24992"/>
                  </a:lnTo>
                  <a:lnTo>
                    <a:pt x="3167" y="26680"/>
                  </a:lnTo>
                  <a:lnTo>
                    <a:pt x="3673" y="28369"/>
                  </a:lnTo>
                  <a:lnTo>
                    <a:pt x="4180" y="30057"/>
                  </a:lnTo>
                  <a:lnTo>
                    <a:pt x="4729" y="31746"/>
                  </a:lnTo>
                  <a:lnTo>
                    <a:pt x="5320" y="33434"/>
                  </a:lnTo>
                  <a:lnTo>
                    <a:pt x="5953" y="35081"/>
                  </a:lnTo>
                  <a:lnTo>
                    <a:pt x="6586" y="36727"/>
                  </a:lnTo>
                  <a:lnTo>
                    <a:pt x="7261" y="38373"/>
                  </a:lnTo>
                  <a:lnTo>
                    <a:pt x="12918" y="37951"/>
                  </a:lnTo>
                  <a:lnTo>
                    <a:pt x="12918" y="37951"/>
                  </a:lnTo>
                  <a:lnTo>
                    <a:pt x="12538" y="36389"/>
                  </a:lnTo>
                  <a:lnTo>
                    <a:pt x="12116" y="34616"/>
                  </a:lnTo>
                  <a:lnTo>
                    <a:pt x="11652" y="32337"/>
                  </a:lnTo>
                  <a:lnTo>
                    <a:pt x="11103" y="29677"/>
                  </a:lnTo>
                  <a:lnTo>
                    <a:pt x="10596" y="26765"/>
                  </a:lnTo>
                  <a:lnTo>
                    <a:pt x="10132" y="23641"/>
                  </a:lnTo>
                  <a:lnTo>
                    <a:pt x="9921" y="22079"/>
                  </a:lnTo>
                  <a:lnTo>
                    <a:pt x="9752" y="20517"/>
                  </a:lnTo>
                  <a:lnTo>
                    <a:pt x="9752" y="20517"/>
                  </a:lnTo>
                  <a:lnTo>
                    <a:pt x="9583" y="18617"/>
                  </a:lnTo>
                  <a:lnTo>
                    <a:pt x="9457" y="16844"/>
                  </a:lnTo>
                  <a:lnTo>
                    <a:pt x="9414" y="15240"/>
                  </a:lnTo>
                  <a:lnTo>
                    <a:pt x="9499" y="13847"/>
                  </a:lnTo>
                  <a:lnTo>
                    <a:pt x="9541" y="13214"/>
                  </a:lnTo>
                  <a:lnTo>
                    <a:pt x="9625" y="12623"/>
                  </a:lnTo>
                  <a:lnTo>
                    <a:pt x="9752" y="12116"/>
                  </a:lnTo>
                  <a:lnTo>
                    <a:pt x="9879" y="11694"/>
                  </a:lnTo>
                  <a:lnTo>
                    <a:pt x="10048" y="11356"/>
                  </a:lnTo>
                  <a:lnTo>
                    <a:pt x="10259" y="11061"/>
                  </a:lnTo>
                  <a:lnTo>
                    <a:pt x="10512" y="10892"/>
                  </a:lnTo>
                  <a:lnTo>
                    <a:pt x="10765" y="10765"/>
                  </a:lnTo>
                  <a:lnTo>
                    <a:pt x="10765" y="10765"/>
                  </a:lnTo>
                  <a:lnTo>
                    <a:pt x="11187" y="10681"/>
                  </a:lnTo>
                  <a:lnTo>
                    <a:pt x="11694" y="10639"/>
                  </a:lnTo>
                  <a:lnTo>
                    <a:pt x="13045" y="10596"/>
                  </a:lnTo>
                  <a:lnTo>
                    <a:pt x="14776" y="10596"/>
                  </a:lnTo>
                  <a:lnTo>
                    <a:pt x="16760" y="10639"/>
                  </a:lnTo>
                  <a:lnTo>
                    <a:pt x="16760" y="1"/>
                  </a:lnTo>
                  <a:lnTo>
                    <a:pt x="16760" y="1"/>
                  </a:lnTo>
                  <a:lnTo>
                    <a:pt x="15282" y="338"/>
                  </a:lnTo>
                  <a:lnTo>
                    <a:pt x="13805" y="718"/>
                  </a:lnTo>
                  <a:lnTo>
                    <a:pt x="12327" y="1098"/>
                  </a:lnTo>
                  <a:lnTo>
                    <a:pt x="10934" y="1478"/>
                  </a:lnTo>
                  <a:lnTo>
                    <a:pt x="9541" y="1943"/>
                  </a:lnTo>
                  <a:lnTo>
                    <a:pt x="8190" y="2365"/>
                  </a:lnTo>
                  <a:lnTo>
                    <a:pt x="6924" y="2829"/>
                  </a:lnTo>
                  <a:lnTo>
                    <a:pt x="5742" y="3293"/>
                  </a:lnTo>
                  <a:lnTo>
                    <a:pt x="4644" y="3800"/>
                  </a:lnTo>
                  <a:lnTo>
                    <a:pt x="3631" y="4307"/>
                  </a:lnTo>
                  <a:lnTo>
                    <a:pt x="2744" y="4771"/>
                  </a:lnTo>
                  <a:lnTo>
                    <a:pt x="1985" y="5277"/>
                  </a:lnTo>
                  <a:lnTo>
                    <a:pt x="1309" y="5784"/>
                  </a:lnTo>
                  <a:lnTo>
                    <a:pt x="803" y="6291"/>
                  </a:lnTo>
                  <a:lnTo>
                    <a:pt x="634" y="6502"/>
                  </a:lnTo>
                  <a:lnTo>
                    <a:pt x="465" y="6755"/>
                  </a:lnTo>
                  <a:lnTo>
                    <a:pt x="338" y="7008"/>
                  </a:lnTo>
                  <a:lnTo>
                    <a:pt x="254" y="7219"/>
                  </a:lnTo>
                  <a:lnTo>
                    <a:pt x="254" y="7219"/>
                  </a:lnTo>
                  <a:lnTo>
                    <a:pt x="127" y="7937"/>
                  </a:lnTo>
                  <a:lnTo>
                    <a:pt x="43" y="8697"/>
                  </a:lnTo>
                  <a:lnTo>
                    <a:pt x="1" y="9583"/>
                  </a:lnTo>
                  <a:lnTo>
                    <a:pt x="43" y="10512"/>
                  </a:lnTo>
                  <a:lnTo>
                    <a:pt x="85" y="11483"/>
                  </a:lnTo>
                  <a:lnTo>
                    <a:pt x="169" y="12538"/>
                  </a:lnTo>
                  <a:lnTo>
                    <a:pt x="296" y="13678"/>
                  </a:lnTo>
                  <a:lnTo>
                    <a:pt x="465" y="14818"/>
                  </a:lnTo>
                  <a:lnTo>
                    <a:pt x="929" y="17266"/>
                  </a:lnTo>
                  <a:lnTo>
                    <a:pt x="1436" y="19799"/>
                  </a:lnTo>
                  <a:lnTo>
                    <a:pt x="2069" y="22374"/>
                  </a:lnTo>
                  <a:lnTo>
                    <a:pt x="2702" y="249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1"/>
            <p:cNvSpPr/>
            <p:nvPr/>
          </p:nvSpPr>
          <p:spPr>
            <a:xfrm>
              <a:off x="6052100" y="4306500"/>
              <a:ext cx="194225" cy="82325"/>
            </a:xfrm>
            <a:custGeom>
              <a:avLst/>
              <a:gdLst/>
              <a:ahLst/>
              <a:cxnLst/>
              <a:rect l="l" t="t" r="r" b="b"/>
              <a:pathLst>
                <a:path w="7769" h="3293" extrusionOk="0">
                  <a:moveTo>
                    <a:pt x="7473" y="0"/>
                  </a:moveTo>
                  <a:lnTo>
                    <a:pt x="1" y="338"/>
                  </a:lnTo>
                  <a:lnTo>
                    <a:pt x="1014" y="3293"/>
                  </a:lnTo>
                  <a:lnTo>
                    <a:pt x="7768" y="2829"/>
                  </a:lnTo>
                  <a:lnTo>
                    <a:pt x="7473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1"/>
            <p:cNvSpPr/>
            <p:nvPr/>
          </p:nvSpPr>
          <p:spPr>
            <a:xfrm>
              <a:off x="6052100" y="4306500"/>
              <a:ext cx="194225" cy="82325"/>
            </a:xfrm>
            <a:custGeom>
              <a:avLst/>
              <a:gdLst/>
              <a:ahLst/>
              <a:cxnLst/>
              <a:rect l="l" t="t" r="r" b="b"/>
              <a:pathLst>
                <a:path w="7769" h="3293" fill="none" extrusionOk="0">
                  <a:moveTo>
                    <a:pt x="7768" y="2829"/>
                  </a:moveTo>
                  <a:lnTo>
                    <a:pt x="1014" y="3293"/>
                  </a:lnTo>
                  <a:lnTo>
                    <a:pt x="1" y="338"/>
                  </a:lnTo>
                  <a:lnTo>
                    <a:pt x="7473" y="0"/>
                  </a:lnTo>
                  <a:lnTo>
                    <a:pt x="7768" y="28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1"/>
            <p:cNvSpPr/>
            <p:nvPr/>
          </p:nvSpPr>
          <p:spPr>
            <a:xfrm>
              <a:off x="6093275" y="4451075"/>
              <a:ext cx="43275" cy="38025"/>
            </a:xfrm>
            <a:custGeom>
              <a:avLst/>
              <a:gdLst/>
              <a:ahLst/>
              <a:cxnLst/>
              <a:rect l="l" t="t" r="r" b="b"/>
              <a:pathLst>
                <a:path w="1731" h="1521" extrusionOk="0">
                  <a:moveTo>
                    <a:pt x="1055" y="127"/>
                  </a:moveTo>
                  <a:lnTo>
                    <a:pt x="1140" y="169"/>
                  </a:lnTo>
                  <a:lnTo>
                    <a:pt x="1182" y="212"/>
                  </a:lnTo>
                  <a:lnTo>
                    <a:pt x="1309" y="423"/>
                  </a:lnTo>
                  <a:lnTo>
                    <a:pt x="1393" y="634"/>
                  </a:lnTo>
                  <a:lnTo>
                    <a:pt x="1435" y="887"/>
                  </a:lnTo>
                  <a:lnTo>
                    <a:pt x="1478" y="1140"/>
                  </a:lnTo>
                  <a:lnTo>
                    <a:pt x="1393" y="1098"/>
                  </a:lnTo>
                  <a:lnTo>
                    <a:pt x="1224" y="929"/>
                  </a:lnTo>
                  <a:lnTo>
                    <a:pt x="1055" y="718"/>
                  </a:lnTo>
                  <a:lnTo>
                    <a:pt x="929" y="507"/>
                  </a:lnTo>
                  <a:lnTo>
                    <a:pt x="887" y="254"/>
                  </a:lnTo>
                  <a:lnTo>
                    <a:pt x="887" y="212"/>
                  </a:lnTo>
                  <a:lnTo>
                    <a:pt x="1013" y="127"/>
                  </a:lnTo>
                  <a:close/>
                  <a:moveTo>
                    <a:pt x="338" y="887"/>
                  </a:moveTo>
                  <a:lnTo>
                    <a:pt x="464" y="929"/>
                  </a:lnTo>
                  <a:lnTo>
                    <a:pt x="718" y="972"/>
                  </a:lnTo>
                  <a:lnTo>
                    <a:pt x="1055" y="1098"/>
                  </a:lnTo>
                  <a:lnTo>
                    <a:pt x="1351" y="1267"/>
                  </a:lnTo>
                  <a:lnTo>
                    <a:pt x="971" y="1352"/>
                  </a:lnTo>
                  <a:lnTo>
                    <a:pt x="633" y="1394"/>
                  </a:lnTo>
                  <a:lnTo>
                    <a:pt x="380" y="1352"/>
                  </a:lnTo>
                  <a:lnTo>
                    <a:pt x="253" y="1267"/>
                  </a:lnTo>
                  <a:lnTo>
                    <a:pt x="169" y="1183"/>
                  </a:lnTo>
                  <a:lnTo>
                    <a:pt x="169" y="1014"/>
                  </a:lnTo>
                  <a:lnTo>
                    <a:pt x="211" y="972"/>
                  </a:lnTo>
                  <a:lnTo>
                    <a:pt x="253" y="929"/>
                  </a:lnTo>
                  <a:lnTo>
                    <a:pt x="338" y="887"/>
                  </a:lnTo>
                  <a:close/>
                  <a:moveTo>
                    <a:pt x="929" y="1"/>
                  </a:moveTo>
                  <a:lnTo>
                    <a:pt x="844" y="85"/>
                  </a:lnTo>
                  <a:lnTo>
                    <a:pt x="760" y="127"/>
                  </a:lnTo>
                  <a:lnTo>
                    <a:pt x="760" y="212"/>
                  </a:lnTo>
                  <a:lnTo>
                    <a:pt x="760" y="423"/>
                  </a:lnTo>
                  <a:lnTo>
                    <a:pt x="844" y="592"/>
                  </a:lnTo>
                  <a:lnTo>
                    <a:pt x="929" y="803"/>
                  </a:lnTo>
                  <a:lnTo>
                    <a:pt x="1055" y="929"/>
                  </a:lnTo>
                  <a:lnTo>
                    <a:pt x="844" y="845"/>
                  </a:lnTo>
                  <a:lnTo>
                    <a:pt x="633" y="803"/>
                  </a:lnTo>
                  <a:lnTo>
                    <a:pt x="422" y="761"/>
                  </a:lnTo>
                  <a:lnTo>
                    <a:pt x="169" y="803"/>
                  </a:lnTo>
                  <a:lnTo>
                    <a:pt x="85" y="887"/>
                  </a:lnTo>
                  <a:lnTo>
                    <a:pt x="42" y="1014"/>
                  </a:lnTo>
                  <a:lnTo>
                    <a:pt x="0" y="1098"/>
                  </a:lnTo>
                  <a:lnTo>
                    <a:pt x="42" y="1225"/>
                  </a:lnTo>
                  <a:lnTo>
                    <a:pt x="85" y="1309"/>
                  </a:lnTo>
                  <a:lnTo>
                    <a:pt x="127" y="1394"/>
                  </a:lnTo>
                  <a:lnTo>
                    <a:pt x="296" y="1478"/>
                  </a:lnTo>
                  <a:lnTo>
                    <a:pt x="422" y="1520"/>
                  </a:lnTo>
                  <a:lnTo>
                    <a:pt x="718" y="1520"/>
                  </a:lnTo>
                  <a:lnTo>
                    <a:pt x="1140" y="1478"/>
                  </a:lnTo>
                  <a:lnTo>
                    <a:pt x="1562" y="1352"/>
                  </a:lnTo>
                  <a:lnTo>
                    <a:pt x="1604" y="1352"/>
                  </a:lnTo>
                  <a:lnTo>
                    <a:pt x="1646" y="1309"/>
                  </a:lnTo>
                  <a:lnTo>
                    <a:pt x="1731" y="1309"/>
                  </a:lnTo>
                  <a:lnTo>
                    <a:pt x="1731" y="1098"/>
                  </a:lnTo>
                  <a:lnTo>
                    <a:pt x="1646" y="761"/>
                  </a:lnTo>
                  <a:lnTo>
                    <a:pt x="1562" y="381"/>
                  </a:lnTo>
                  <a:lnTo>
                    <a:pt x="1478" y="212"/>
                  </a:lnTo>
                  <a:lnTo>
                    <a:pt x="1351" y="85"/>
                  </a:lnTo>
                  <a:lnTo>
                    <a:pt x="1182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1"/>
            <p:cNvSpPr/>
            <p:nvPr/>
          </p:nvSpPr>
          <p:spPr>
            <a:xfrm>
              <a:off x="6093275" y="4451075"/>
              <a:ext cx="43275" cy="38025"/>
            </a:xfrm>
            <a:custGeom>
              <a:avLst/>
              <a:gdLst/>
              <a:ahLst/>
              <a:cxnLst/>
              <a:rect l="l" t="t" r="r" b="b"/>
              <a:pathLst>
                <a:path w="1731" h="1521" fill="none" extrusionOk="0">
                  <a:moveTo>
                    <a:pt x="1731" y="1309"/>
                  </a:moveTo>
                  <a:lnTo>
                    <a:pt x="1731" y="1309"/>
                  </a:lnTo>
                  <a:lnTo>
                    <a:pt x="1731" y="1098"/>
                  </a:lnTo>
                  <a:lnTo>
                    <a:pt x="1646" y="761"/>
                  </a:lnTo>
                  <a:lnTo>
                    <a:pt x="1562" y="381"/>
                  </a:lnTo>
                  <a:lnTo>
                    <a:pt x="1478" y="212"/>
                  </a:lnTo>
                  <a:lnTo>
                    <a:pt x="1351" y="85"/>
                  </a:lnTo>
                  <a:lnTo>
                    <a:pt x="1351" y="85"/>
                  </a:lnTo>
                  <a:lnTo>
                    <a:pt x="1182" y="1"/>
                  </a:lnTo>
                  <a:lnTo>
                    <a:pt x="1013" y="1"/>
                  </a:lnTo>
                  <a:lnTo>
                    <a:pt x="1013" y="1"/>
                  </a:lnTo>
                  <a:lnTo>
                    <a:pt x="929" y="1"/>
                  </a:lnTo>
                  <a:lnTo>
                    <a:pt x="844" y="85"/>
                  </a:lnTo>
                  <a:lnTo>
                    <a:pt x="760" y="127"/>
                  </a:lnTo>
                  <a:lnTo>
                    <a:pt x="760" y="212"/>
                  </a:lnTo>
                  <a:lnTo>
                    <a:pt x="760" y="212"/>
                  </a:lnTo>
                  <a:lnTo>
                    <a:pt x="760" y="423"/>
                  </a:lnTo>
                  <a:lnTo>
                    <a:pt x="844" y="592"/>
                  </a:lnTo>
                  <a:lnTo>
                    <a:pt x="929" y="803"/>
                  </a:lnTo>
                  <a:lnTo>
                    <a:pt x="1055" y="929"/>
                  </a:lnTo>
                  <a:lnTo>
                    <a:pt x="1055" y="929"/>
                  </a:lnTo>
                  <a:lnTo>
                    <a:pt x="844" y="845"/>
                  </a:lnTo>
                  <a:lnTo>
                    <a:pt x="633" y="803"/>
                  </a:lnTo>
                  <a:lnTo>
                    <a:pt x="422" y="761"/>
                  </a:lnTo>
                  <a:lnTo>
                    <a:pt x="169" y="803"/>
                  </a:lnTo>
                  <a:lnTo>
                    <a:pt x="169" y="803"/>
                  </a:lnTo>
                  <a:lnTo>
                    <a:pt x="85" y="887"/>
                  </a:lnTo>
                  <a:lnTo>
                    <a:pt x="42" y="1014"/>
                  </a:lnTo>
                  <a:lnTo>
                    <a:pt x="42" y="1014"/>
                  </a:lnTo>
                  <a:lnTo>
                    <a:pt x="0" y="1098"/>
                  </a:lnTo>
                  <a:lnTo>
                    <a:pt x="42" y="1225"/>
                  </a:lnTo>
                  <a:lnTo>
                    <a:pt x="85" y="1309"/>
                  </a:lnTo>
                  <a:lnTo>
                    <a:pt x="127" y="1394"/>
                  </a:lnTo>
                  <a:lnTo>
                    <a:pt x="127" y="1394"/>
                  </a:lnTo>
                  <a:lnTo>
                    <a:pt x="296" y="1478"/>
                  </a:lnTo>
                  <a:lnTo>
                    <a:pt x="422" y="1520"/>
                  </a:lnTo>
                  <a:lnTo>
                    <a:pt x="591" y="1520"/>
                  </a:lnTo>
                  <a:lnTo>
                    <a:pt x="718" y="1520"/>
                  </a:lnTo>
                  <a:lnTo>
                    <a:pt x="718" y="1520"/>
                  </a:lnTo>
                  <a:lnTo>
                    <a:pt x="1140" y="1478"/>
                  </a:lnTo>
                  <a:lnTo>
                    <a:pt x="1562" y="1352"/>
                  </a:lnTo>
                  <a:lnTo>
                    <a:pt x="1604" y="1352"/>
                  </a:lnTo>
                  <a:lnTo>
                    <a:pt x="1604" y="1352"/>
                  </a:lnTo>
                  <a:lnTo>
                    <a:pt x="1604" y="1352"/>
                  </a:lnTo>
                  <a:lnTo>
                    <a:pt x="1604" y="1352"/>
                  </a:lnTo>
                  <a:lnTo>
                    <a:pt x="1604" y="1352"/>
                  </a:lnTo>
                  <a:lnTo>
                    <a:pt x="1646" y="1309"/>
                  </a:lnTo>
                  <a:lnTo>
                    <a:pt x="1731" y="1309"/>
                  </a:lnTo>
                  <a:lnTo>
                    <a:pt x="1731" y="13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1"/>
            <p:cNvSpPr/>
            <p:nvPr/>
          </p:nvSpPr>
          <p:spPr>
            <a:xfrm>
              <a:off x="6115425" y="4454250"/>
              <a:ext cx="14800" cy="25350"/>
            </a:xfrm>
            <a:custGeom>
              <a:avLst/>
              <a:gdLst/>
              <a:ahLst/>
              <a:cxnLst/>
              <a:rect l="l" t="t" r="r" b="b"/>
              <a:pathLst>
                <a:path w="592" h="1014" fill="none" extrusionOk="0">
                  <a:moveTo>
                    <a:pt x="1" y="127"/>
                  </a:moveTo>
                  <a:lnTo>
                    <a:pt x="1" y="127"/>
                  </a:lnTo>
                  <a:lnTo>
                    <a:pt x="1" y="85"/>
                  </a:lnTo>
                  <a:lnTo>
                    <a:pt x="127" y="0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254" y="42"/>
                  </a:lnTo>
                  <a:lnTo>
                    <a:pt x="296" y="85"/>
                  </a:lnTo>
                  <a:lnTo>
                    <a:pt x="296" y="85"/>
                  </a:lnTo>
                  <a:lnTo>
                    <a:pt x="423" y="296"/>
                  </a:lnTo>
                  <a:lnTo>
                    <a:pt x="507" y="507"/>
                  </a:lnTo>
                  <a:lnTo>
                    <a:pt x="549" y="760"/>
                  </a:lnTo>
                  <a:lnTo>
                    <a:pt x="592" y="1013"/>
                  </a:lnTo>
                  <a:lnTo>
                    <a:pt x="507" y="971"/>
                  </a:lnTo>
                  <a:lnTo>
                    <a:pt x="507" y="971"/>
                  </a:lnTo>
                  <a:lnTo>
                    <a:pt x="338" y="802"/>
                  </a:lnTo>
                  <a:lnTo>
                    <a:pt x="169" y="591"/>
                  </a:lnTo>
                  <a:lnTo>
                    <a:pt x="43" y="380"/>
                  </a:lnTo>
                  <a:lnTo>
                    <a:pt x="1" y="1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1"/>
            <p:cNvSpPr/>
            <p:nvPr/>
          </p:nvSpPr>
          <p:spPr>
            <a:xfrm>
              <a:off x="6097475" y="4473250"/>
              <a:ext cx="29575" cy="12675"/>
            </a:xfrm>
            <a:custGeom>
              <a:avLst/>
              <a:gdLst/>
              <a:ahLst/>
              <a:cxnLst/>
              <a:rect l="l" t="t" r="r" b="b"/>
              <a:pathLst>
                <a:path w="1183" h="507" fill="none" extrusionOk="0">
                  <a:moveTo>
                    <a:pt x="85" y="380"/>
                  </a:moveTo>
                  <a:lnTo>
                    <a:pt x="85" y="380"/>
                  </a:lnTo>
                  <a:lnTo>
                    <a:pt x="1" y="2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43" y="85"/>
                  </a:lnTo>
                  <a:lnTo>
                    <a:pt x="85" y="42"/>
                  </a:lnTo>
                  <a:lnTo>
                    <a:pt x="85" y="42"/>
                  </a:lnTo>
                  <a:lnTo>
                    <a:pt x="170" y="0"/>
                  </a:lnTo>
                  <a:lnTo>
                    <a:pt x="296" y="42"/>
                  </a:lnTo>
                  <a:lnTo>
                    <a:pt x="550" y="85"/>
                  </a:lnTo>
                  <a:lnTo>
                    <a:pt x="887" y="211"/>
                  </a:lnTo>
                  <a:lnTo>
                    <a:pt x="1183" y="380"/>
                  </a:lnTo>
                  <a:lnTo>
                    <a:pt x="1183" y="380"/>
                  </a:lnTo>
                  <a:lnTo>
                    <a:pt x="803" y="465"/>
                  </a:lnTo>
                  <a:lnTo>
                    <a:pt x="465" y="507"/>
                  </a:lnTo>
                  <a:lnTo>
                    <a:pt x="212" y="465"/>
                  </a:lnTo>
                  <a:lnTo>
                    <a:pt x="85" y="38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1"/>
            <p:cNvSpPr/>
            <p:nvPr/>
          </p:nvSpPr>
          <p:spPr>
            <a:xfrm>
              <a:off x="6017275" y="4467975"/>
              <a:ext cx="222700" cy="95000"/>
            </a:xfrm>
            <a:custGeom>
              <a:avLst/>
              <a:gdLst/>
              <a:ahLst/>
              <a:cxnLst/>
              <a:rect l="l" t="t" r="r" b="b"/>
              <a:pathLst>
                <a:path w="8908" h="3800" extrusionOk="0">
                  <a:moveTo>
                    <a:pt x="8317" y="0"/>
                  </a:moveTo>
                  <a:lnTo>
                    <a:pt x="4855" y="253"/>
                  </a:lnTo>
                  <a:lnTo>
                    <a:pt x="4560" y="296"/>
                  </a:lnTo>
                  <a:lnTo>
                    <a:pt x="4307" y="464"/>
                  </a:lnTo>
                  <a:lnTo>
                    <a:pt x="3969" y="718"/>
                  </a:lnTo>
                  <a:lnTo>
                    <a:pt x="3547" y="1013"/>
                  </a:lnTo>
                  <a:lnTo>
                    <a:pt x="3082" y="1309"/>
                  </a:lnTo>
                  <a:lnTo>
                    <a:pt x="2534" y="1604"/>
                  </a:lnTo>
                  <a:lnTo>
                    <a:pt x="1985" y="1858"/>
                  </a:lnTo>
                  <a:lnTo>
                    <a:pt x="1436" y="2069"/>
                  </a:lnTo>
                  <a:lnTo>
                    <a:pt x="929" y="2237"/>
                  </a:lnTo>
                  <a:lnTo>
                    <a:pt x="381" y="2322"/>
                  </a:lnTo>
                  <a:lnTo>
                    <a:pt x="296" y="2322"/>
                  </a:lnTo>
                  <a:lnTo>
                    <a:pt x="212" y="2406"/>
                  </a:lnTo>
                  <a:lnTo>
                    <a:pt x="85" y="2533"/>
                  </a:lnTo>
                  <a:lnTo>
                    <a:pt x="1" y="2786"/>
                  </a:lnTo>
                  <a:lnTo>
                    <a:pt x="1" y="3040"/>
                  </a:lnTo>
                  <a:lnTo>
                    <a:pt x="85" y="3293"/>
                  </a:lnTo>
                  <a:lnTo>
                    <a:pt x="170" y="3419"/>
                  </a:lnTo>
                  <a:lnTo>
                    <a:pt x="254" y="3504"/>
                  </a:lnTo>
                  <a:lnTo>
                    <a:pt x="381" y="3588"/>
                  </a:lnTo>
                  <a:lnTo>
                    <a:pt x="549" y="3673"/>
                  </a:lnTo>
                  <a:lnTo>
                    <a:pt x="761" y="3757"/>
                  </a:lnTo>
                  <a:lnTo>
                    <a:pt x="972" y="3799"/>
                  </a:lnTo>
                  <a:lnTo>
                    <a:pt x="3040" y="3799"/>
                  </a:lnTo>
                  <a:lnTo>
                    <a:pt x="4053" y="3757"/>
                  </a:lnTo>
                  <a:lnTo>
                    <a:pt x="5066" y="3673"/>
                  </a:lnTo>
                  <a:lnTo>
                    <a:pt x="6080" y="3588"/>
                  </a:lnTo>
                  <a:lnTo>
                    <a:pt x="6839" y="3588"/>
                  </a:lnTo>
                  <a:lnTo>
                    <a:pt x="8401" y="3546"/>
                  </a:lnTo>
                  <a:lnTo>
                    <a:pt x="8612" y="3504"/>
                  </a:lnTo>
                  <a:lnTo>
                    <a:pt x="8781" y="3377"/>
                  </a:lnTo>
                  <a:lnTo>
                    <a:pt x="8908" y="3166"/>
                  </a:lnTo>
                  <a:lnTo>
                    <a:pt x="8908" y="2955"/>
                  </a:lnTo>
                  <a:lnTo>
                    <a:pt x="8570" y="211"/>
                  </a:lnTo>
                  <a:lnTo>
                    <a:pt x="8528" y="127"/>
                  </a:lnTo>
                  <a:lnTo>
                    <a:pt x="8486" y="85"/>
                  </a:lnTo>
                  <a:lnTo>
                    <a:pt x="8401" y="42"/>
                  </a:lnTo>
                  <a:lnTo>
                    <a:pt x="83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1"/>
            <p:cNvSpPr/>
            <p:nvPr/>
          </p:nvSpPr>
          <p:spPr>
            <a:xfrm>
              <a:off x="6017275" y="4467975"/>
              <a:ext cx="222700" cy="95000"/>
            </a:xfrm>
            <a:custGeom>
              <a:avLst/>
              <a:gdLst/>
              <a:ahLst/>
              <a:cxnLst/>
              <a:rect l="l" t="t" r="r" b="b"/>
              <a:pathLst>
                <a:path w="8908" h="3800" fill="none" extrusionOk="0">
                  <a:moveTo>
                    <a:pt x="4855" y="253"/>
                  </a:moveTo>
                  <a:lnTo>
                    <a:pt x="8317" y="0"/>
                  </a:lnTo>
                  <a:lnTo>
                    <a:pt x="8317" y="0"/>
                  </a:lnTo>
                  <a:lnTo>
                    <a:pt x="8401" y="42"/>
                  </a:lnTo>
                  <a:lnTo>
                    <a:pt x="8486" y="85"/>
                  </a:lnTo>
                  <a:lnTo>
                    <a:pt x="8528" y="127"/>
                  </a:lnTo>
                  <a:lnTo>
                    <a:pt x="8570" y="211"/>
                  </a:lnTo>
                  <a:lnTo>
                    <a:pt x="8908" y="2955"/>
                  </a:lnTo>
                  <a:lnTo>
                    <a:pt x="8908" y="2955"/>
                  </a:lnTo>
                  <a:lnTo>
                    <a:pt x="8908" y="3166"/>
                  </a:lnTo>
                  <a:lnTo>
                    <a:pt x="8781" y="3377"/>
                  </a:lnTo>
                  <a:lnTo>
                    <a:pt x="8612" y="3504"/>
                  </a:lnTo>
                  <a:lnTo>
                    <a:pt x="8401" y="3546"/>
                  </a:lnTo>
                  <a:lnTo>
                    <a:pt x="8401" y="3546"/>
                  </a:lnTo>
                  <a:lnTo>
                    <a:pt x="6839" y="3588"/>
                  </a:lnTo>
                  <a:lnTo>
                    <a:pt x="6080" y="3588"/>
                  </a:lnTo>
                  <a:lnTo>
                    <a:pt x="5066" y="3673"/>
                  </a:lnTo>
                  <a:lnTo>
                    <a:pt x="5066" y="3673"/>
                  </a:lnTo>
                  <a:lnTo>
                    <a:pt x="4053" y="3757"/>
                  </a:lnTo>
                  <a:lnTo>
                    <a:pt x="3040" y="3799"/>
                  </a:lnTo>
                  <a:lnTo>
                    <a:pt x="1985" y="3799"/>
                  </a:lnTo>
                  <a:lnTo>
                    <a:pt x="972" y="3799"/>
                  </a:lnTo>
                  <a:lnTo>
                    <a:pt x="972" y="3799"/>
                  </a:lnTo>
                  <a:lnTo>
                    <a:pt x="761" y="3757"/>
                  </a:lnTo>
                  <a:lnTo>
                    <a:pt x="549" y="3673"/>
                  </a:lnTo>
                  <a:lnTo>
                    <a:pt x="381" y="3588"/>
                  </a:lnTo>
                  <a:lnTo>
                    <a:pt x="254" y="3504"/>
                  </a:lnTo>
                  <a:lnTo>
                    <a:pt x="170" y="3419"/>
                  </a:lnTo>
                  <a:lnTo>
                    <a:pt x="85" y="3293"/>
                  </a:lnTo>
                  <a:lnTo>
                    <a:pt x="1" y="3040"/>
                  </a:lnTo>
                  <a:lnTo>
                    <a:pt x="1" y="2786"/>
                  </a:lnTo>
                  <a:lnTo>
                    <a:pt x="85" y="2533"/>
                  </a:lnTo>
                  <a:lnTo>
                    <a:pt x="212" y="2406"/>
                  </a:lnTo>
                  <a:lnTo>
                    <a:pt x="296" y="2322"/>
                  </a:lnTo>
                  <a:lnTo>
                    <a:pt x="381" y="2322"/>
                  </a:lnTo>
                  <a:lnTo>
                    <a:pt x="381" y="2322"/>
                  </a:lnTo>
                  <a:lnTo>
                    <a:pt x="929" y="2237"/>
                  </a:lnTo>
                  <a:lnTo>
                    <a:pt x="1436" y="2069"/>
                  </a:lnTo>
                  <a:lnTo>
                    <a:pt x="1985" y="1858"/>
                  </a:lnTo>
                  <a:lnTo>
                    <a:pt x="2534" y="1604"/>
                  </a:lnTo>
                  <a:lnTo>
                    <a:pt x="3082" y="1309"/>
                  </a:lnTo>
                  <a:lnTo>
                    <a:pt x="3547" y="1013"/>
                  </a:lnTo>
                  <a:lnTo>
                    <a:pt x="3969" y="718"/>
                  </a:lnTo>
                  <a:lnTo>
                    <a:pt x="4307" y="464"/>
                  </a:lnTo>
                  <a:lnTo>
                    <a:pt x="4307" y="464"/>
                  </a:lnTo>
                  <a:lnTo>
                    <a:pt x="4560" y="296"/>
                  </a:lnTo>
                  <a:lnTo>
                    <a:pt x="4855" y="2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1"/>
            <p:cNvSpPr/>
            <p:nvPr/>
          </p:nvSpPr>
          <p:spPr>
            <a:xfrm>
              <a:off x="5654225" y="4306500"/>
              <a:ext cx="117175" cy="180475"/>
            </a:xfrm>
            <a:custGeom>
              <a:avLst/>
              <a:gdLst/>
              <a:ahLst/>
              <a:cxnLst/>
              <a:rect l="l" t="t" r="r" b="b"/>
              <a:pathLst>
                <a:path w="4687" h="7219" extrusionOk="0">
                  <a:moveTo>
                    <a:pt x="3125" y="0"/>
                  </a:moveTo>
                  <a:lnTo>
                    <a:pt x="1" y="42"/>
                  </a:lnTo>
                  <a:lnTo>
                    <a:pt x="1563" y="7219"/>
                  </a:lnTo>
                  <a:lnTo>
                    <a:pt x="4687" y="7177"/>
                  </a:lnTo>
                  <a:lnTo>
                    <a:pt x="3125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1"/>
            <p:cNvSpPr/>
            <p:nvPr/>
          </p:nvSpPr>
          <p:spPr>
            <a:xfrm>
              <a:off x="5654225" y="4306500"/>
              <a:ext cx="117175" cy="180475"/>
            </a:xfrm>
            <a:custGeom>
              <a:avLst/>
              <a:gdLst/>
              <a:ahLst/>
              <a:cxnLst/>
              <a:rect l="l" t="t" r="r" b="b"/>
              <a:pathLst>
                <a:path w="4687" h="7219" fill="none" extrusionOk="0">
                  <a:moveTo>
                    <a:pt x="4687" y="7177"/>
                  </a:moveTo>
                  <a:lnTo>
                    <a:pt x="1563" y="7219"/>
                  </a:lnTo>
                  <a:lnTo>
                    <a:pt x="1" y="42"/>
                  </a:lnTo>
                  <a:lnTo>
                    <a:pt x="3125" y="0"/>
                  </a:lnTo>
                  <a:lnTo>
                    <a:pt x="4687" y="7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1"/>
            <p:cNvSpPr/>
            <p:nvPr/>
          </p:nvSpPr>
          <p:spPr>
            <a:xfrm>
              <a:off x="5453725" y="3205750"/>
              <a:ext cx="1082825" cy="1175700"/>
            </a:xfrm>
            <a:custGeom>
              <a:avLst/>
              <a:gdLst/>
              <a:ahLst/>
              <a:cxnLst/>
              <a:rect l="l" t="t" r="r" b="b"/>
              <a:pathLst>
                <a:path w="43313" h="47028" extrusionOk="0">
                  <a:moveTo>
                    <a:pt x="40779" y="1"/>
                  </a:moveTo>
                  <a:lnTo>
                    <a:pt x="24062" y="3209"/>
                  </a:lnTo>
                  <a:lnTo>
                    <a:pt x="23978" y="7642"/>
                  </a:lnTo>
                  <a:lnTo>
                    <a:pt x="22163" y="7810"/>
                  </a:lnTo>
                  <a:lnTo>
                    <a:pt x="20263" y="8064"/>
                  </a:lnTo>
                  <a:lnTo>
                    <a:pt x="18321" y="8359"/>
                  </a:lnTo>
                  <a:lnTo>
                    <a:pt x="16379" y="8739"/>
                  </a:lnTo>
                  <a:lnTo>
                    <a:pt x="14395" y="9203"/>
                  </a:lnTo>
                  <a:lnTo>
                    <a:pt x="12496" y="9710"/>
                  </a:lnTo>
                  <a:lnTo>
                    <a:pt x="10638" y="10217"/>
                  </a:lnTo>
                  <a:lnTo>
                    <a:pt x="8823" y="10808"/>
                  </a:lnTo>
                  <a:lnTo>
                    <a:pt x="7134" y="11399"/>
                  </a:lnTo>
                  <a:lnTo>
                    <a:pt x="5572" y="12032"/>
                  </a:lnTo>
                  <a:lnTo>
                    <a:pt x="4179" y="12665"/>
                  </a:lnTo>
                  <a:lnTo>
                    <a:pt x="2955" y="13298"/>
                  </a:lnTo>
                  <a:lnTo>
                    <a:pt x="2406" y="13636"/>
                  </a:lnTo>
                  <a:lnTo>
                    <a:pt x="1900" y="13974"/>
                  </a:lnTo>
                  <a:lnTo>
                    <a:pt x="1478" y="14311"/>
                  </a:lnTo>
                  <a:lnTo>
                    <a:pt x="1098" y="14607"/>
                  </a:lnTo>
                  <a:lnTo>
                    <a:pt x="802" y="14945"/>
                  </a:lnTo>
                  <a:lnTo>
                    <a:pt x="549" y="15240"/>
                  </a:lnTo>
                  <a:lnTo>
                    <a:pt x="338" y="15578"/>
                  </a:lnTo>
                  <a:lnTo>
                    <a:pt x="253" y="15873"/>
                  </a:lnTo>
                  <a:lnTo>
                    <a:pt x="127" y="16633"/>
                  </a:lnTo>
                  <a:lnTo>
                    <a:pt x="42" y="17435"/>
                  </a:lnTo>
                  <a:lnTo>
                    <a:pt x="0" y="18364"/>
                  </a:lnTo>
                  <a:lnTo>
                    <a:pt x="42" y="19335"/>
                  </a:lnTo>
                  <a:lnTo>
                    <a:pt x="85" y="20390"/>
                  </a:lnTo>
                  <a:lnTo>
                    <a:pt x="211" y="21530"/>
                  </a:lnTo>
                  <a:lnTo>
                    <a:pt x="380" y="22670"/>
                  </a:lnTo>
                  <a:lnTo>
                    <a:pt x="591" y="23894"/>
                  </a:lnTo>
                  <a:lnTo>
                    <a:pt x="1055" y="26385"/>
                  </a:lnTo>
                  <a:lnTo>
                    <a:pt x="1646" y="29002"/>
                  </a:lnTo>
                  <a:lnTo>
                    <a:pt x="2322" y="31619"/>
                  </a:lnTo>
                  <a:lnTo>
                    <a:pt x="3040" y="34237"/>
                  </a:lnTo>
                  <a:lnTo>
                    <a:pt x="3799" y="36769"/>
                  </a:lnTo>
                  <a:lnTo>
                    <a:pt x="4559" y="39133"/>
                  </a:lnTo>
                  <a:lnTo>
                    <a:pt x="5868" y="43186"/>
                  </a:lnTo>
                  <a:lnTo>
                    <a:pt x="6839" y="45972"/>
                  </a:lnTo>
                  <a:lnTo>
                    <a:pt x="7219" y="47027"/>
                  </a:lnTo>
                  <a:lnTo>
                    <a:pt x="12918" y="46605"/>
                  </a:lnTo>
                  <a:lnTo>
                    <a:pt x="12664" y="45466"/>
                  </a:lnTo>
                  <a:lnTo>
                    <a:pt x="12031" y="42468"/>
                  </a:lnTo>
                  <a:lnTo>
                    <a:pt x="11187" y="38205"/>
                  </a:lnTo>
                  <a:lnTo>
                    <a:pt x="10765" y="35798"/>
                  </a:lnTo>
                  <a:lnTo>
                    <a:pt x="10343" y="33308"/>
                  </a:lnTo>
                  <a:lnTo>
                    <a:pt x="10005" y="30817"/>
                  </a:lnTo>
                  <a:lnTo>
                    <a:pt x="9709" y="28369"/>
                  </a:lnTo>
                  <a:lnTo>
                    <a:pt x="9541" y="26089"/>
                  </a:lnTo>
                  <a:lnTo>
                    <a:pt x="9456" y="25034"/>
                  </a:lnTo>
                  <a:lnTo>
                    <a:pt x="9456" y="24021"/>
                  </a:lnTo>
                  <a:lnTo>
                    <a:pt x="9456" y="23092"/>
                  </a:lnTo>
                  <a:lnTo>
                    <a:pt x="9498" y="22248"/>
                  </a:lnTo>
                  <a:lnTo>
                    <a:pt x="9583" y="21488"/>
                  </a:lnTo>
                  <a:lnTo>
                    <a:pt x="9709" y="20812"/>
                  </a:lnTo>
                  <a:lnTo>
                    <a:pt x="9921" y="20264"/>
                  </a:lnTo>
                  <a:lnTo>
                    <a:pt x="10005" y="20053"/>
                  </a:lnTo>
                  <a:lnTo>
                    <a:pt x="10132" y="19841"/>
                  </a:lnTo>
                  <a:lnTo>
                    <a:pt x="10258" y="19673"/>
                  </a:lnTo>
                  <a:lnTo>
                    <a:pt x="10427" y="19546"/>
                  </a:lnTo>
                  <a:lnTo>
                    <a:pt x="10596" y="19462"/>
                  </a:lnTo>
                  <a:lnTo>
                    <a:pt x="10765" y="19419"/>
                  </a:lnTo>
                  <a:lnTo>
                    <a:pt x="11356" y="19335"/>
                  </a:lnTo>
                  <a:lnTo>
                    <a:pt x="12116" y="19250"/>
                  </a:lnTo>
                  <a:lnTo>
                    <a:pt x="14226" y="19250"/>
                  </a:lnTo>
                  <a:lnTo>
                    <a:pt x="16886" y="19293"/>
                  </a:lnTo>
                  <a:lnTo>
                    <a:pt x="19925" y="19335"/>
                  </a:lnTo>
                  <a:lnTo>
                    <a:pt x="23387" y="19419"/>
                  </a:lnTo>
                  <a:lnTo>
                    <a:pt x="26975" y="19462"/>
                  </a:lnTo>
                  <a:lnTo>
                    <a:pt x="28790" y="19462"/>
                  </a:lnTo>
                  <a:lnTo>
                    <a:pt x="30563" y="19419"/>
                  </a:lnTo>
                  <a:lnTo>
                    <a:pt x="32294" y="19377"/>
                  </a:lnTo>
                  <a:lnTo>
                    <a:pt x="33941" y="19293"/>
                  </a:lnTo>
                  <a:lnTo>
                    <a:pt x="35503" y="19124"/>
                  </a:lnTo>
                  <a:lnTo>
                    <a:pt x="36980" y="18955"/>
                  </a:lnTo>
                  <a:lnTo>
                    <a:pt x="38331" y="18744"/>
                  </a:lnTo>
                  <a:lnTo>
                    <a:pt x="39513" y="18448"/>
                  </a:lnTo>
                  <a:lnTo>
                    <a:pt x="40062" y="18280"/>
                  </a:lnTo>
                  <a:lnTo>
                    <a:pt x="40568" y="18068"/>
                  </a:lnTo>
                  <a:lnTo>
                    <a:pt x="40990" y="17900"/>
                  </a:lnTo>
                  <a:lnTo>
                    <a:pt x="41413" y="17689"/>
                  </a:lnTo>
                  <a:lnTo>
                    <a:pt x="41750" y="17435"/>
                  </a:lnTo>
                  <a:lnTo>
                    <a:pt x="42046" y="17182"/>
                  </a:lnTo>
                  <a:lnTo>
                    <a:pt x="42299" y="16929"/>
                  </a:lnTo>
                  <a:lnTo>
                    <a:pt x="42468" y="16633"/>
                  </a:lnTo>
                  <a:lnTo>
                    <a:pt x="42679" y="16127"/>
                  </a:lnTo>
                  <a:lnTo>
                    <a:pt x="42890" y="15578"/>
                  </a:lnTo>
                  <a:lnTo>
                    <a:pt x="43017" y="15029"/>
                  </a:lnTo>
                  <a:lnTo>
                    <a:pt x="43143" y="14438"/>
                  </a:lnTo>
                  <a:lnTo>
                    <a:pt x="43228" y="13805"/>
                  </a:lnTo>
                  <a:lnTo>
                    <a:pt x="43270" y="13172"/>
                  </a:lnTo>
                  <a:lnTo>
                    <a:pt x="43312" y="12538"/>
                  </a:lnTo>
                  <a:lnTo>
                    <a:pt x="43312" y="11863"/>
                  </a:lnTo>
                  <a:lnTo>
                    <a:pt x="43228" y="10470"/>
                  </a:lnTo>
                  <a:lnTo>
                    <a:pt x="43101" y="9119"/>
                  </a:lnTo>
                  <a:lnTo>
                    <a:pt x="42890" y="7726"/>
                  </a:lnTo>
                  <a:lnTo>
                    <a:pt x="42595" y="6375"/>
                  </a:lnTo>
                  <a:lnTo>
                    <a:pt x="42299" y="5109"/>
                  </a:lnTo>
                  <a:lnTo>
                    <a:pt x="42004" y="3927"/>
                  </a:lnTo>
                  <a:lnTo>
                    <a:pt x="41413" y="1900"/>
                  </a:lnTo>
                  <a:lnTo>
                    <a:pt x="40990" y="507"/>
                  </a:lnTo>
                  <a:lnTo>
                    <a:pt x="4077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1"/>
            <p:cNvSpPr/>
            <p:nvPr/>
          </p:nvSpPr>
          <p:spPr>
            <a:xfrm>
              <a:off x="5453725" y="3205750"/>
              <a:ext cx="1082825" cy="1175700"/>
            </a:xfrm>
            <a:custGeom>
              <a:avLst/>
              <a:gdLst/>
              <a:ahLst/>
              <a:cxnLst/>
              <a:rect l="l" t="t" r="r" b="b"/>
              <a:pathLst>
                <a:path w="43313" h="47028" fill="none" extrusionOk="0">
                  <a:moveTo>
                    <a:pt x="23978" y="7642"/>
                  </a:moveTo>
                  <a:lnTo>
                    <a:pt x="24062" y="3209"/>
                  </a:lnTo>
                  <a:lnTo>
                    <a:pt x="40779" y="1"/>
                  </a:lnTo>
                  <a:lnTo>
                    <a:pt x="40779" y="1"/>
                  </a:lnTo>
                  <a:lnTo>
                    <a:pt x="40990" y="507"/>
                  </a:lnTo>
                  <a:lnTo>
                    <a:pt x="41413" y="1900"/>
                  </a:lnTo>
                  <a:lnTo>
                    <a:pt x="42004" y="3927"/>
                  </a:lnTo>
                  <a:lnTo>
                    <a:pt x="42299" y="5109"/>
                  </a:lnTo>
                  <a:lnTo>
                    <a:pt x="42595" y="6375"/>
                  </a:lnTo>
                  <a:lnTo>
                    <a:pt x="42890" y="7726"/>
                  </a:lnTo>
                  <a:lnTo>
                    <a:pt x="43101" y="9119"/>
                  </a:lnTo>
                  <a:lnTo>
                    <a:pt x="43228" y="10470"/>
                  </a:lnTo>
                  <a:lnTo>
                    <a:pt x="43312" y="11863"/>
                  </a:lnTo>
                  <a:lnTo>
                    <a:pt x="43312" y="12538"/>
                  </a:lnTo>
                  <a:lnTo>
                    <a:pt x="43270" y="13172"/>
                  </a:lnTo>
                  <a:lnTo>
                    <a:pt x="43228" y="13805"/>
                  </a:lnTo>
                  <a:lnTo>
                    <a:pt x="43143" y="14438"/>
                  </a:lnTo>
                  <a:lnTo>
                    <a:pt x="43017" y="15029"/>
                  </a:lnTo>
                  <a:lnTo>
                    <a:pt x="42890" y="15578"/>
                  </a:lnTo>
                  <a:lnTo>
                    <a:pt x="42679" y="16127"/>
                  </a:lnTo>
                  <a:lnTo>
                    <a:pt x="42468" y="16633"/>
                  </a:lnTo>
                  <a:lnTo>
                    <a:pt x="42468" y="16633"/>
                  </a:lnTo>
                  <a:lnTo>
                    <a:pt x="42299" y="16929"/>
                  </a:lnTo>
                  <a:lnTo>
                    <a:pt x="42046" y="17182"/>
                  </a:lnTo>
                  <a:lnTo>
                    <a:pt x="41750" y="17435"/>
                  </a:lnTo>
                  <a:lnTo>
                    <a:pt x="41413" y="17689"/>
                  </a:lnTo>
                  <a:lnTo>
                    <a:pt x="40990" y="17900"/>
                  </a:lnTo>
                  <a:lnTo>
                    <a:pt x="40568" y="18068"/>
                  </a:lnTo>
                  <a:lnTo>
                    <a:pt x="40062" y="18280"/>
                  </a:lnTo>
                  <a:lnTo>
                    <a:pt x="39513" y="18448"/>
                  </a:lnTo>
                  <a:lnTo>
                    <a:pt x="38331" y="18744"/>
                  </a:lnTo>
                  <a:lnTo>
                    <a:pt x="36980" y="18955"/>
                  </a:lnTo>
                  <a:lnTo>
                    <a:pt x="35503" y="19124"/>
                  </a:lnTo>
                  <a:lnTo>
                    <a:pt x="33941" y="19293"/>
                  </a:lnTo>
                  <a:lnTo>
                    <a:pt x="32294" y="19377"/>
                  </a:lnTo>
                  <a:lnTo>
                    <a:pt x="30563" y="19419"/>
                  </a:lnTo>
                  <a:lnTo>
                    <a:pt x="28790" y="19462"/>
                  </a:lnTo>
                  <a:lnTo>
                    <a:pt x="26975" y="19462"/>
                  </a:lnTo>
                  <a:lnTo>
                    <a:pt x="23387" y="19419"/>
                  </a:lnTo>
                  <a:lnTo>
                    <a:pt x="19925" y="19335"/>
                  </a:lnTo>
                  <a:lnTo>
                    <a:pt x="19925" y="19335"/>
                  </a:lnTo>
                  <a:lnTo>
                    <a:pt x="16886" y="19293"/>
                  </a:lnTo>
                  <a:lnTo>
                    <a:pt x="14226" y="19250"/>
                  </a:lnTo>
                  <a:lnTo>
                    <a:pt x="13087" y="19250"/>
                  </a:lnTo>
                  <a:lnTo>
                    <a:pt x="12116" y="19250"/>
                  </a:lnTo>
                  <a:lnTo>
                    <a:pt x="11356" y="19335"/>
                  </a:lnTo>
                  <a:lnTo>
                    <a:pt x="10765" y="19419"/>
                  </a:lnTo>
                  <a:lnTo>
                    <a:pt x="10765" y="19419"/>
                  </a:lnTo>
                  <a:lnTo>
                    <a:pt x="10596" y="19462"/>
                  </a:lnTo>
                  <a:lnTo>
                    <a:pt x="10427" y="19546"/>
                  </a:lnTo>
                  <a:lnTo>
                    <a:pt x="10258" y="19673"/>
                  </a:lnTo>
                  <a:lnTo>
                    <a:pt x="10132" y="19841"/>
                  </a:lnTo>
                  <a:lnTo>
                    <a:pt x="10005" y="20053"/>
                  </a:lnTo>
                  <a:lnTo>
                    <a:pt x="9921" y="20264"/>
                  </a:lnTo>
                  <a:lnTo>
                    <a:pt x="9709" y="20812"/>
                  </a:lnTo>
                  <a:lnTo>
                    <a:pt x="9583" y="21488"/>
                  </a:lnTo>
                  <a:lnTo>
                    <a:pt x="9498" y="22248"/>
                  </a:lnTo>
                  <a:lnTo>
                    <a:pt x="9456" y="23092"/>
                  </a:lnTo>
                  <a:lnTo>
                    <a:pt x="9456" y="24021"/>
                  </a:lnTo>
                  <a:lnTo>
                    <a:pt x="9456" y="25034"/>
                  </a:lnTo>
                  <a:lnTo>
                    <a:pt x="9541" y="26089"/>
                  </a:lnTo>
                  <a:lnTo>
                    <a:pt x="9709" y="28369"/>
                  </a:lnTo>
                  <a:lnTo>
                    <a:pt x="10005" y="30817"/>
                  </a:lnTo>
                  <a:lnTo>
                    <a:pt x="10343" y="33308"/>
                  </a:lnTo>
                  <a:lnTo>
                    <a:pt x="10765" y="35798"/>
                  </a:lnTo>
                  <a:lnTo>
                    <a:pt x="11187" y="38205"/>
                  </a:lnTo>
                  <a:lnTo>
                    <a:pt x="12031" y="42468"/>
                  </a:lnTo>
                  <a:lnTo>
                    <a:pt x="12664" y="45466"/>
                  </a:lnTo>
                  <a:lnTo>
                    <a:pt x="12918" y="46605"/>
                  </a:lnTo>
                  <a:lnTo>
                    <a:pt x="7219" y="47027"/>
                  </a:lnTo>
                  <a:lnTo>
                    <a:pt x="7219" y="47027"/>
                  </a:lnTo>
                  <a:lnTo>
                    <a:pt x="6839" y="45972"/>
                  </a:lnTo>
                  <a:lnTo>
                    <a:pt x="5868" y="43186"/>
                  </a:lnTo>
                  <a:lnTo>
                    <a:pt x="4559" y="39133"/>
                  </a:lnTo>
                  <a:lnTo>
                    <a:pt x="3799" y="36769"/>
                  </a:lnTo>
                  <a:lnTo>
                    <a:pt x="3040" y="34237"/>
                  </a:lnTo>
                  <a:lnTo>
                    <a:pt x="2322" y="31619"/>
                  </a:lnTo>
                  <a:lnTo>
                    <a:pt x="1646" y="29002"/>
                  </a:lnTo>
                  <a:lnTo>
                    <a:pt x="1055" y="26385"/>
                  </a:lnTo>
                  <a:lnTo>
                    <a:pt x="591" y="23894"/>
                  </a:lnTo>
                  <a:lnTo>
                    <a:pt x="380" y="22670"/>
                  </a:lnTo>
                  <a:lnTo>
                    <a:pt x="211" y="21530"/>
                  </a:lnTo>
                  <a:lnTo>
                    <a:pt x="85" y="20390"/>
                  </a:lnTo>
                  <a:lnTo>
                    <a:pt x="42" y="19335"/>
                  </a:lnTo>
                  <a:lnTo>
                    <a:pt x="0" y="18364"/>
                  </a:lnTo>
                  <a:lnTo>
                    <a:pt x="42" y="17435"/>
                  </a:lnTo>
                  <a:lnTo>
                    <a:pt x="127" y="16633"/>
                  </a:lnTo>
                  <a:lnTo>
                    <a:pt x="253" y="15873"/>
                  </a:lnTo>
                  <a:lnTo>
                    <a:pt x="253" y="15873"/>
                  </a:lnTo>
                  <a:lnTo>
                    <a:pt x="338" y="15578"/>
                  </a:lnTo>
                  <a:lnTo>
                    <a:pt x="549" y="15240"/>
                  </a:lnTo>
                  <a:lnTo>
                    <a:pt x="802" y="14945"/>
                  </a:lnTo>
                  <a:lnTo>
                    <a:pt x="1098" y="14607"/>
                  </a:lnTo>
                  <a:lnTo>
                    <a:pt x="1478" y="14311"/>
                  </a:lnTo>
                  <a:lnTo>
                    <a:pt x="1900" y="13974"/>
                  </a:lnTo>
                  <a:lnTo>
                    <a:pt x="2406" y="13636"/>
                  </a:lnTo>
                  <a:lnTo>
                    <a:pt x="2955" y="13298"/>
                  </a:lnTo>
                  <a:lnTo>
                    <a:pt x="4179" y="12665"/>
                  </a:lnTo>
                  <a:lnTo>
                    <a:pt x="5572" y="12032"/>
                  </a:lnTo>
                  <a:lnTo>
                    <a:pt x="7134" y="11399"/>
                  </a:lnTo>
                  <a:lnTo>
                    <a:pt x="8823" y="10808"/>
                  </a:lnTo>
                  <a:lnTo>
                    <a:pt x="10638" y="10217"/>
                  </a:lnTo>
                  <a:lnTo>
                    <a:pt x="12496" y="9710"/>
                  </a:lnTo>
                  <a:lnTo>
                    <a:pt x="14395" y="9203"/>
                  </a:lnTo>
                  <a:lnTo>
                    <a:pt x="16379" y="8739"/>
                  </a:lnTo>
                  <a:lnTo>
                    <a:pt x="18321" y="8359"/>
                  </a:lnTo>
                  <a:lnTo>
                    <a:pt x="20263" y="8064"/>
                  </a:lnTo>
                  <a:lnTo>
                    <a:pt x="22163" y="7810"/>
                  </a:lnTo>
                  <a:lnTo>
                    <a:pt x="23978" y="76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1"/>
            <p:cNvSpPr/>
            <p:nvPr/>
          </p:nvSpPr>
          <p:spPr>
            <a:xfrm>
              <a:off x="5597250" y="4306500"/>
              <a:ext cx="194200" cy="82325"/>
            </a:xfrm>
            <a:custGeom>
              <a:avLst/>
              <a:gdLst/>
              <a:ahLst/>
              <a:cxnLst/>
              <a:rect l="l" t="t" r="r" b="b"/>
              <a:pathLst>
                <a:path w="7768" h="3293" extrusionOk="0">
                  <a:moveTo>
                    <a:pt x="7472" y="0"/>
                  </a:moveTo>
                  <a:lnTo>
                    <a:pt x="0" y="338"/>
                  </a:lnTo>
                  <a:lnTo>
                    <a:pt x="1013" y="3293"/>
                  </a:lnTo>
                  <a:lnTo>
                    <a:pt x="7768" y="2829"/>
                  </a:lnTo>
                  <a:lnTo>
                    <a:pt x="7472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1"/>
            <p:cNvSpPr/>
            <p:nvPr/>
          </p:nvSpPr>
          <p:spPr>
            <a:xfrm>
              <a:off x="5597250" y="4306500"/>
              <a:ext cx="194200" cy="82325"/>
            </a:xfrm>
            <a:custGeom>
              <a:avLst/>
              <a:gdLst/>
              <a:ahLst/>
              <a:cxnLst/>
              <a:rect l="l" t="t" r="r" b="b"/>
              <a:pathLst>
                <a:path w="7768" h="3293" fill="none" extrusionOk="0">
                  <a:moveTo>
                    <a:pt x="7768" y="2829"/>
                  </a:moveTo>
                  <a:lnTo>
                    <a:pt x="1013" y="3293"/>
                  </a:lnTo>
                  <a:lnTo>
                    <a:pt x="0" y="338"/>
                  </a:lnTo>
                  <a:lnTo>
                    <a:pt x="7472" y="0"/>
                  </a:lnTo>
                  <a:lnTo>
                    <a:pt x="7768" y="28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1"/>
            <p:cNvSpPr/>
            <p:nvPr/>
          </p:nvSpPr>
          <p:spPr>
            <a:xfrm>
              <a:off x="5597250" y="4312825"/>
              <a:ext cx="53850" cy="76000"/>
            </a:xfrm>
            <a:custGeom>
              <a:avLst/>
              <a:gdLst/>
              <a:ahLst/>
              <a:cxnLst/>
              <a:rect l="l" t="t" r="r" b="b"/>
              <a:pathLst>
                <a:path w="2154" h="3040" extrusionOk="0">
                  <a:moveTo>
                    <a:pt x="2153" y="1"/>
                  </a:moveTo>
                  <a:lnTo>
                    <a:pt x="0" y="85"/>
                  </a:lnTo>
                  <a:lnTo>
                    <a:pt x="1013" y="3040"/>
                  </a:lnTo>
                  <a:lnTo>
                    <a:pt x="2153" y="2956"/>
                  </a:lnTo>
                  <a:lnTo>
                    <a:pt x="2153" y="1"/>
                  </a:lnTo>
                  <a:close/>
                </a:path>
              </a:pathLst>
            </a:custGeom>
            <a:solidFill>
              <a:srgbClr val="A7C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1"/>
            <p:cNvSpPr/>
            <p:nvPr/>
          </p:nvSpPr>
          <p:spPr>
            <a:xfrm>
              <a:off x="5597250" y="4312825"/>
              <a:ext cx="53850" cy="76000"/>
            </a:xfrm>
            <a:custGeom>
              <a:avLst/>
              <a:gdLst/>
              <a:ahLst/>
              <a:cxnLst/>
              <a:rect l="l" t="t" r="r" b="b"/>
              <a:pathLst>
                <a:path w="2154" h="3040" fill="none" extrusionOk="0">
                  <a:moveTo>
                    <a:pt x="2153" y="1"/>
                  </a:moveTo>
                  <a:lnTo>
                    <a:pt x="0" y="85"/>
                  </a:lnTo>
                  <a:lnTo>
                    <a:pt x="1013" y="3040"/>
                  </a:lnTo>
                  <a:lnTo>
                    <a:pt x="2153" y="2956"/>
                  </a:lnTo>
                  <a:lnTo>
                    <a:pt x="215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1"/>
            <p:cNvSpPr/>
            <p:nvPr/>
          </p:nvSpPr>
          <p:spPr>
            <a:xfrm>
              <a:off x="5638400" y="4451075"/>
              <a:ext cx="43300" cy="38025"/>
            </a:xfrm>
            <a:custGeom>
              <a:avLst/>
              <a:gdLst/>
              <a:ahLst/>
              <a:cxnLst/>
              <a:rect l="l" t="t" r="r" b="b"/>
              <a:pathLst>
                <a:path w="1732" h="1521" extrusionOk="0">
                  <a:moveTo>
                    <a:pt x="1014" y="127"/>
                  </a:moveTo>
                  <a:lnTo>
                    <a:pt x="1098" y="169"/>
                  </a:lnTo>
                  <a:lnTo>
                    <a:pt x="1183" y="212"/>
                  </a:lnTo>
                  <a:lnTo>
                    <a:pt x="1309" y="423"/>
                  </a:lnTo>
                  <a:lnTo>
                    <a:pt x="1394" y="634"/>
                  </a:lnTo>
                  <a:lnTo>
                    <a:pt x="1436" y="887"/>
                  </a:lnTo>
                  <a:lnTo>
                    <a:pt x="1436" y="1140"/>
                  </a:lnTo>
                  <a:lnTo>
                    <a:pt x="1394" y="1098"/>
                  </a:lnTo>
                  <a:lnTo>
                    <a:pt x="1183" y="929"/>
                  </a:lnTo>
                  <a:lnTo>
                    <a:pt x="1056" y="718"/>
                  </a:lnTo>
                  <a:lnTo>
                    <a:pt x="929" y="507"/>
                  </a:lnTo>
                  <a:lnTo>
                    <a:pt x="887" y="254"/>
                  </a:lnTo>
                  <a:lnTo>
                    <a:pt x="887" y="212"/>
                  </a:lnTo>
                  <a:lnTo>
                    <a:pt x="1014" y="127"/>
                  </a:lnTo>
                  <a:close/>
                  <a:moveTo>
                    <a:pt x="338" y="887"/>
                  </a:moveTo>
                  <a:lnTo>
                    <a:pt x="423" y="929"/>
                  </a:lnTo>
                  <a:lnTo>
                    <a:pt x="718" y="972"/>
                  </a:lnTo>
                  <a:lnTo>
                    <a:pt x="1056" y="1098"/>
                  </a:lnTo>
                  <a:lnTo>
                    <a:pt x="1352" y="1267"/>
                  </a:lnTo>
                  <a:lnTo>
                    <a:pt x="972" y="1352"/>
                  </a:lnTo>
                  <a:lnTo>
                    <a:pt x="634" y="1394"/>
                  </a:lnTo>
                  <a:lnTo>
                    <a:pt x="381" y="1352"/>
                  </a:lnTo>
                  <a:lnTo>
                    <a:pt x="212" y="1267"/>
                  </a:lnTo>
                  <a:lnTo>
                    <a:pt x="169" y="1183"/>
                  </a:lnTo>
                  <a:lnTo>
                    <a:pt x="169" y="1014"/>
                  </a:lnTo>
                  <a:lnTo>
                    <a:pt x="169" y="972"/>
                  </a:lnTo>
                  <a:lnTo>
                    <a:pt x="254" y="929"/>
                  </a:lnTo>
                  <a:lnTo>
                    <a:pt x="338" y="887"/>
                  </a:lnTo>
                  <a:close/>
                  <a:moveTo>
                    <a:pt x="887" y="1"/>
                  </a:moveTo>
                  <a:lnTo>
                    <a:pt x="845" y="85"/>
                  </a:lnTo>
                  <a:lnTo>
                    <a:pt x="761" y="127"/>
                  </a:lnTo>
                  <a:lnTo>
                    <a:pt x="718" y="212"/>
                  </a:lnTo>
                  <a:lnTo>
                    <a:pt x="761" y="423"/>
                  </a:lnTo>
                  <a:lnTo>
                    <a:pt x="845" y="634"/>
                  </a:lnTo>
                  <a:lnTo>
                    <a:pt x="929" y="803"/>
                  </a:lnTo>
                  <a:lnTo>
                    <a:pt x="1056" y="929"/>
                  </a:lnTo>
                  <a:lnTo>
                    <a:pt x="845" y="845"/>
                  </a:lnTo>
                  <a:lnTo>
                    <a:pt x="634" y="803"/>
                  </a:lnTo>
                  <a:lnTo>
                    <a:pt x="423" y="761"/>
                  </a:lnTo>
                  <a:lnTo>
                    <a:pt x="169" y="803"/>
                  </a:lnTo>
                  <a:lnTo>
                    <a:pt x="85" y="887"/>
                  </a:lnTo>
                  <a:lnTo>
                    <a:pt x="43" y="1014"/>
                  </a:lnTo>
                  <a:lnTo>
                    <a:pt x="1" y="1098"/>
                  </a:lnTo>
                  <a:lnTo>
                    <a:pt x="43" y="1225"/>
                  </a:lnTo>
                  <a:lnTo>
                    <a:pt x="85" y="1309"/>
                  </a:lnTo>
                  <a:lnTo>
                    <a:pt x="127" y="1394"/>
                  </a:lnTo>
                  <a:lnTo>
                    <a:pt x="254" y="1478"/>
                  </a:lnTo>
                  <a:lnTo>
                    <a:pt x="423" y="1520"/>
                  </a:lnTo>
                  <a:lnTo>
                    <a:pt x="718" y="1520"/>
                  </a:lnTo>
                  <a:lnTo>
                    <a:pt x="1140" y="1478"/>
                  </a:lnTo>
                  <a:lnTo>
                    <a:pt x="1563" y="1352"/>
                  </a:lnTo>
                  <a:lnTo>
                    <a:pt x="1605" y="1352"/>
                  </a:lnTo>
                  <a:lnTo>
                    <a:pt x="1647" y="1309"/>
                  </a:lnTo>
                  <a:lnTo>
                    <a:pt x="1731" y="1309"/>
                  </a:lnTo>
                  <a:lnTo>
                    <a:pt x="1689" y="1098"/>
                  </a:lnTo>
                  <a:lnTo>
                    <a:pt x="1647" y="761"/>
                  </a:lnTo>
                  <a:lnTo>
                    <a:pt x="1563" y="381"/>
                  </a:lnTo>
                  <a:lnTo>
                    <a:pt x="1436" y="212"/>
                  </a:lnTo>
                  <a:lnTo>
                    <a:pt x="1352" y="85"/>
                  </a:lnTo>
                  <a:lnTo>
                    <a:pt x="1183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1"/>
            <p:cNvSpPr/>
            <p:nvPr/>
          </p:nvSpPr>
          <p:spPr>
            <a:xfrm>
              <a:off x="5638400" y="4451075"/>
              <a:ext cx="43300" cy="38025"/>
            </a:xfrm>
            <a:custGeom>
              <a:avLst/>
              <a:gdLst/>
              <a:ahLst/>
              <a:cxnLst/>
              <a:rect l="l" t="t" r="r" b="b"/>
              <a:pathLst>
                <a:path w="1732" h="1521" fill="none" extrusionOk="0">
                  <a:moveTo>
                    <a:pt x="1731" y="1309"/>
                  </a:moveTo>
                  <a:lnTo>
                    <a:pt x="1731" y="1309"/>
                  </a:lnTo>
                  <a:lnTo>
                    <a:pt x="1689" y="1098"/>
                  </a:lnTo>
                  <a:lnTo>
                    <a:pt x="1647" y="761"/>
                  </a:lnTo>
                  <a:lnTo>
                    <a:pt x="1563" y="381"/>
                  </a:lnTo>
                  <a:lnTo>
                    <a:pt x="1436" y="212"/>
                  </a:lnTo>
                  <a:lnTo>
                    <a:pt x="1352" y="85"/>
                  </a:lnTo>
                  <a:lnTo>
                    <a:pt x="1352" y="85"/>
                  </a:lnTo>
                  <a:lnTo>
                    <a:pt x="1183" y="1"/>
                  </a:lnTo>
                  <a:lnTo>
                    <a:pt x="1014" y="1"/>
                  </a:lnTo>
                  <a:lnTo>
                    <a:pt x="1014" y="1"/>
                  </a:lnTo>
                  <a:lnTo>
                    <a:pt x="887" y="1"/>
                  </a:lnTo>
                  <a:lnTo>
                    <a:pt x="845" y="85"/>
                  </a:lnTo>
                  <a:lnTo>
                    <a:pt x="761" y="127"/>
                  </a:lnTo>
                  <a:lnTo>
                    <a:pt x="718" y="212"/>
                  </a:lnTo>
                  <a:lnTo>
                    <a:pt x="718" y="212"/>
                  </a:lnTo>
                  <a:lnTo>
                    <a:pt x="761" y="423"/>
                  </a:lnTo>
                  <a:lnTo>
                    <a:pt x="845" y="634"/>
                  </a:lnTo>
                  <a:lnTo>
                    <a:pt x="929" y="803"/>
                  </a:lnTo>
                  <a:lnTo>
                    <a:pt x="1056" y="929"/>
                  </a:lnTo>
                  <a:lnTo>
                    <a:pt x="1056" y="929"/>
                  </a:lnTo>
                  <a:lnTo>
                    <a:pt x="845" y="845"/>
                  </a:lnTo>
                  <a:lnTo>
                    <a:pt x="634" y="803"/>
                  </a:lnTo>
                  <a:lnTo>
                    <a:pt x="423" y="761"/>
                  </a:lnTo>
                  <a:lnTo>
                    <a:pt x="169" y="803"/>
                  </a:lnTo>
                  <a:lnTo>
                    <a:pt x="169" y="803"/>
                  </a:lnTo>
                  <a:lnTo>
                    <a:pt x="85" y="887"/>
                  </a:lnTo>
                  <a:lnTo>
                    <a:pt x="43" y="1014"/>
                  </a:lnTo>
                  <a:lnTo>
                    <a:pt x="43" y="1014"/>
                  </a:lnTo>
                  <a:lnTo>
                    <a:pt x="1" y="1098"/>
                  </a:lnTo>
                  <a:lnTo>
                    <a:pt x="43" y="1225"/>
                  </a:lnTo>
                  <a:lnTo>
                    <a:pt x="85" y="1309"/>
                  </a:lnTo>
                  <a:lnTo>
                    <a:pt x="127" y="1394"/>
                  </a:lnTo>
                  <a:lnTo>
                    <a:pt x="127" y="1394"/>
                  </a:lnTo>
                  <a:lnTo>
                    <a:pt x="254" y="1478"/>
                  </a:lnTo>
                  <a:lnTo>
                    <a:pt x="423" y="1520"/>
                  </a:lnTo>
                  <a:lnTo>
                    <a:pt x="592" y="1520"/>
                  </a:lnTo>
                  <a:lnTo>
                    <a:pt x="718" y="1520"/>
                  </a:lnTo>
                  <a:lnTo>
                    <a:pt x="718" y="1520"/>
                  </a:lnTo>
                  <a:lnTo>
                    <a:pt x="1140" y="1478"/>
                  </a:lnTo>
                  <a:lnTo>
                    <a:pt x="1563" y="1352"/>
                  </a:lnTo>
                  <a:lnTo>
                    <a:pt x="1563" y="1352"/>
                  </a:lnTo>
                  <a:lnTo>
                    <a:pt x="1563" y="1352"/>
                  </a:lnTo>
                  <a:lnTo>
                    <a:pt x="1563" y="1352"/>
                  </a:lnTo>
                  <a:lnTo>
                    <a:pt x="1563" y="1352"/>
                  </a:lnTo>
                  <a:lnTo>
                    <a:pt x="1605" y="1352"/>
                  </a:lnTo>
                  <a:lnTo>
                    <a:pt x="1647" y="1309"/>
                  </a:lnTo>
                  <a:lnTo>
                    <a:pt x="1689" y="1309"/>
                  </a:lnTo>
                  <a:lnTo>
                    <a:pt x="1731" y="13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1"/>
            <p:cNvSpPr/>
            <p:nvPr/>
          </p:nvSpPr>
          <p:spPr>
            <a:xfrm>
              <a:off x="5660575" y="4454250"/>
              <a:ext cx="13725" cy="25350"/>
            </a:xfrm>
            <a:custGeom>
              <a:avLst/>
              <a:gdLst/>
              <a:ahLst/>
              <a:cxnLst/>
              <a:rect l="l" t="t" r="r" b="b"/>
              <a:pathLst>
                <a:path w="549" h="1014" fill="none" extrusionOk="0">
                  <a:moveTo>
                    <a:pt x="0" y="127"/>
                  </a:moveTo>
                  <a:lnTo>
                    <a:pt x="0" y="127"/>
                  </a:lnTo>
                  <a:lnTo>
                    <a:pt x="0" y="85"/>
                  </a:lnTo>
                  <a:lnTo>
                    <a:pt x="127" y="0"/>
                  </a:lnTo>
                  <a:lnTo>
                    <a:pt x="127" y="0"/>
                  </a:lnTo>
                  <a:lnTo>
                    <a:pt x="127" y="0"/>
                  </a:lnTo>
                  <a:lnTo>
                    <a:pt x="211" y="42"/>
                  </a:lnTo>
                  <a:lnTo>
                    <a:pt x="296" y="85"/>
                  </a:lnTo>
                  <a:lnTo>
                    <a:pt x="296" y="85"/>
                  </a:lnTo>
                  <a:lnTo>
                    <a:pt x="422" y="296"/>
                  </a:lnTo>
                  <a:lnTo>
                    <a:pt x="507" y="507"/>
                  </a:lnTo>
                  <a:lnTo>
                    <a:pt x="549" y="760"/>
                  </a:lnTo>
                  <a:lnTo>
                    <a:pt x="549" y="1013"/>
                  </a:lnTo>
                  <a:lnTo>
                    <a:pt x="507" y="971"/>
                  </a:lnTo>
                  <a:lnTo>
                    <a:pt x="507" y="971"/>
                  </a:lnTo>
                  <a:lnTo>
                    <a:pt x="296" y="802"/>
                  </a:lnTo>
                  <a:lnTo>
                    <a:pt x="169" y="591"/>
                  </a:lnTo>
                  <a:lnTo>
                    <a:pt x="42" y="380"/>
                  </a:lnTo>
                  <a:lnTo>
                    <a:pt x="0" y="12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1"/>
            <p:cNvSpPr/>
            <p:nvPr/>
          </p:nvSpPr>
          <p:spPr>
            <a:xfrm>
              <a:off x="5642625" y="4473250"/>
              <a:ext cx="29575" cy="12675"/>
            </a:xfrm>
            <a:custGeom>
              <a:avLst/>
              <a:gdLst/>
              <a:ahLst/>
              <a:cxnLst/>
              <a:rect l="l" t="t" r="r" b="b"/>
              <a:pathLst>
                <a:path w="1183" h="507" fill="none" extrusionOk="0">
                  <a:moveTo>
                    <a:pt x="43" y="380"/>
                  </a:moveTo>
                  <a:lnTo>
                    <a:pt x="43" y="380"/>
                  </a:lnTo>
                  <a:lnTo>
                    <a:pt x="0" y="296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0" y="85"/>
                  </a:lnTo>
                  <a:lnTo>
                    <a:pt x="85" y="42"/>
                  </a:lnTo>
                  <a:lnTo>
                    <a:pt x="85" y="42"/>
                  </a:lnTo>
                  <a:lnTo>
                    <a:pt x="169" y="0"/>
                  </a:lnTo>
                  <a:lnTo>
                    <a:pt x="254" y="42"/>
                  </a:lnTo>
                  <a:lnTo>
                    <a:pt x="549" y="85"/>
                  </a:lnTo>
                  <a:lnTo>
                    <a:pt x="887" y="211"/>
                  </a:lnTo>
                  <a:lnTo>
                    <a:pt x="1183" y="380"/>
                  </a:lnTo>
                  <a:lnTo>
                    <a:pt x="1183" y="380"/>
                  </a:lnTo>
                  <a:lnTo>
                    <a:pt x="803" y="465"/>
                  </a:lnTo>
                  <a:lnTo>
                    <a:pt x="465" y="507"/>
                  </a:lnTo>
                  <a:lnTo>
                    <a:pt x="212" y="465"/>
                  </a:lnTo>
                  <a:lnTo>
                    <a:pt x="43" y="38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1"/>
            <p:cNvSpPr/>
            <p:nvPr/>
          </p:nvSpPr>
          <p:spPr>
            <a:xfrm>
              <a:off x="5562425" y="4467975"/>
              <a:ext cx="222700" cy="95000"/>
            </a:xfrm>
            <a:custGeom>
              <a:avLst/>
              <a:gdLst/>
              <a:ahLst/>
              <a:cxnLst/>
              <a:rect l="l" t="t" r="r" b="b"/>
              <a:pathLst>
                <a:path w="8908" h="3800" extrusionOk="0">
                  <a:moveTo>
                    <a:pt x="8316" y="0"/>
                  </a:moveTo>
                  <a:lnTo>
                    <a:pt x="4855" y="253"/>
                  </a:lnTo>
                  <a:lnTo>
                    <a:pt x="4559" y="296"/>
                  </a:lnTo>
                  <a:lnTo>
                    <a:pt x="4306" y="464"/>
                  </a:lnTo>
                  <a:lnTo>
                    <a:pt x="3968" y="718"/>
                  </a:lnTo>
                  <a:lnTo>
                    <a:pt x="3546" y="1013"/>
                  </a:lnTo>
                  <a:lnTo>
                    <a:pt x="3040" y="1309"/>
                  </a:lnTo>
                  <a:lnTo>
                    <a:pt x="2533" y="1604"/>
                  </a:lnTo>
                  <a:lnTo>
                    <a:pt x="1984" y="1858"/>
                  </a:lnTo>
                  <a:lnTo>
                    <a:pt x="1435" y="2069"/>
                  </a:lnTo>
                  <a:lnTo>
                    <a:pt x="887" y="2237"/>
                  </a:lnTo>
                  <a:lnTo>
                    <a:pt x="380" y="2322"/>
                  </a:lnTo>
                  <a:lnTo>
                    <a:pt x="296" y="2322"/>
                  </a:lnTo>
                  <a:lnTo>
                    <a:pt x="211" y="2406"/>
                  </a:lnTo>
                  <a:lnTo>
                    <a:pt x="42" y="2533"/>
                  </a:lnTo>
                  <a:lnTo>
                    <a:pt x="0" y="2786"/>
                  </a:lnTo>
                  <a:lnTo>
                    <a:pt x="0" y="3040"/>
                  </a:lnTo>
                  <a:lnTo>
                    <a:pt x="85" y="3293"/>
                  </a:lnTo>
                  <a:lnTo>
                    <a:pt x="127" y="3419"/>
                  </a:lnTo>
                  <a:lnTo>
                    <a:pt x="253" y="3504"/>
                  </a:lnTo>
                  <a:lnTo>
                    <a:pt x="380" y="3588"/>
                  </a:lnTo>
                  <a:lnTo>
                    <a:pt x="549" y="3673"/>
                  </a:lnTo>
                  <a:lnTo>
                    <a:pt x="760" y="3757"/>
                  </a:lnTo>
                  <a:lnTo>
                    <a:pt x="971" y="3799"/>
                  </a:lnTo>
                  <a:lnTo>
                    <a:pt x="3040" y="3799"/>
                  </a:lnTo>
                  <a:lnTo>
                    <a:pt x="4053" y="3757"/>
                  </a:lnTo>
                  <a:lnTo>
                    <a:pt x="5066" y="3673"/>
                  </a:lnTo>
                  <a:lnTo>
                    <a:pt x="6079" y="3588"/>
                  </a:lnTo>
                  <a:lnTo>
                    <a:pt x="6839" y="3588"/>
                  </a:lnTo>
                  <a:lnTo>
                    <a:pt x="8401" y="3546"/>
                  </a:lnTo>
                  <a:lnTo>
                    <a:pt x="8612" y="3504"/>
                  </a:lnTo>
                  <a:lnTo>
                    <a:pt x="8781" y="3377"/>
                  </a:lnTo>
                  <a:lnTo>
                    <a:pt x="8865" y="3166"/>
                  </a:lnTo>
                  <a:lnTo>
                    <a:pt x="8907" y="2955"/>
                  </a:lnTo>
                  <a:lnTo>
                    <a:pt x="8570" y="211"/>
                  </a:lnTo>
                  <a:lnTo>
                    <a:pt x="8528" y="127"/>
                  </a:lnTo>
                  <a:lnTo>
                    <a:pt x="8485" y="85"/>
                  </a:lnTo>
                  <a:lnTo>
                    <a:pt x="8401" y="42"/>
                  </a:lnTo>
                  <a:lnTo>
                    <a:pt x="831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1"/>
            <p:cNvSpPr/>
            <p:nvPr/>
          </p:nvSpPr>
          <p:spPr>
            <a:xfrm>
              <a:off x="5562425" y="4467975"/>
              <a:ext cx="222700" cy="95000"/>
            </a:xfrm>
            <a:custGeom>
              <a:avLst/>
              <a:gdLst/>
              <a:ahLst/>
              <a:cxnLst/>
              <a:rect l="l" t="t" r="r" b="b"/>
              <a:pathLst>
                <a:path w="8908" h="3800" fill="none" extrusionOk="0">
                  <a:moveTo>
                    <a:pt x="4855" y="253"/>
                  </a:moveTo>
                  <a:lnTo>
                    <a:pt x="8316" y="0"/>
                  </a:lnTo>
                  <a:lnTo>
                    <a:pt x="8316" y="0"/>
                  </a:lnTo>
                  <a:lnTo>
                    <a:pt x="8401" y="42"/>
                  </a:lnTo>
                  <a:lnTo>
                    <a:pt x="8485" y="85"/>
                  </a:lnTo>
                  <a:lnTo>
                    <a:pt x="8528" y="127"/>
                  </a:lnTo>
                  <a:lnTo>
                    <a:pt x="8570" y="211"/>
                  </a:lnTo>
                  <a:lnTo>
                    <a:pt x="8907" y="2955"/>
                  </a:lnTo>
                  <a:lnTo>
                    <a:pt x="8907" y="2955"/>
                  </a:lnTo>
                  <a:lnTo>
                    <a:pt x="8865" y="3166"/>
                  </a:lnTo>
                  <a:lnTo>
                    <a:pt x="8781" y="3377"/>
                  </a:lnTo>
                  <a:lnTo>
                    <a:pt x="8612" y="3504"/>
                  </a:lnTo>
                  <a:lnTo>
                    <a:pt x="8401" y="3546"/>
                  </a:lnTo>
                  <a:lnTo>
                    <a:pt x="8401" y="3546"/>
                  </a:lnTo>
                  <a:lnTo>
                    <a:pt x="6839" y="3588"/>
                  </a:lnTo>
                  <a:lnTo>
                    <a:pt x="6079" y="3588"/>
                  </a:lnTo>
                  <a:lnTo>
                    <a:pt x="5066" y="3673"/>
                  </a:lnTo>
                  <a:lnTo>
                    <a:pt x="5066" y="3673"/>
                  </a:lnTo>
                  <a:lnTo>
                    <a:pt x="4053" y="3757"/>
                  </a:lnTo>
                  <a:lnTo>
                    <a:pt x="3040" y="3799"/>
                  </a:lnTo>
                  <a:lnTo>
                    <a:pt x="1984" y="3799"/>
                  </a:lnTo>
                  <a:lnTo>
                    <a:pt x="971" y="3799"/>
                  </a:lnTo>
                  <a:lnTo>
                    <a:pt x="971" y="3799"/>
                  </a:lnTo>
                  <a:lnTo>
                    <a:pt x="760" y="3757"/>
                  </a:lnTo>
                  <a:lnTo>
                    <a:pt x="549" y="3673"/>
                  </a:lnTo>
                  <a:lnTo>
                    <a:pt x="380" y="3588"/>
                  </a:lnTo>
                  <a:lnTo>
                    <a:pt x="253" y="3504"/>
                  </a:lnTo>
                  <a:lnTo>
                    <a:pt x="127" y="3419"/>
                  </a:lnTo>
                  <a:lnTo>
                    <a:pt x="85" y="3293"/>
                  </a:lnTo>
                  <a:lnTo>
                    <a:pt x="0" y="3040"/>
                  </a:lnTo>
                  <a:lnTo>
                    <a:pt x="0" y="2786"/>
                  </a:lnTo>
                  <a:lnTo>
                    <a:pt x="42" y="2533"/>
                  </a:lnTo>
                  <a:lnTo>
                    <a:pt x="211" y="2406"/>
                  </a:lnTo>
                  <a:lnTo>
                    <a:pt x="296" y="2322"/>
                  </a:lnTo>
                  <a:lnTo>
                    <a:pt x="380" y="2322"/>
                  </a:lnTo>
                  <a:lnTo>
                    <a:pt x="380" y="2322"/>
                  </a:lnTo>
                  <a:lnTo>
                    <a:pt x="887" y="2237"/>
                  </a:lnTo>
                  <a:lnTo>
                    <a:pt x="1435" y="2069"/>
                  </a:lnTo>
                  <a:lnTo>
                    <a:pt x="1984" y="1858"/>
                  </a:lnTo>
                  <a:lnTo>
                    <a:pt x="2533" y="1604"/>
                  </a:lnTo>
                  <a:lnTo>
                    <a:pt x="3040" y="1309"/>
                  </a:lnTo>
                  <a:lnTo>
                    <a:pt x="3546" y="1013"/>
                  </a:lnTo>
                  <a:lnTo>
                    <a:pt x="3968" y="718"/>
                  </a:lnTo>
                  <a:lnTo>
                    <a:pt x="4306" y="464"/>
                  </a:lnTo>
                  <a:lnTo>
                    <a:pt x="4306" y="464"/>
                  </a:lnTo>
                  <a:lnTo>
                    <a:pt x="4559" y="296"/>
                  </a:lnTo>
                  <a:lnTo>
                    <a:pt x="4855" y="2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1"/>
            <p:cNvSpPr/>
            <p:nvPr/>
          </p:nvSpPr>
          <p:spPr>
            <a:xfrm>
              <a:off x="6285350" y="3285975"/>
              <a:ext cx="203700" cy="54900"/>
            </a:xfrm>
            <a:custGeom>
              <a:avLst/>
              <a:gdLst/>
              <a:ahLst/>
              <a:cxnLst/>
              <a:rect l="l" t="t" r="r" b="b"/>
              <a:pathLst>
                <a:path w="8148" h="2196" extrusionOk="0">
                  <a:moveTo>
                    <a:pt x="7894" y="0"/>
                  </a:moveTo>
                  <a:lnTo>
                    <a:pt x="0" y="1098"/>
                  </a:lnTo>
                  <a:lnTo>
                    <a:pt x="253" y="2195"/>
                  </a:lnTo>
                  <a:lnTo>
                    <a:pt x="8148" y="1224"/>
                  </a:lnTo>
                  <a:lnTo>
                    <a:pt x="78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1"/>
            <p:cNvSpPr/>
            <p:nvPr/>
          </p:nvSpPr>
          <p:spPr>
            <a:xfrm>
              <a:off x="6285350" y="3285975"/>
              <a:ext cx="203700" cy="54900"/>
            </a:xfrm>
            <a:custGeom>
              <a:avLst/>
              <a:gdLst/>
              <a:ahLst/>
              <a:cxnLst/>
              <a:rect l="l" t="t" r="r" b="b"/>
              <a:pathLst>
                <a:path w="8148" h="2196" fill="none" extrusionOk="0">
                  <a:moveTo>
                    <a:pt x="8148" y="1224"/>
                  </a:moveTo>
                  <a:lnTo>
                    <a:pt x="253" y="2195"/>
                  </a:lnTo>
                  <a:lnTo>
                    <a:pt x="0" y="1098"/>
                  </a:lnTo>
                  <a:lnTo>
                    <a:pt x="7894" y="0"/>
                  </a:lnTo>
                  <a:lnTo>
                    <a:pt x="8148" y="12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1"/>
            <p:cNvSpPr/>
            <p:nvPr/>
          </p:nvSpPr>
          <p:spPr>
            <a:xfrm>
              <a:off x="6089050" y="3313400"/>
              <a:ext cx="182600" cy="51750"/>
            </a:xfrm>
            <a:custGeom>
              <a:avLst/>
              <a:gdLst/>
              <a:ahLst/>
              <a:cxnLst/>
              <a:rect l="l" t="t" r="r" b="b"/>
              <a:pathLst>
                <a:path w="7304" h="2070" extrusionOk="0">
                  <a:moveTo>
                    <a:pt x="7177" y="1"/>
                  </a:moveTo>
                  <a:lnTo>
                    <a:pt x="0" y="972"/>
                  </a:lnTo>
                  <a:lnTo>
                    <a:pt x="0" y="2069"/>
                  </a:lnTo>
                  <a:lnTo>
                    <a:pt x="7303" y="1098"/>
                  </a:lnTo>
                  <a:lnTo>
                    <a:pt x="717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1"/>
            <p:cNvSpPr/>
            <p:nvPr/>
          </p:nvSpPr>
          <p:spPr>
            <a:xfrm>
              <a:off x="6089050" y="3313400"/>
              <a:ext cx="182600" cy="51750"/>
            </a:xfrm>
            <a:custGeom>
              <a:avLst/>
              <a:gdLst/>
              <a:ahLst/>
              <a:cxnLst/>
              <a:rect l="l" t="t" r="r" b="b"/>
              <a:pathLst>
                <a:path w="7304" h="2070" fill="none" extrusionOk="0">
                  <a:moveTo>
                    <a:pt x="7177" y="1"/>
                  </a:moveTo>
                  <a:lnTo>
                    <a:pt x="7303" y="1098"/>
                  </a:lnTo>
                  <a:lnTo>
                    <a:pt x="0" y="2069"/>
                  </a:lnTo>
                  <a:lnTo>
                    <a:pt x="0" y="972"/>
                  </a:lnTo>
                  <a:lnTo>
                    <a:pt x="717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51"/>
            <p:cNvSpPr/>
            <p:nvPr/>
          </p:nvSpPr>
          <p:spPr>
            <a:xfrm>
              <a:off x="6051050" y="3338725"/>
              <a:ext cx="26400" cy="29575"/>
            </a:xfrm>
            <a:custGeom>
              <a:avLst/>
              <a:gdLst/>
              <a:ahLst/>
              <a:cxnLst/>
              <a:rect l="l" t="t" r="r" b="b"/>
              <a:pathLst>
                <a:path w="1056" h="1183" extrusionOk="0">
                  <a:moveTo>
                    <a:pt x="1056" y="1"/>
                  </a:moveTo>
                  <a:lnTo>
                    <a:pt x="1" y="170"/>
                  </a:lnTo>
                  <a:lnTo>
                    <a:pt x="1" y="1183"/>
                  </a:lnTo>
                  <a:lnTo>
                    <a:pt x="1056" y="1056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51"/>
            <p:cNvSpPr/>
            <p:nvPr/>
          </p:nvSpPr>
          <p:spPr>
            <a:xfrm>
              <a:off x="6051050" y="3338725"/>
              <a:ext cx="26400" cy="29575"/>
            </a:xfrm>
            <a:custGeom>
              <a:avLst/>
              <a:gdLst/>
              <a:ahLst/>
              <a:cxnLst/>
              <a:rect l="l" t="t" r="r" b="b"/>
              <a:pathLst>
                <a:path w="1056" h="1183" fill="none" extrusionOk="0">
                  <a:moveTo>
                    <a:pt x="1056" y="1"/>
                  </a:moveTo>
                  <a:lnTo>
                    <a:pt x="1056" y="1056"/>
                  </a:lnTo>
                  <a:lnTo>
                    <a:pt x="1" y="1183"/>
                  </a:lnTo>
                  <a:lnTo>
                    <a:pt x="1" y="170"/>
                  </a:lnTo>
                  <a:lnTo>
                    <a:pt x="105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51"/>
            <p:cNvSpPr/>
            <p:nvPr/>
          </p:nvSpPr>
          <p:spPr>
            <a:xfrm>
              <a:off x="6496425" y="3285975"/>
              <a:ext cx="13725" cy="24275"/>
            </a:xfrm>
            <a:custGeom>
              <a:avLst/>
              <a:gdLst/>
              <a:ahLst/>
              <a:cxnLst/>
              <a:rect l="l" t="t" r="r" b="b"/>
              <a:pathLst>
                <a:path w="549" h="971" extrusionOk="0">
                  <a:moveTo>
                    <a:pt x="0" y="0"/>
                  </a:moveTo>
                  <a:lnTo>
                    <a:pt x="253" y="971"/>
                  </a:lnTo>
                  <a:lnTo>
                    <a:pt x="549" y="76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51"/>
            <p:cNvSpPr/>
            <p:nvPr/>
          </p:nvSpPr>
          <p:spPr>
            <a:xfrm>
              <a:off x="6496425" y="3285975"/>
              <a:ext cx="13725" cy="24275"/>
            </a:xfrm>
            <a:custGeom>
              <a:avLst/>
              <a:gdLst/>
              <a:ahLst/>
              <a:cxnLst/>
              <a:rect l="l" t="t" r="r" b="b"/>
              <a:pathLst>
                <a:path w="549" h="971" fill="none" extrusionOk="0">
                  <a:moveTo>
                    <a:pt x="253" y="971"/>
                  </a:moveTo>
                  <a:lnTo>
                    <a:pt x="0" y="0"/>
                  </a:lnTo>
                  <a:lnTo>
                    <a:pt x="253" y="0"/>
                  </a:lnTo>
                  <a:lnTo>
                    <a:pt x="549" y="760"/>
                  </a:lnTo>
                  <a:lnTo>
                    <a:pt x="253" y="97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1"/>
            <p:cNvSpPr/>
            <p:nvPr/>
          </p:nvSpPr>
          <p:spPr>
            <a:xfrm>
              <a:off x="5941300" y="2738225"/>
              <a:ext cx="618450" cy="795775"/>
            </a:xfrm>
            <a:custGeom>
              <a:avLst/>
              <a:gdLst/>
              <a:ahLst/>
              <a:cxnLst/>
              <a:rect l="l" t="t" r="r" b="b"/>
              <a:pathLst>
                <a:path w="24738" h="31831" extrusionOk="0">
                  <a:moveTo>
                    <a:pt x="9541" y="1"/>
                  </a:moveTo>
                  <a:lnTo>
                    <a:pt x="8612" y="43"/>
                  </a:lnTo>
                  <a:lnTo>
                    <a:pt x="7725" y="127"/>
                  </a:lnTo>
                  <a:lnTo>
                    <a:pt x="6839" y="296"/>
                  </a:lnTo>
                  <a:lnTo>
                    <a:pt x="5995" y="550"/>
                  </a:lnTo>
                  <a:lnTo>
                    <a:pt x="5150" y="803"/>
                  </a:lnTo>
                  <a:lnTo>
                    <a:pt x="4391" y="1098"/>
                  </a:lnTo>
                  <a:lnTo>
                    <a:pt x="3631" y="1394"/>
                  </a:lnTo>
                  <a:lnTo>
                    <a:pt x="2955" y="1732"/>
                  </a:lnTo>
                  <a:lnTo>
                    <a:pt x="1731" y="2365"/>
                  </a:lnTo>
                  <a:lnTo>
                    <a:pt x="802" y="2914"/>
                  </a:lnTo>
                  <a:lnTo>
                    <a:pt x="211" y="3336"/>
                  </a:lnTo>
                  <a:lnTo>
                    <a:pt x="0" y="3462"/>
                  </a:lnTo>
                  <a:lnTo>
                    <a:pt x="676" y="5404"/>
                  </a:lnTo>
                  <a:lnTo>
                    <a:pt x="1267" y="7346"/>
                  </a:lnTo>
                  <a:lnTo>
                    <a:pt x="1815" y="9330"/>
                  </a:lnTo>
                  <a:lnTo>
                    <a:pt x="2280" y="11314"/>
                  </a:lnTo>
                  <a:lnTo>
                    <a:pt x="2660" y="13298"/>
                  </a:lnTo>
                  <a:lnTo>
                    <a:pt x="2997" y="15325"/>
                  </a:lnTo>
                  <a:lnTo>
                    <a:pt x="3209" y="17309"/>
                  </a:lnTo>
                  <a:lnTo>
                    <a:pt x="3377" y="19377"/>
                  </a:lnTo>
                  <a:lnTo>
                    <a:pt x="3377" y="31830"/>
                  </a:lnTo>
                  <a:lnTo>
                    <a:pt x="24738" y="31366"/>
                  </a:lnTo>
                  <a:lnTo>
                    <a:pt x="24738" y="30015"/>
                  </a:lnTo>
                  <a:lnTo>
                    <a:pt x="24653" y="28664"/>
                  </a:lnTo>
                  <a:lnTo>
                    <a:pt x="24569" y="27313"/>
                  </a:lnTo>
                  <a:lnTo>
                    <a:pt x="24358" y="25920"/>
                  </a:lnTo>
                  <a:lnTo>
                    <a:pt x="24147" y="24527"/>
                  </a:lnTo>
                  <a:lnTo>
                    <a:pt x="23851" y="23176"/>
                  </a:lnTo>
                  <a:lnTo>
                    <a:pt x="23556" y="21783"/>
                  </a:lnTo>
                  <a:lnTo>
                    <a:pt x="23176" y="20433"/>
                  </a:lnTo>
                  <a:lnTo>
                    <a:pt x="22796" y="19082"/>
                  </a:lnTo>
                  <a:lnTo>
                    <a:pt x="22332" y="17773"/>
                  </a:lnTo>
                  <a:lnTo>
                    <a:pt x="21867" y="16464"/>
                  </a:lnTo>
                  <a:lnTo>
                    <a:pt x="21361" y="15156"/>
                  </a:lnTo>
                  <a:lnTo>
                    <a:pt x="20812" y="13932"/>
                  </a:lnTo>
                  <a:lnTo>
                    <a:pt x="20263" y="12707"/>
                  </a:lnTo>
                  <a:lnTo>
                    <a:pt x="19672" y="11483"/>
                  </a:lnTo>
                  <a:lnTo>
                    <a:pt x="19081" y="10343"/>
                  </a:lnTo>
                  <a:lnTo>
                    <a:pt x="18490" y="9246"/>
                  </a:lnTo>
                  <a:lnTo>
                    <a:pt x="17857" y="8148"/>
                  </a:lnTo>
                  <a:lnTo>
                    <a:pt x="17224" y="7135"/>
                  </a:lnTo>
                  <a:lnTo>
                    <a:pt x="16591" y="6206"/>
                  </a:lnTo>
                  <a:lnTo>
                    <a:pt x="15957" y="5278"/>
                  </a:lnTo>
                  <a:lnTo>
                    <a:pt x="15282" y="4433"/>
                  </a:lnTo>
                  <a:lnTo>
                    <a:pt x="14649" y="3631"/>
                  </a:lnTo>
                  <a:lnTo>
                    <a:pt x="14015" y="2914"/>
                  </a:lnTo>
                  <a:lnTo>
                    <a:pt x="13382" y="2280"/>
                  </a:lnTo>
                  <a:lnTo>
                    <a:pt x="12791" y="1689"/>
                  </a:lnTo>
                  <a:lnTo>
                    <a:pt x="12200" y="1225"/>
                  </a:lnTo>
                  <a:lnTo>
                    <a:pt x="11609" y="803"/>
                  </a:lnTo>
                  <a:lnTo>
                    <a:pt x="11060" y="465"/>
                  </a:lnTo>
                  <a:lnTo>
                    <a:pt x="10512" y="212"/>
                  </a:lnTo>
                  <a:lnTo>
                    <a:pt x="10005" y="85"/>
                  </a:lnTo>
                  <a:lnTo>
                    <a:pt x="9541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51"/>
            <p:cNvSpPr/>
            <p:nvPr/>
          </p:nvSpPr>
          <p:spPr>
            <a:xfrm>
              <a:off x="5941300" y="2738225"/>
              <a:ext cx="618450" cy="795775"/>
            </a:xfrm>
            <a:custGeom>
              <a:avLst/>
              <a:gdLst/>
              <a:ahLst/>
              <a:cxnLst/>
              <a:rect l="l" t="t" r="r" b="b"/>
              <a:pathLst>
                <a:path w="24738" h="31831" fill="none" extrusionOk="0">
                  <a:moveTo>
                    <a:pt x="0" y="3462"/>
                  </a:moveTo>
                  <a:lnTo>
                    <a:pt x="0" y="3462"/>
                  </a:lnTo>
                  <a:lnTo>
                    <a:pt x="211" y="3336"/>
                  </a:lnTo>
                  <a:lnTo>
                    <a:pt x="802" y="2914"/>
                  </a:lnTo>
                  <a:lnTo>
                    <a:pt x="1731" y="2365"/>
                  </a:lnTo>
                  <a:lnTo>
                    <a:pt x="2955" y="1732"/>
                  </a:lnTo>
                  <a:lnTo>
                    <a:pt x="3631" y="1394"/>
                  </a:lnTo>
                  <a:lnTo>
                    <a:pt x="4391" y="1098"/>
                  </a:lnTo>
                  <a:lnTo>
                    <a:pt x="5150" y="803"/>
                  </a:lnTo>
                  <a:lnTo>
                    <a:pt x="5995" y="550"/>
                  </a:lnTo>
                  <a:lnTo>
                    <a:pt x="6839" y="296"/>
                  </a:lnTo>
                  <a:lnTo>
                    <a:pt x="7725" y="127"/>
                  </a:lnTo>
                  <a:lnTo>
                    <a:pt x="8612" y="43"/>
                  </a:lnTo>
                  <a:lnTo>
                    <a:pt x="9541" y="1"/>
                  </a:lnTo>
                  <a:lnTo>
                    <a:pt x="9541" y="1"/>
                  </a:lnTo>
                  <a:lnTo>
                    <a:pt x="10005" y="85"/>
                  </a:lnTo>
                  <a:lnTo>
                    <a:pt x="10512" y="212"/>
                  </a:lnTo>
                  <a:lnTo>
                    <a:pt x="11060" y="465"/>
                  </a:lnTo>
                  <a:lnTo>
                    <a:pt x="11609" y="803"/>
                  </a:lnTo>
                  <a:lnTo>
                    <a:pt x="12200" y="1225"/>
                  </a:lnTo>
                  <a:lnTo>
                    <a:pt x="12791" y="1689"/>
                  </a:lnTo>
                  <a:lnTo>
                    <a:pt x="13382" y="2280"/>
                  </a:lnTo>
                  <a:lnTo>
                    <a:pt x="14015" y="2914"/>
                  </a:lnTo>
                  <a:lnTo>
                    <a:pt x="14649" y="3631"/>
                  </a:lnTo>
                  <a:lnTo>
                    <a:pt x="15282" y="4433"/>
                  </a:lnTo>
                  <a:lnTo>
                    <a:pt x="15957" y="5278"/>
                  </a:lnTo>
                  <a:lnTo>
                    <a:pt x="16591" y="6206"/>
                  </a:lnTo>
                  <a:lnTo>
                    <a:pt x="17224" y="7135"/>
                  </a:lnTo>
                  <a:lnTo>
                    <a:pt x="17857" y="8148"/>
                  </a:lnTo>
                  <a:lnTo>
                    <a:pt x="18490" y="9246"/>
                  </a:lnTo>
                  <a:lnTo>
                    <a:pt x="19081" y="10343"/>
                  </a:lnTo>
                  <a:lnTo>
                    <a:pt x="19672" y="11483"/>
                  </a:lnTo>
                  <a:lnTo>
                    <a:pt x="20263" y="12707"/>
                  </a:lnTo>
                  <a:lnTo>
                    <a:pt x="20812" y="13932"/>
                  </a:lnTo>
                  <a:lnTo>
                    <a:pt x="21361" y="15156"/>
                  </a:lnTo>
                  <a:lnTo>
                    <a:pt x="21867" y="16464"/>
                  </a:lnTo>
                  <a:lnTo>
                    <a:pt x="22332" y="17773"/>
                  </a:lnTo>
                  <a:lnTo>
                    <a:pt x="22796" y="19082"/>
                  </a:lnTo>
                  <a:lnTo>
                    <a:pt x="23176" y="20433"/>
                  </a:lnTo>
                  <a:lnTo>
                    <a:pt x="23556" y="21783"/>
                  </a:lnTo>
                  <a:lnTo>
                    <a:pt x="23851" y="23176"/>
                  </a:lnTo>
                  <a:lnTo>
                    <a:pt x="24147" y="24527"/>
                  </a:lnTo>
                  <a:lnTo>
                    <a:pt x="24358" y="25920"/>
                  </a:lnTo>
                  <a:lnTo>
                    <a:pt x="24569" y="27313"/>
                  </a:lnTo>
                  <a:lnTo>
                    <a:pt x="24653" y="28664"/>
                  </a:lnTo>
                  <a:lnTo>
                    <a:pt x="24738" y="30015"/>
                  </a:lnTo>
                  <a:lnTo>
                    <a:pt x="24738" y="31366"/>
                  </a:lnTo>
                  <a:lnTo>
                    <a:pt x="3377" y="31830"/>
                  </a:lnTo>
                  <a:lnTo>
                    <a:pt x="3377" y="19377"/>
                  </a:lnTo>
                  <a:lnTo>
                    <a:pt x="3377" y="19377"/>
                  </a:lnTo>
                  <a:lnTo>
                    <a:pt x="3209" y="17309"/>
                  </a:lnTo>
                  <a:lnTo>
                    <a:pt x="2997" y="15325"/>
                  </a:lnTo>
                  <a:lnTo>
                    <a:pt x="2660" y="13298"/>
                  </a:lnTo>
                  <a:lnTo>
                    <a:pt x="2280" y="11314"/>
                  </a:lnTo>
                  <a:lnTo>
                    <a:pt x="1815" y="9330"/>
                  </a:lnTo>
                  <a:lnTo>
                    <a:pt x="1267" y="7346"/>
                  </a:lnTo>
                  <a:lnTo>
                    <a:pt x="676" y="5404"/>
                  </a:lnTo>
                  <a:lnTo>
                    <a:pt x="0" y="34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51"/>
            <p:cNvSpPr/>
            <p:nvPr/>
          </p:nvSpPr>
          <p:spPr>
            <a:xfrm>
              <a:off x="5941300" y="2738225"/>
              <a:ext cx="470700" cy="790500"/>
            </a:xfrm>
            <a:custGeom>
              <a:avLst/>
              <a:gdLst/>
              <a:ahLst/>
              <a:cxnLst/>
              <a:rect l="l" t="t" r="r" b="b"/>
              <a:pathLst>
                <a:path w="18828" h="31620" extrusionOk="0">
                  <a:moveTo>
                    <a:pt x="9034" y="1"/>
                  </a:moveTo>
                  <a:lnTo>
                    <a:pt x="8021" y="85"/>
                  </a:lnTo>
                  <a:lnTo>
                    <a:pt x="7050" y="254"/>
                  </a:lnTo>
                  <a:lnTo>
                    <a:pt x="6079" y="507"/>
                  </a:lnTo>
                  <a:lnTo>
                    <a:pt x="5193" y="803"/>
                  </a:lnTo>
                  <a:lnTo>
                    <a:pt x="4306" y="1098"/>
                  </a:lnTo>
                  <a:lnTo>
                    <a:pt x="3504" y="1436"/>
                  </a:lnTo>
                  <a:lnTo>
                    <a:pt x="2744" y="1816"/>
                  </a:lnTo>
                  <a:lnTo>
                    <a:pt x="2069" y="2154"/>
                  </a:lnTo>
                  <a:lnTo>
                    <a:pt x="1224" y="2660"/>
                  </a:lnTo>
                  <a:lnTo>
                    <a:pt x="549" y="3082"/>
                  </a:lnTo>
                  <a:lnTo>
                    <a:pt x="0" y="3462"/>
                  </a:lnTo>
                  <a:lnTo>
                    <a:pt x="507" y="4180"/>
                  </a:lnTo>
                  <a:lnTo>
                    <a:pt x="929" y="4940"/>
                  </a:lnTo>
                  <a:lnTo>
                    <a:pt x="1309" y="5700"/>
                  </a:lnTo>
                  <a:lnTo>
                    <a:pt x="1604" y="6502"/>
                  </a:lnTo>
                  <a:lnTo>
                    <a:pt x="1858" y="7346"/>
                  </a:lnTo>
                  <a:lnTo>
                    <a:pt x="2027" y="8190"/>
                  </a:lnTo>
                  <a:lnTo>
                    <a:pt x="2111" y="9035"/>
                  </a:lnTo>
                  <a:lnTo>
                    <a:pt x="2153" y="9879"/>
                  </a:lnTo>
                  <a:lnTo>
                    <a:pt x="2153" y="10343"/>
                  </a:lnTo>
                  <a:lnTo>
                    <a:pt x="2111" y="10428"/>
                  </a:lnTo>
                  <a:lnTo>
                    <a:pt x="2533" y="12665"/>
                  </a:lnTo>
                  <a:lnTo>
                    <a:pt x="2913" y="14860"/>
                  </a:lnTo>
                  <a:lnTo>
                    <a:pt x="3209" y="17098"/>
                  </a:lnTo>
                  <a:lnTo>
                    <a:pt x="3377" y="19377"/>
                  </a:lnTo>
                  <a:lnTo>
                    <a:pt x="3377" y="26131"/>
                  </a:lnTo>
                  <a:lnTo>
                    <a:pt x="10301" y="26131"/>
                  </a:lnTo>
                  <a:lnTo>
                    <a:pt x="10596" y="26216"/>
                  </a:lnTo>
                  <a:lnTo>
                    <a:pt x="10934" y="26258"/>
                  </a:lnTo>
                  <a:lnTo>
                    <a:pt x="11229" y="26385"/>
                  </a:lnTo>
                  <a:lnTo>
                    <a:pt x="11483" y="26511"/>
                  </a:lnTo>
                  <a:lnTo>
                    <a:pt x="11778" y="26680"/>
                  </a:lnTo>
                  <a:lnTo>
                    <a:pt x="12031" y="26891"/>
                  </a:lnTo>
                  <a:lnTo>
                    <a:pt x="12242" y="27060"/>
                  </a:lnTo>
                  <a:lnTo>
                    <a:pt x="12453" y="27313"/>
                  </a:lnTo>
                  <a:lnTo>
                    <a:pt x="12622" y="27567"/>
                  </a:lnTo>
                  <a:lnTo>
                    <a:pt x="12791" y="27820"/>
                  </a:lnTo>
                  <a:lnTo>
                    <a:pt x="12960" y="28116"/>
                  </a:lnTo>
                  <a:lnTo>
                    <a:pt x="13044" y="28411"/>
                  </a:lnTo>
                  <a:lnTo>
                    <a:pt x="13129" y="28707"/>
                  </a:lnTo>
                  <a:lnTo>
                    <a:pt x="13171" y="29044"/>
                  </a:lnTo>
                  <a:lnTo>
                    <a:pt x="13213" y="29382"/>
                  </a:lnTo>
                  <a:lnTo>
                    <a:pt x="13213" y="31619"/>
                  </a:lnTo>
                  <a:lnTo>
                    <a:pt x="14226" y="31577"/>
                  </a:lnTo>
                  <a:lnTo>
                    <a:pt x="18828" y="9879"/>
                  </a:lnTo>
                  <a:lnTo>
                    <a:pt x="18237" y="8781"/>
                  </a:lnTo>
                  <a:lnTo>
                    <a:pt x="17604" y="7768"/>
                  </a:lnTo>
                  <a:lnTo>
                    <a:pt x="17013" y="6797"/>
                  </a:lnTo>
                  <a:lnTo>
                    <a:pt x="16379" y="5869"/>
                  </a:lnTo>
                  <a:lnTo>
                    <a:pt x="15746" y="5024"/>
                  </a:lnTo>
                  <a:lnTo>
                    <a:pt x="15113" y="4222"/>
                  </a:lnTo>
                  <a:lnTo>
                    <a:pt x="14522" y="3462"/>
                  </a:lnTo>
                  <a:lnTo>
                    <a:pt x="13889" y="2787"/>
                  </a:lnTo>
                  <a:lnTo>
                    <a:pt x="13298" y="2154"/>
                  </a:lnTo>
                  <a:lnTo>
                    <a:pt x="12707" y="1605"/>
                  </a:lnTo>
                  <a:lnTo>
                    <a:pt x="12116" y="1141"/>
                  </a:lnTo>
                  <a:lnTo>
                    <a:pt x="11567" y="761"/>
                  </a:lnTo>
                  <a:lnTo>
                    <a:pt x="11018" y="423"/>
                  </a:lnTo>
                  <a:lnTo>
                    <a:pt x="10512" y="212"/>
                  </a:lnTo>
                  <a:lnTo>
                    <a:pt x="10005" y="43"/>
                  </a:lnTo>
                  <a:lnTo>
                    <a:pt x="9541" y="1"/>
                  </a:lnTo>
                  <a:close/>
                </a:path>
              </a:pathLst>
            </a:custGeom>
            <a:solidFill>
              <a:srgbClr val="F4F8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1"/>
            <p:cNvSpPr/>
            <p:nvPr/>
          </p:nvSpPr>
          <p:spPr>
            <a:xfrm>
              <a:off x="5941300" y="2738225"/>
              <a:ext cx="470700" cy="790500"/>
            </a:xfrm>
            <a:custGeom>
              <a:avLst/>
              <a:gdLst/>
              <a:ahLst/>
              <a:cxnLst/>
              <a:rect l="l" t="t" r="r" b="b"/>
              <a:pathLst>
                <a:path w="18828" h="31620" fill="none" extrusionOk="0">
                  <a:moveTo>
                    <a:pt x="9414" y="1"/>
                  </a:moveTo>
                  <a:lnTo>
                    <a:pt x="9414" y="1"/>
                  </a:lnTo>
                  <a:lnTo>
                    <a:pt x="9034" y="1"/>
                  </a:lnTo>
                  <a:lnTo>
                    <a:pt x="9034" y="1"/>
                  </a:lnTo>
                  <a:lnTo>
                    <a:pt x="8021" y="85"/>
                  </a:lnTo>
                  <a:lnTo>
                    <a:pt x="7050" y="254"/>
                  </a:lnTo>
                  <a:lnTo>
                    <a:pt x="6079" y="507"/>
                  </a:lnTo>
                  <a:lnTo>
                    <a:pt x="5193" y="803"/>
                  </a:lnTo>
                  <a:lnTo>
                    <a:pt x="4306" y="1098"/>
                  </a:lnTo>
                  <a:lnTo>
                    <a:pt x="3504" y="1436"/>
                  </a:lnTo>
                  <a:lnTo>
                    <a:pt x="2744" y="1816"/>
                  </a:lnTo>
                  <a:lnTo>
                    <a:pt x="2069" y="2154"/>
                  </a:lnTo>
                  <a:lnTo>
                    <a:pt x="2069" y="2154"/>
                  </a:lnTo>
                  <a:lnTo>
                    <a:pt x="1224" y="2660"/>
                  </a:lnTo>
                  <a:lnTo>
                    <a:pt x="549" y="3082"/>
                  </a:lnTo>
                  <a:lnTo>
                    <a:pt x="0" y="3462"/>
                  </a:lnTo>
                  <a:lnTo>
                    <a:pt x="0" y="3462"/>
                  </a:lnTo>
                  <a:lnTo>
                    <a:pt x="507" y="4180"/>
                  </a:lnTo>
                  <a:lnTo>
                    <a:pt x="929" y="4940"/>
                  </a:lnTo>
                  <a:lnTo>
                    <a:pt x="1309" y="5700"/>
                  </a:lnTo>
                  <a:lnTo>
                    <a:pt x="1604" y="6502"/>
                  </a:lnTo>
                  <a:lnTo>
                    <a:pt x="1858" y="7346"/>
                  </a:lnTo>
                  <a:lnTo>
                    <a:pt x="2027" y="8190"/>
                  </a:lnTo>
                  <a:lnTo>
                    <a:pt x="2111" y="9035"/>
                  </a:lnTo>
                  <a:lnTo>
                    <a:pt x="2153" y="9879"/>
                  </a:lnTo>
                  <a:lnTo>
                    <a:pt x="2153" y="9879"/>
                  </a:lnTo>
                  <a:lnTo>
                    <a:pt x="2153" y="10343"/>
                  </a:lnTo>
                  <a:lnTo>
                    <a:pt x="2153" y="10343"/>
                  </a:lnTo>
                  <a:lnTo>
                    <a:pt x="2111" y="10428"/>
                  </a:lnTo>
                  <a:lnTo>
                    <a:pt x="2111" y="10428"/>
                  </a:lnTo>
                  <a:lnTo>
                    <a:pt x="2533" y="12665"/>
                  </a:lnTo>
                  <a:lnTo>
                    <a:pt x="2913" y="14860"/>
                  </a:lnTo>
                  <a:lnTo>
                    <a:pt x="3209" y="17098"/>
                  </a:lnTo>
                  <a:lnTo>
                    <a:pt x="3377" y="19377"/>
                  </a:lnTo>
                  <a:lnTo>
                    <a:pt x="3377" y="26131"/>
                  </a:lnTo>
                  <a:lnTo>
                    <a:pt x="9963" y="26131"/>
                  </a:lnTo>
                  <a:lnTo>
                    <a:pt x="9963" y="26131"/>
                  </a:lnTo>
                  <a:lnTo>
                    <a:pt x="10301" y="26131"/>
                  </a:lnTo>
                  <a:lnTo>
                    <a:pt x="10596" y="26216"/>
                  </a:lnTo>
                  <a:lnTo>
                    <a:pt x="10934" y="26258"/>
                  </a:lnTo>
                  <a:lnTo>
                    <a:pt x="11229" y="26385"/>
                  </a:lnTo>
                  <a:lnTo>
                    <a:pt x="11483" y="26511"/>
                  </a:lnTo>
                  <a:lnTo>
                    <a:pt x="11778" y="26680"/>
                  </a:lnTo>
                  <a:lnTo>
                    <a:pt x="12031" y="26891"/>
                  </a:lnTo>
                  <a:lnTo>
                    <a:pt x="12242" y="27060"/>
                  </a:lnTo>
                  <a:lnTo>
                    <a:pt x="12453" y="27313"/>
                  </a:lnTo>
                  <a:lnTo>
                    <a:pt x="12622" y="27567"/>
                  </a:lnTo>
                  <a:lnTo>
                    <a:pt x="12791" y="27820"/>
                  </a:lnTo>
                  <a:lnTo>
                    <a:pt x="12960" y="28116"/>
                  </a:lnTo>
                  <a:lnTo>
                    <a:pt x="13044" y="28411"/>
                  </a:lnTo>
                  <a:lnTo>
                    <a:pt x="13129" y="28707"/>
                  </a:lnTo>
                  <a:lnTo>
                    <a:pt x="13171" y="29044"/>
                  </a:lnTo>
                  <a:lnTo>
                    <a:pt x="13213" y="29382"/>
                  </a:lnTo>
                  <a:lnTo>
                    <a:pt x="13213" y="31619"/>
                  </a:lnTo>
                  <a:lnTo>
                    <a:pt x="14226" y="31577"/>
                  </a:lnTo>
                  <a:lnTo>
                    <a:pt x="18828" y="9879"/>
                  </a:lnTo>
                  <a:lnTo>
                    <a:pt x="18828" y="9879"/>
                  </a:lnTo>
                  <a:lnTo>
                    <a:pt x="18237" y="8781"/>
                  </a:lnTo>
                  <a:lnTo>
                    <a:pt x="17604" y="7768"/>
                  </a:lnTo>
                  <a:lnTo>
                    <a:pt x="17013" y="6797"/>
                  </a:lnTo>
                  <a:lnTo>
                    <a:pt x="16379" y="5869"/>
                  </a:lnTo>
                  <a:lnTo>
                    <a:pt x="15746" y="5024"/>
                  </a:lnTo>
                  <a:lnTo>
                    <a:pt x="15113" y="4222"/>
                  </a:lnTo>
                  <a:lnTo>
                    <a:pt x="14522" y="3462"/>
                  </a:lnTo>
                  <a:lnTo>
                    <a:pt x="13889" y="2787"/>
                  </a:lnTo>
                  <a:lnTo>
                    <a:pt x="13298" y="2154"/>
                  </a:lnTo>
                  <a:lnTo>
                    <a:pt x="12707" y="1605"/>
                  </a:lnTo>
                  <a:lnTo>
                    <a:pt x="12116" y="1141"/>
                  </a:lnTo>
                  <a:lnTo>
                    <a:pt x="11567" y="761"/>
                  </a:lnTo>
                  <a:lnTo>
                    <a:pt x="11018" y="423"/>
                  </a:lnTo>
                  <a:lnTo>
                    <a:pt x="10512" y="212"/>
                  </a:lnTo>
                  <a:lnTo>
                    <a:pt x="10005" y="43"/>
                  </a:lnTo>
                  <a:lnTo>
                    <a:pt x="9541" y="1"/>
                  </a:lnTo>
                  <a:lnTo>
                    <a:pt x="9541" y="1"/>
                  </a:lnTo>
                  <a:lnTo>
                    <a:pt x="941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1"/>
            <p:cNvSpPr/>
            <p:nvPr/>
          </p:nvSpPr>
          <p:spPr>
            <a:xfrm>
              <a:off x="5652125" y="2824775"/>
              <a:ext cx="343025" cy="362000"/>
            </a:xfrm>
            <a:custGeom>
              <a:avLst/>
              <a:gdLst/>
              <a:ahLst/>
              <a:cxnLst/>
              <a:rect l="l" t="t" r="r" b="b"/>
              <a:pathLst>
                <a:path w="13721" h="14480" extrusionOk="0">
                  <a:moveTo>
                    <a:pt x="11567" y="0"/>
                  </a:moveTo>
                  <a:lnTo>
                    <a:pt x="10934" y="1351"/>
                  </a:lnTo>
                  <a:lnTo>
                    <a:pt x="10216" y="2702"/>
                  </a:lnTo>
                  <a:lnTo>
                    <a:pt x="9372" y="4264"/>
                  </a:lnTo>
                  <a:lnTo>
                    <a:pt x="8443" y="5868"/>
                  </a:lnTo>
                  <a:lnTo>
                    <a:pt x="7979" y="6586"/>
                  </a:lnTo>
                  <a:lnTo>
                    <a:pt x="7515" y="7261"/>
                  </a:lnTo>
                  <a:lnTo>
                    <a:pt x="7092" y="7852"/>
                  </a:lnTo>
                  <a:lnTo>
                    <a:pt x="6670" y="8317"/>
                  </a:lnTo>
                  <a:lnTo>
                    <a:pt x="6290" y="8612"/>
                  </a:lnTo>
                  <a:lnTo>
                    <a:pt x="6122" y="8697"/>
                  </a:lnTo>
                  <a:lnTo>
                    <a:pt x="5953" y="8781"/>
                  </a:lnTo>
                  <a:lnTo>
                    <a:pt x="5657" y="8781"/>
                  </a:lnTo>
                  <a:lnTo>
                    <a:pt x="5362" y="8739"/>
                  </a:lnTo>
                  <a:lnTo>
                    <a:pt x="5066" y="8654"/>
                  </a:lnTo>
                  <a:lnTo>
                    <a:pt x="4771" y="8485"/>
                  </a:lnTo>
                  <a:lnTo>
                    <a:pt x="4475" y="8274"/>
                  </a:lnTo>
                  <a:lnTo>
                    <a:pt x="4180" y="8063"/>
                  </a:lnTo>
                  <a:lnTo>
                    <a:pt x="3631" y="7557"/>
                  </a:lnTo>
                  <a:lnTo>
                    <a:pt x="3167" y="7008"/>
                  </a:lnTo>
                  <a:lnTo>
                    <a:pt x="2829" y="6544"/>
                  </a:lnTo>
                  <a:lnTo>
                    <a:pt x="2491" y="6079"/>
                  </a:lnTo>
                  <a:lnTo>
                    <a:pt x="0" y="7599"/>
                  </a:lnTo>
                  <a:lnTo>
                    <a:pt x="380" y="8654"/>
                  </a:lnTo>
                  <a:lnTo>
                    <a:pt x="887" y="9752"/>
                  </a:lnTo>
                  <a:lnTo>
                    <a:pt x="1182" y="10385"/>
                  </a:lnTo>
                  <a:lnTo>
                    <a:pt x="1478" y="11018"/>
                  </a:lnTo>
                  <a:lnTo>
                    <a:pt x="1858" y="11652"/>
                  </a:lnTo>
                  <a:lnTo>
                    <a:pt x="2238" y="12285"/>
                  </a:lnTo>
                  <a:lnTo>
                    <a:pt x="2660" y="12876"/>
                  </a:lnTo>
                  <a:lnTo>
                    <a:pt x="3124" y="13382"/>
                  </a:lnTo>
                  <a:lnTo>
                    <a:pt x="3589" y="13847"/>
                  </a:lnTo>
                  <a:lnTo>
                    <a:pt x="3842" y="14016"/>
                  </a:lnTo>
                  <a:lnTo>
                    <a:pt x="4095" y="14184"/>
                  </a:lnTo>
                  <a:lnTo>
                    <a:pt x="4349" y="14311"/>
                  </a:lnTo>
                  <a:lnTo>
                    <a:pt x="4602" y="14395"/>
                  </a:lnTo>
                  <a:lnTo>
                    <a:pt x="4855" y="14438"/>
                  </a:lnTo>
                  <a:lnTo>
                    <a:pt x="5151" y="14480"/>
                  </a:lnTo>
                  <a:lnTo>
                    <a:pt x="5404" y="14438"/>
                  </a:lnTo>
                  <a:lnTo>
                    <a:pt x="5699" y="14395"/>
                  </a:lnTo>
                  <a:lnTo>
                    <a:pt x="5995" y="14269"/>
                  </a:lnTo>
                  <a:lnTo>
                    <a:pt x="6333" y="14142"/>
                  </a:lnTo>
                  <a:lnTo>
                    <a:pt x="6966" y="13762"/>
                  </a:lnTo>
                  <a:lnTo>
                    <a:pt x="7683" y="13298"/>
                  </a:lnTo>
                  <a:lnTo>
                    <a:pt x="8401" y="12707"/>
                  </a:lnTo>
                  <a:lnTo>
                    <a:pt x="9119" y="12074"/>
                  </a:lnTo>
                  <a:lnTo>
                    <a:pt x="9794" y="11398"/>
                  </a:lnTo>
                  <a:lnTo>
                    <a:pt x="10512" y="10681"/>
                  </a:lnTo>
                  <a:lnTo>
                    <a:pt x="11736" y="9288"/>
                  </a:lnTo>
                  <a:lnTo>
                    <a:pt x="12791" y="8063"/>
                  </a:lnTo>
                  <a:lnTo>
                    <a:pt x="13720" y="6881"/>
                  </a:lnTo>
                  <a:lnTo>
                    <a:pt x="13720" y="5995"/>
                  </a:lnTo>
                  <a:lnTo>
                    <a:pt x="13636" y="5066"/>
                  </a:lnTo>
                  <a:lnTo>
                    <a:pt x="13467" y="4137"/>
                  </a:lnTo>
                  <a:lnTo>
                    <a:pt x="13256" y="3251"/>
                  </a:lnTo>
                  <a:lnTo>
                    <a:pt x="12918" y="2407"/>
                  </a:lnTo>
                  <a:lnTo>
                    <a:pt x="12538" y="1562"/>
                  </a:lnTo>
                  <a:lnTo>
                    <a:pt x="12116" y="760"/>
                  </a:lnTo>
                  <a:lnTo>
                    <a:pt x="11567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1"/>
            <p:cNvSpPr/>
            <p:nvPr/>
          </p:nvSpPr>
          <p:spPr>
            <a:xfrm>
              <a:off x="5652125" y="2824775"/>
              <a:ext cx="343025" cy="362000"/>
            </a:xfrm>
            <a:custGeom>
              <a:avLst/>
              <a:gdLst/>
              <a:ahLst/>
              <a:cxnLst/>
              <a:rect l="l" t="t" r="r" b="b"/>
              <a:pathLst>
                <a:path w="13721" h="14480" fill="none" extrusionOk="0">
                  <a:moveTo>
                    <a:pt x="11567" y="0"/>
                  </a:moveTo>
                  <a:lnTo>
                    <a:pt x="11567" y="0"/>
                  </a:lnTo>
                  <a:lnTo>
                    <a:pt x="12116" y="760"/>
                  </a:lnTo>
                  <a:lnTo>
                    <a:pt x="12538" y="1562"/>
                  </a:lnTo>
                  <a:lnTo>
                    <a:pt x="12918" y="2407"/>
                  </a:lnTo>
                  <a:lnTo>
                    <a:pt x="13256" y="3251"/>
                  </a:lnTo>
                  <a:lnTo>
                    <a:pt x="13467" y="4137"/>
                  </a:lnTo>
                  <a:lnTo>
                    <a:pt x="13636" y="5066"/>
                  </a:lnTo>
                  <a:lnTo>
                    <a:pt x="13720" y="5995"/>
                  </a:lnTo>
                  <a:lnTo>
                    <a:pt x="13720" y="6881"/>
                  </a:lnTo>
                  <a:lnTo>
                    <a:pt x="13720" y="6881"/>
                  </a:lnTo>
                  <a:lnTo>
                    <a:pt x="12791" y="8063"/>
                  </a:lnTo>
                  <a:lnTo>
                    <a:pt x="11736" y="9288"/>
                  </a:lnTo>
                  <a:lnTo>
                    <a:pt x="10512" y="10681"/>
                  </a:lnTo>
                  <a:lnTo>
                    <a:pt x="9794" y="11398"/>
                  </a:lnTo>
                  <a:lnTo>
                    <a:pt x="9119" y="12074"/>
                  </a:lnTo>
                  <a:lnTo>
                    <a:pt x="8401" y="12707"/>
                  </a:lnTo>
                  <a:lnTo>
                    <a:pt x="7683" y="13298"/>
                  </a:lnTo>
                  <a:lnTo>
                    <a:pt x="6966" y="13762"/>
                  </a:lnTo>
                  <a:lnTo>
                    <a:pt x="6333" y="14142"/>
                  </a:lnTo>
                  <a:lnTo>
                    <a:pt x="5995" y="14269"/>
                  </a:lnTo>
                  <a:lnTo>
                    <a:pt x="5699" y="14395"/>
                  </a:lnTo>
                  <a:lnTo>
                    <a:pt x="5404" y="14438"/>
                  </a:lnTo>
                  <a:lnTo>
                    <a:pt x="5151" y="14480"/>
                  </a:lnTo>
                  <a:lnTo>
                    <a:pt x="5151" y="14480"/>
                  </a:lnTo>
                  <a:lnTo>
                    <a:pt x="4855" y="14438"/>
                  </a:lnTo>
                  <a:lnTo>
                    <a:pt x="4602" y="14395"/>
                  </a:lnTo>
                  <a:lnTo>
                    <a:pt x="4349" y="14311"/>
                  </a:lnTo>
                  <a:lnTo>
                    <a:pt x="4095" y="14184"/>
                  </a:lnTo>
                  <a:lnTo>
                    <a:pt x="3842" y="14016"/>
                  </a:lnTo>
                  <a:lnTo>
                    <a:pt x="3589" y="13847"/>
                  </a:lnTo>
                  <a:lnTo>
                    <a:pt x="3124" y="13382"/>
                  </a:lnTo>
                  <a:lnTo>
                    <a:pt x="2660" y="12876"/>
                  </a:lnTo>
                  <a:lnTo>
                    <a:pt x="2238" y="12285"/>
                  </a:lnTo>
                  <a:lnTo>
                    <a:pt x="1858" y="11652"/>
                  </a:lnTo>
                  <a:lnTo>
                    <a:pt x="1478" y="11018"/>
                  </a:lnTo>
                  <a:lnTo>
                    <a:pt x="1182" y="10385"/>
                  </a:lnTo>
                  <a:lnTo>
                    <a:pt x="887" y="9752"/>
                  </a:lnTo>
                  <a:lnTo>
                    <a:pt x="380" y="8654"/>
                  </a:lnTo>
                  <a:lnTo>
                    <a:pt x="0" y="7599"/>
                  </a:lnTo>
                  <a:lnTo>
                    <a:pt x="2491" y="6079"/>
                  </a:lnTo>
                  <a:lnTo>
                    <a:pt x="2491" y="6079"/>
                  </a:lnTo>
                  <a:lnTo>
                    <a:pt x="2829" y="6544"/>
                  </a:lnTo>
                  <a:lnTo>
                    <a:pt x="3167" y="7008"/>
                  </a:lnTo>
                  <a:lnTo>
                    <a:pt x="3631" y="7557"/>
                  </a:lnTo>
                  <a:lnTo>
                    <a:pt x="4180" y="8063"/>
                  </a:lnTo>
                  <a:lnTo>
                    <a:pt x="4475" y="8274"/>
                  </a:lnTo>
                  <a:lnTo>
                    <a:pt x="4771" y="8485"/>
                  </a:lnTo>
                  <a:lnTo>
                    <a:pt x="5066" y="8654"/>
                  </a:lnTo>
                  <a:lnTo>
                    <a:pt x="5362" y="8739"/>
                  </a:lnTo>
                  <a:lnTo>
                    <a:pt x="5657" y="8781"/>
                  </a:lnTo>
                  <a:lnTo>
                    <a:pt x="5953" y="8781"/>
                  </a:lnTo>
                  <a:lnTo>
                    <a:pt x="5953" y="8781"/>
                  </a:lnTo>
                  <a:lnTo>
                    <a:pt x="6122" y="8697"/>
                  </a:lnTo>
                  <a:lnTo>
                    <a:pt x="6290" y="8612"/>
                  </a:lnTo>
                  <a:lnTo>
                    <a:pt x="6670" y="8317"/>
                  </a:lnTo>
                  <a:lnTo>
                    <a:pt x="7092" y="7852"/>
                  </a:lnTo>
                  <a:lnTo>
                    <a:pt x="7515" y="7261"/>
                  </a:lnTo>
                  <a:lnTo>
                    <a:pt x="7979" y="6586"/>
                  </a:lnTo>
                  <a:lnTo>
                    <a:pt x="8443" y="5868"/>
                  </a:lnTo>
                  <a:lnTo>
                    <a:pt x="9372" y="4264"/>
                  </a:lnTo>
                  <a:lnTo>
                    <a:pt x="10216" y="2702"/>
                  </a:lnTo>
                  <a:lnTo>
                    <a:pt x="10934" y="1351"/>
                  </a:lnTo>
                  <a:lnTo>
                    <a:pt x="1156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1"/>
            <p:cNvSpPr/>
            <p:nvPr/>
          </p:nvSpPr>
          <p:spPr>
            <a:xfrm>
              <a:off x="5652125" y="2824775"/>
              <a:ext cx="343025" cy="362000"/>
            </a:xfrm>
            <a:custGeom>
              <a:avLst/>
              <a:gdLst/>
              <a:ahLst/>
              <a:cxnLst/>
              <a:rect l="l" t="t" r="r" b="b"/>
              <a:pathLst>
                <a:path w="13721" h="14480" extrusionOk="0">
                  <a:moveTo>
                    <a:pt x="11567" y="0"/>
                  </a:moveTo>
                  <a:lnTo>
                    <a:pt x="10934" y="1267"/>
                  </a:lnTo>
                  <a:lnTo>
                    <a:pt x="10301" y="2575"/>
                  </a:lnTo>
                  <a:lnTo>
                    <a:pt x="9456" y="4095"/>
                  </a:lnTo>
                  <a:lnTo>
                    <a:pt x="8865" y="5151"/>
                  </a:lnTo>
                  <a:lnTo>
                    <a:pt x="8232" y="6164"/>
                  </a:lnTo>
                  <a:lnTo>
                    <a:pt x="7599" y="7135"/>
                  </a:lnTo>
                  <a:lnTo>
                    <a:pt x="7008" y="7937"/>
                  </a:lnTo>
                  <a:lnTo>
                    <a:pt x="6713" y="8274"/>
                  </a:lnTo>
                  <a:lnTo>
                    <a:pt x="6459" y="8528"/>
                  </a:lnTo>
                  <a:lnTo>
                    <a:pt x="6206" y="8697"/>
                  </a:lnTo>
                  <a:lnTo>
                    <a:pt x="5953" y="8781"/>
                  </a:lnTo>
                  <a:lnTo>
                    <a:pt x="5446" y="8781"/>
                  </a:lnTo>
                  <a:lnTo>
                    <a:pt x="5151" y="8697"/>
                  </a:lnTo>
                  <a:lnTo>
                    <a:pt x="4855" y="8528"/>
                  </a:lnTo>
                  <a:lnTo>
                    <a:pt x="4560" y="8359"/>
                  </a:lnTo>
                  <a:lnTo>
                    <a:pt x="4306" y="8148"/>
                  </a:lnTo>
                  <a:lnTo>
                    <a:pt x="4011" y="7937"/>
                  </a:lnTo>
                  <a:lnTo>
                    <a:pt x="3546" y="7430"/>
                  </a:lnTo>
                  <a:lnTo>
                    <a:pt x="3124" y="6924"/>
                  </a:lnTo>
                  <a:lnTo>
                    <a:pt x="2787" y="6501"/>
                  </a:lnTo>
                  <a:lnTo>
                    <a:pt x="2491" y="6079"/>
                  </a:lnTo>
                  <a:lnTo>
                    <a:pt x="2111" y="6290"/>
                  </a:lnTo>
                  <a:lnTo>
                    <a:pt x="423" y="7346"/>
                  </a:lnTo>
                  <a:lnTo>
                    <a:pt x="0" y="7599"/>
                  </a:lnTo>
                  <a:lnTo>
                    <a:pt x="380" y="8654"/>
                  </a:lnTo>
                  <a:lnTo>
                    <a:pt x="887" y="9752"/>
                  </a:lnTo>
                  <a:lnTo>
                    <a:pt x="1182" y="10385"/>
                  </a:lnTo>
                  <a:lnTo>
                    <a:pt x="1478" y="11018"/>
                  </a:lnTo>
                  <a:lnTo>
                    <a:pt x="1858" y="11652"/>
                  </a:lnTo>
                  <a:lnTo>
                    <a:pt x="2238" y="12285"/>
                  </a:lnTo>
                  <a:lnTo>
                    <a:pt x="2660" y="12876"/>
                  </a:lnTo>
                  <a:lnTo>
                    <a:pt x="3124" y="13382"/>
                  </a:lnTo>
                  <a:lnTo>
                    <a:pt x="3589" y="13847"/>
                  </a:lnTo>
                  <a:lnTo>
                    <a:pt x="3842" y="14016"/>
                  </a:lnTo>
                  <a:lnTo>
                    <a:pt x="4095" y="14184"/>
                  </a:lnTo>
                  <a:lnTo>
                    <a:pt x="4349" y="14311"/>
                  </a:lnTo>
                  <a:lnTo>
                    <a:pt x="4602" y="14395"/>
                  </a:lnTo>
                  <a:lnTo>
                    <a:pt x="4855" y="14438"/>
                  </a:lnTo>
                  <a:lnTo>
                    <a:pt x="5151" y="14480"/>
                  </a:lnTo>
                  <a:lnTo>
                    <a:pt x="5404" y="14438"/>
                  </a:lnTo>
                  <a:lnTo>
                    <a:pt x="5699" y="14395"/>
                  </a:lnTo>
                  <a:lnTo>
                    <a:pt x="5995" y="14269"/>
                  </a:lnTo>
                  <a:lnTo>
                    <a:pt x="6333" y="14142"/>
                  </a:lnTo>
                  <a:lnTo>
                    <a:pt x="6966" y="13762"/>
                  </a:lnTo>
                  <a:lnTo>
                    <a:pt x="7683" y="13298"/>
                  </a:lnTo>
                  <a:lnTo>
                    <a:pt x="8401" y="12707"/>
                  </a:lnTo>
                  <a:lnTo>
                    <a:pt x="9119" y="12074"/>
                  </a:lnTo>
                  <a:lnTo>
                    <a:pt x="9794" y="11398"/>
                  </a:lnTo>
                  <a:lnTo>
                    <a:pt x="10512" y="10681"/>
                  </a:lnTo>
                  <a:lnTo>
                    <a:pt x="11736" y="9288"/>
                  </a:lnTo>
                  <a:lnTo>
                    <a:pt x="12791" y="8063"/>
                  </a:lnTo>
                  <a:lnTo>
                    <a:pt x="13720" y="6881"/>
                  </a:lnTo>
                  <a:lnTo>
                    <a:pt x="13720" y="6417"/>
                  </a:lnTo>
                  <a:lnTo>
                    <a:pt x="13678" y="5573"/>
                  </a:lnTo>
                  <a:lnTo>
                    <a:pt x="13594" y="4728"/>
                  </a:lnTo>
                  <a:lnTo>
                    <a:pt x="13425" y="3884"/>
                  </a:lnTo>
                  <a:lnTo>
                    <a:pt x="13171" y="3040"/>
                  </a:lnTo>
                  <a:lnTo>
                    <a:pt x="12876" y="2238"/>
                  </a:lnTo>
                  <a:lnTo>
                    <a:pt x="12496" y="1478"/>
                  </a:lnTo>
                  <a:lnTo>
                    <a:pt x="12074" y="718"/>
                  </a:lnTo>
                  <a:lnTo>
                    <a:pt x="11567" y="0"/>
                  </a:lnTo>
                  <a:close/>
                </a:path>
              </a:pathLst>
            </a:custGeom>
            <a:solidFill>
              <a:srgbClr val="E9F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1"/>
            <p:cNvSpPr/>
            <p:nvPr/>
          </p:nvSpPr>
          <p:spPr>
            <a:xfrm>
              <a:off x="5652125" y="2824775"/>
              <a:ext cx="343025" cy="362000"/>
            </a:xfrm>
            <a:custGeom>
              <a:avLst/>
              <a:gdLst/>
              <a:ahLst/>
              <a:cxnLst/>
              <a:rect l="l" t="t" r="r" b="b"/>
              <a:pathLst>
                <a:path w="13721" h="14480" fill="none" extrusionOk="0">
                  <a:moveTo>
                    <a:pt x="11567" y="0"/>
                  </a:moveTo>
                  <a:lnTo>
                    <a:pt x="11567" y="0"/>
                  </a:lnTo>
                  <a:lnTo>
                    <a:pt x="10934" y="1267"/>
                  </a:lnTo>
                  <a:lnTo>
                    <a:pt x="10301" y="2575"/>
                  </a:lnTo>
                  <a:lnTo>
                    <a:pt x="9456" y="4095"/>
                  </a:lnTo>
                  <a:lnTo>
                    <a:pt x="9456" y="4095"/>
                  </a:lnTo>
                  <a:lnTo>
                    <a:pt x="8865" y="5151"/>
                  </a:lnTo>
                  <a:lnTo>
                    <a:pt x="8232" y="6164"/>
                  </a:lnTo>
                  <a:lnTo>
                    <a:pt x="8232" y="6164"/>
                  </a:lnTo>
                  <a:lnTo>
                    <a:pt x="7599" y="7135"/>
                  </a:lnTo>
                  <a:lnTo>
                    <a:pt x="7008" y="7937"/>
                  </a:lnTo>
                  <a:lnTo>
                    <a:pt x="6713" y="8274"/>
                  </a:lnTo>
                  <a:lnTo>
                    <a:pt x="6459" y="8528"/>
                  </a:lnTo>
                  <a:lnTo>
                    <a:pt x="6206" y="8697"/>
                  </a:lnTo>
                  <a:lnTo>
                    <a:pt x="5953" y="8781"/>
                  </a:lnTo>
                  <a:lnTo>
                    <a:pt x="5953" y="8781"/>
                  </a:lnTo>
                  <a:lnTo>
                    <a:pt x="5699" y="8781"/>
                  </a:lnTo>
                  <a:lnTo>
                    <a:pt x="5699" y="8781"/>
                  </a:lnTo>
                  <a:lnTo>
                    <a:pt x="5446" y="8781"/>
                  </a:lnTo>
                  <a:lnTo>
                    <a:pt x="5151" y="8697"/>
                  </a:lnTo>
                  <a:lnTo>
                    <a:pt x="4855" y="8528"/>
                  </a:lnTo>
                  <a:lnTo>
                    <a:pt x="4560" y="8359"/>
                  </a:lnTo>
                  <a:lnTo>
                    <a:pt x="4306" y="8148"/>
                  </a:lnTo>
                  <a:lnTo>
                    <a:pt x="4011" y="7937"/>
                  </a:lnTo>
                  <a:lnTo>
                    <a:pt x="3546" y="7430"/>
                  </a:lnTo>
                  <a:lnTo>
                    <a:pt x="3124" y="6924"/>
                  </a:lnTo>
                  <a:lnTo>
                    <a:pt x="2787" y="6501"/>
                  </a:lnTo>
                  <a:lnTo>
                    <a:pt x="2491" y="6079"/>
                  </a:lnTo>
                  <a:lnTo>
                    <a:pt x="2111" y="6290"/>
                  </a:lnTo>
                  <a:lnTo>
                    <a:pt x="423" y="7346"/>
                  </a:lnTo>
                  <a:lnTo>
                    <a:pt x="0" y="7599"/>
                  </a:lnTo>
                  <a:lnTo>
                    <a:pt x="0" y="7599"/>
                  </a:lnTo>
                  <a:lnTo>
                    <a:pt x="380" y="8654"/>
                  </a:lnTo>
                  <a:lnTo>
                    <a:pt x="887" y="9752"/>
                  </a:lnTo>
                  <a:lnTo>
                    <a:pt x="1182" y="10385"/>
                  </a:lnTo>
                  <a:lnTo>
                    <a:pt x="1478" y="11018"/>
                  </a:lnTo>
                  <a:lnTo>
                    <a:pt x="1858" y="11652"/>
                  </a:lnTo>
                  <a:lnTo>
                    <a:pt x="2238" y="12285"/>
                  </a:lnTo>
                  <a:lnTo>
                    <a:pt x="2660" y="12876"/>
                  </a:lnTo>
                  <a:lnTo>
                    <a:pt x="3124" y="13382"/>
                  </a:lnTo>
                  <a:lnTo>
                    <a:pt x="3589" y="13847"/>
                  </a:lnTo>
                  <a:lnTo>
                    <a:pt x="3842" y="14016"/>
                  </a:lnTo>
                  <a:lnTo>
                    <a:pt x="4095" y="14184"/>
                  </a:lnTo>
                  <a:lnTo>
                    <a:pt x="4349" y="14311"/>
                  </a:lnTo>
                  <a:lnTo>
                    <a:pt x="4602" y="14395"/>
                  </a:lnTo>
                  <a:lnTo>
                    <a:pt x="4855" y="14438"/>
                  </a:lnTo>
                  <a:lnTo>
                    <a:pt x="5151" y="14480"/>
                  </a:lnTo>
                  <a:lnTo>
                    <a:pt x="5151" y="14480"/>
                  </a:lnTo>
                  <a:lnTo>
                    <a:pt x="5404" y="14438"/>
                  </a:lnTo>
                  <a:lnTo>
                    <a:pt x="5699" y="14395"/>
                  </a:lnTo>
                  <a:lnTo>
                    <a:pt x="5995" y="14269"/>
                  </a:lnTo>
                  <a:lnTo>
                    <a:pt x="6333" y="14142"/>
                  </a:lnTo>
                  <a:lnTo>
                    <a:pt x="6966" y="13762"/>
                  </a:lnTo>
                  <a:lnTo>
                    <a:pt x="7683" y="13298"/>
                  </a:lnTo>
                  <a:lnTo>
                    <a:pt x="8401" y="12707"/>
                  </a:lnTo>
                  <a:lnTo>
                    <a:pt x="9119" y="12074"/>
                  </a:lnTo>
                  <a:lnTo>
                    <a:pt x="9794" y="11398"/>
                  </a:lnTo>
                  <a:lnTo>
                    <a:pt x="10512" y="10681"/>
                  </a:lnTo>
                  <a:lnTo>
                    <a:pt x="11736" y="9288"/>
                  </a:lnTo>
                  <a:lnTo>
                    <a:pt x="12791" y="8063"/>
                  </a:lnTo>
                  <a:lnTo>
                    <a:pt x="13720" y="6881"/>
                  </a:lnTo>
                  <a:lnTo>
                    <a:pt x="13720" y="6881"/>
                  </a:lnTo>
                  <a:lnTo>
                    <a:pt x="13720" y="6417"/>
                  </a:lnTo>
                  <a:lnTo>
                    <a:pt x="13720" y="6417"/>
                  </a:lnTo>
                  <a:lnTo>
                    <a:pt x="13678" y="5573"/>
                  </a:lnTo>
                  <a:lnTo>
                    <a:pt x="13594" y="4728"/>
                  </a:lnTo>
                  <a:lnTo>
                    <a:pt x="13425" y="3884"/>
                  </a:lnTo>
                  <a:lnTo>
                    <a:pt x="13171" y="3040"/>
                  </a:lnTo>
                  <a:lnTo>
                    <a:pt x="12876" y="2238"/>
                  </a:lnTo>
                  <a:lnTo>
                    <a:pt x="12496" y="1478"/>
                  </a:lnTo>
                  <a:lnTo>
                    <a:pt x="12074" y="718"/>
                  </a:lnTo>
                  <a:lnTo>
                    <a:pt x="11567" y="0"/>
                  </a:lnTo>
                  <a:lnTo>
                    <a:pt x="1156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51"/>
            <p:cNvSpPr/>
            <p:nvPr/>
          </p:nvSpPr>
          <p:spPr>
            <a:xfrm>
              <a:off x="5785100" y="2833225"/>
              <a:ext cx="9525" cy="16900"/>
            </a:xfrm>
            <a:custGeom>
              <a:avLst/>
              <a:gdLst/>
              <a:ahLst/>
              <a:cxnLst/>
              <a:rect l="l" t="t" r="r" b="b"/>
              <a:pathLst>
                <a:path w="381" h="676" extrusionOk="0">
                  <a:moveTo>
                    <a:pt x="169" y="0"/>
                  </a:moveTo>
                  <a:lnTo>
                    <a:pt x="0" y="85"/>
                  </a:lnTo>
                  <a:lnTo>
                    <a:pt x="212" y="676"/>
                  </a:lnTo>
                  <a:lnTo>
                    <a:pt x="380" y="63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1"/>
            <p:cNvSpPr/>
            <p:nvPr/>
          </p:nvSpPr>
          <p:spPr>
            <a:xfrm>
              <a:off x="5785100" y="2833225"/>
              <a:ext cx="9525" cy="16900"/>
            </a:xfrm>
            <a:custGeom>
              <a:avLst/>
              <a:gdLst/>
              <a:ahLst/>
              <a:cxnLst/>
              <a:rect l="l" t="t" r="r" b="b"/>
              <a:pathLst>
                <a:path w="381" h="676" fill="none" extrusionOk="0">
                  <a:moveTo>
                    <a:pt x="0" y="85"/>
                  </a:moveTo>
                  <a:lnTo>
                    <a:pt x="169" y="0"/>
                  </a:lnTo>
                  <a:lnTo>
                    <a:pt x="380" y="633"/>
                  </a:lnTo>
                  <a:lnTo>
                    <a:pt x="212" y="676"/>
                  </a:lnTo>
                  <a:lnTo>
                    <a:pt x="0" y="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1"/>
            <p:cNvSpPr/>
            <p:nvPr/>
          </p:nvSpPr>
          <p:spPr>
            <a:xfrm>
              <a:off x="5754500" y="2837425"/>
              <a:ext cx="104500" cy="122450"/>
            </a:xfrm>
            <a:custGeom>
              <a:avLst/>
              <a:gdLst/>
              <a:ahLst/>
              <a:cxnLst/>
              <a:rect l="l" t="t" r="r" b="b"/>
              <a:pathLst>
                <a:path w="4180" h="4898" extrusionOk="0">
                  <a:moveTo>
                    <a:pt x="2449" y="1"/>
                  </a:moveTo>
                  <a:lnTo>
                    <a:pt x="338" y="761"/>
                  </a:lnTo>
                  <a:lnTo>
                    <a:pt x="169" y="845"/>
                  </a:lnTo>
                  <a:lnTo>
                    <a:pt x="42" y="972"/>
                  </a:lnTo>
                  <a:lnTo>
                    <a:pt x="0" y="1183"/>
                  </a:lnTo>
                  <a:lnTo>
                    <a:pt x="42" y="1352"/>
                  </a:lnTo>
                  <a:lnTo>
                    <a:pt x="1140" y="4560"/>
                  </a:lnTo>
                  <a:lnTo>
                    <a:pt x="1224" y="4729"/>
                  </a:lnTo>
                  <a:lnTo>
                    <a:pt x="1393" y="4856"/>
                  </a:lnTo>
                  <a:lnTo>
                    <a:pt x="1562" y="4898"/>
                  </a:lnTo>
                  <a:lnTo>
                    <a:pt x="1773" y="4856"/>
                  </a:lnTo>
                  <a:lnTo>
                    <a:pt x="3884" y="4138"/>
                  </a:lnTo>
                  <a:lnTo>
                    <a:pt x="4011" y="4054"/>
                  </a:lnTo>
                  <a:lnTo>
                    <a:pt x="4137" y="3885"/>
                  </a:lnTo>
                  <a:lnTo>
                    <a:pt x="4179" y="3716"/>
                  </a:lnTo>
                  <a:lnTo>
                    <a:pt x="4179" y="3547"/>
                  </a:lnTo>
                  <a:lnTo>
                    <a:pt x="3040" y="296"/>
                  </a:lnTo>
                  <a:lnTo>
                    <a:pt x="2955" y="128"/>
                  </a:lnTo>
                  <a:lnTo>
                    <a:pt x="2786" y="43"/>
                  </a:lnTo>
                  <a:lnTo>
                    <a:pt x="2618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1"/>
            <p:cNvSpPr/>
            <p:nvPr/>
          </p:nvSpPr>
          <p:spPr>
            <a:xfrm>
              <a:off x="5754500" y="2837425"/>
              <a:ext cx="104500" cy="122450"/>
            </a:xfrm>
            <a:custGeom>
              <a:avLst/>
              <a:gdLst/>
              <a:ahLst/>
              <a:cxnLst/>
              <a:rect l="l" t="t" r="r" b="b"/>
              <a:pathLst>
                <a:path w="4180" h="4898" fill="none" extrusionOk="0">
                  <a:moveTo>
                    <a:pt x="3040" y="296"/>
                  </a:moveTo>
                  <a:lnTo>
                    <a:pt x="4179" y="3547"/>
                  </a:lnTo>
                  <a:lnTo>
                    <a:pt x="4179" y="3547"/>
                  </a:lnTo>
                  <a:lnTo>
                    <a:pt x="4179" y="3716"/>
                  </a:lnTo>
                  <a:lnTo>
                    <a:pt x="4137" y="3885"/>
                  </a:lnTo>
                  <a:lnTo>
                    <a:pt x="4011" y="4054"/>
                  </a:lnTo>
                  <a:lnTo>
                    <a:pt x="3884" y="4138"/>
                  </a:lnTo>
                  <a:lnTo>
                    <a:pt x="1773" y="4856"/>
                  </a:lnTo>
                  <a:lnTo>
                    <a:pt x="1773" y="4856"/>
                  </a:lnTo>
                  <a:lnTo>
                    <a:pt x="1562" y="4898"/>
                  </a:lnTo>
                  <a:lnTo>
                    <a:pt x="1393" y="4856"/>
                  </a:lnTo>
                  <a:lnTo>
                    <a:pt x="1224" y="4729"/>
                  </a:lnTo>
                  <a:lnTo>
                    <a:pt x="1140" y="4560"/>
                  </a:lnTo>
                  <a:lnTo>
                    <a:pt x="42" y="1352"/>
                  </a:lnTo>
                  <a:lnTo>
                    <a:pt x="42" y="1352"/>
                  </a:lnTo>
                  <a:lnTo>
                    <a:pt x="0" y="1183"/>
                  </a:lnTo>
                  <a:lnTo>
                    <a:pt x="42" y="972"/>
                  </a:lnTo>
                  <a:lnTo>
                    <a:pt x="169" y="845"/>
                  </a:lnTo>
                  <a:lnTo>
                    <a:pt x="338" y="761"/>
                  </a:lnTo>
                  <a:lnTo>
                    <a:pt x="338" y="761"/>
                  </a:lnTo>
                  <a:lnTo>
                    <a:pt x="2449" y="1"/>
                  </a:lnTo>
                  <a:lnTo>
                    <a:pt x="2449" y="1"/>
                  </a:lnTo>
                  <a:lnTo>
                    <a:pt x="2618" y="1"/>
                  </a:lnTo>
                  <a:lnTo>
                    <a:pt x="2786" y="43"/>
                  </a:lnTo>
                  <a:lnTo>
                    <a:pt x="2955" y="128"/>
                  </a:lnTo>
                  <a:lnTo>
                    <a:pt x="3040" y="296"/>
                  </a:lnTo>
                  <a:lnTo>
                    <a:pt x="3040" y="29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1"/>
            <p:cNvSpPr/>
            <p:nvPr/>
          </p:nvSpPr>
          <p:spPr>
            <a:xfrm>
              <a:off x="5779825" y="2846925"/>
              <a:ext cx="9525" cy="3200"/>
            </a:xfrm>
            <a:custGeom>
              <a:avLst/>
              <a:gdLst/>
              <a:ahLst/>
              <a:cxnLst/>
              <a:rect l="l" t="t" r="r" b="b"/>
              <a:pathLst>
                <a:path w="381" h="128" extrusionOk="0">
                  <a:moveTo>
                    <a:pt x="380" y="1"/>
                  </a:moveTo>
                  <a:lnTo>
                    <a:pt x="0" y="128"/>
                  </a:lnTo>
                  <a:lnTo>
                    <a:pt x="43" y="128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1"/>
            <p:cNvSpPr/>
            <p:nvPr/>
          </p:nvSpPr>
          <p:spPr>
            <a:xfrm>
              <a:off x="5779825" y="2846925"/>
              <a:ext cx="9525" cy="3200"/>
            </a:xfrm>
            <a:custGeom>
              <a:avLst/>
              <a:gdLst/>
              <a:ahLst/>
              <a:cxnLst/>
              <a:rect l="l" t="t" r="r" b="b"/>
              <a:pathLst>
                <a:path w="381" h="128" fill="none" extrusionOk="0">
                  <a:moveTo>
                    <a:pt x="380" y="1"/>
                  </a:moveTo>
                  <a:lnTo>
                    <a:pt x="43" y="128"/>
                  </a:lnTo>
                  <a:lnTo>
                    <a:pt x="43" y="128"/>
                  </a:lnTo>
                  <a:lnTo>
                    <a:pt x="43" y="128"/>
                  </a:lnTo>
                  <a:lnTo>
                    <a:pt x="0" y="128"/>
                  </a:lnTo>
                  <a:lnTo>
                    <a:pt x="380" y="1"/>
                  </a:lnTo>
                  <a:lnTo>
                    <a:pt x="38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1"/>
            <p:cNvSpPr/>
            <p:nvPr/>
          </p:nvSpPr>
          <p:spPr>
            <a:xfrm>
              <a:off x="5793550" y="2837425"/>
              <a:ext cx="53850" cy="55975"/>
            </a:xfrm>
            <a:custGeom>
              <a:avLst/>
              <a:gdLst/>
              <a:ahLst/>
              <a:cxnLst/>
              <a:rect l="l" t="t" r="r" b="b"/>
              <a:pathLst>
                <a:path w="2154" h="2239" fill="none" extrusionOk="0">
                  <a:moveTo>
                    <a:pt x="1013" y="1"/>
                  </a:moveTo>
                  <a:lnTo>
                    <a:pt x="1013" y="1"/>
                  </a:lnTo>
                  <a:lnTo>
                    <a:pt x="887" y="1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887" y="1"/>
                  </a:lnTo>
                  <a:lnTo>
                    <a:pt x="887" y="1"/>
                  </a:lnTo>
                  <a:lnTo>
                    <a:pt x="1013" y="1"/>
                  </a:lnTo>
                  <a:lnTo>
                    <a:pt x="1013" y="1"/>
                  </a:lnTo>
                  <a:lnTo>
                    <a:pt x="1182" y="1"/>
                  </a:lnTo>
                  <a:lnTo>
                    <a:pt x="1309" y="85"/>
                  </a:lnTo>
                  <a:lnTo>
                    <a:pt x="1393" y="170"/>
                  </a:lnTo>
                  <a:lnTo>
                    <a:pt x="1478" y="296"/>
                  </a:lnTo>
                  <a:lnTo>
                    <a:pt x="1478" y="296"/>
                  </a:lnTo>
                  <a:lnTo>
                    <a:pt x="2153" y="2238"/>
                  </a:lnTo>
                  <a:lnTo>
                    <a:pt x="2153" y="2238"/>
                  </a:lnTo>
                  <a:lnTo>
                    <a:pt x="1478" y="296"/>
                  </a:lnTo>
                  <a:lnTo>
                    <a:pt x="1478" y="296"/>
                  </a:lnTo>
                  <a:lnTo>
                    <a:pt x="1478" y="296"/>
                  </a:lnTo>
                  <a:lnTo>
                    <a:pt x="1393" y="170"/>
                  </a:lnTo>
                  <a:lnTo>
                    <a:pt x="1309" y="85"/>
                  </a:lnTo>
                  <a:lnTo>
                    <a:pt x="1182" y="1"/>
                  </a:lnTo>
                  <a:lnTo>
                    <a:pt x="10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1"/>
            <p:cNvSpPr/>
            <p:nvPr/>
          </p:nvSpPr>
          <p:spPr>
            <a:xfrm>
              <a:off x="5815700" y="2940850"/>
              <a:ext cx="35900" cy="12700"/>
            </a:xfrm>
            <a:custGeom>
              <a:avLst/>
              <a:gdLst/>
              <a:ahLst/>
              <a:cxnLst/>
              <a:rect l="l" t="t" r="r" b="b"/>
              <a:pathLst>
                <a:path w="1436" h="508" extrusionOk="0">
                  <a:moveTo>
                    <a:pt x="1436" y="1"/>
                  </a:moveTo>
                  <a:lnTo>
                    <a:pt x="1" y="508"/>
                  </a:lnTo>
                  <a:lnTo>
                    <a:pt x="43" y="508"/>
                  </a:lnTo>
                  <a:lnTo>
                    <a:pt x="1436" y="1"/>
                  </a:lnTo>
                  <a:close/>
                </a:path>
              </a:pathLst>
            </a:custGeom>
            <a:solidFill>
              <a:srgbClr val="E9A1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1"/>
            <p:cNvSpPr/>
            <p:nvPr/>
          </p:nvSpPr>
          <p:spPr>
            <a:xfrm>
              <a:off x="5815700" y="2940850"/>
              <a:ext cx="35900" cy="12700"/>
            </a:xfrm>
            <a:custGeom>
              <a:avLst/>
              <a:gdLst/>
              <a:ahLst/>
              <a:cxnLst/>
              <a:rect l="l" t="t" r="r" b="b"/>
              <a:pathLst>
                <a:path w="1436" h="508" fill="none" extrusionOk="0">
                  <a:moveTo>
                    <a:pt x="1436" y="1"/>
                  </a:moveTo>
                  <a:lnTo>
                    <a:pt x="1" y="508"/>
                  </a:lnTo>
                  <a:lnTo>
                    <a:pt x="1" y="508"/>
                  </a:lnTo>
                  <a:lnTo>
                    <a:pt x="43" y="508"/>
                  </a:lnTo>
                  <a:lnTo>
                    <a:pt x="143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1"/>
            <p:cNvSpPr/>
            <p:nvPr/>
          </p:nvSpPr>
          <p:spPr>
            <a:xfrm>
              <a:off x="5789325" y="2844825"/>
              <a:ext cx="4250" cy="2125"/>
            </a:xfrm>
            <a:custGeom>
              <a:avLst/>
              <a:gdLst/>
              <a:ahLst/>
              <a:cxnLst/>
              <a:rect l="l" t="t" r="r" b="b"/>
              <a:pathLst>
                <a:path w="170" h="85" extrusionOk="0">
                  <a:moveTo>
                    <a:pt x="169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69" y="0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515B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1"/>
            <p:cNvSpPr/>
            <p:nvPr/>
          </p:nvSpPr>
          <p:spPr>
            <a:xfrm>
              <a:off x="5789325" y="2844825"/>
              <a:ext cx="4250" cy="2125"/>
            </a:xfrm>
            <a:custGeom>
              <a:avLst/>
              <a:gdLst/>
              <a:ahLst/>
              <a:cxnLst/>
              <a:rect l="l" t="t" r="r" b="b"/>
              <a:pathLst>
                <a:path w="170" h="85" fill="none" extrusionOk="0">
                  <a:moveTo>
                    <a:pt x="169" y="0"/>
                  </a:moveTo>
                  <a:lnTo>
                    <a:pt x="0" y="85"/>
                  </a:lnTo>
                  <a:lnTo>
                    <a:pt x="0" y="85"/>
                  </a:lnTo>
                  <a:lnTo>
                    <a:pt x="169" y="0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1"/>
            <p:cNvSpPr/>
            <p:nvPr/>
          </p:nvSpPr>
          <p:spPr>
            <a:xfrm>
              <a:off x="5772425" y="2837425"/>
              <a:ext cx="86575" cy="116125"/>
            </a:xfrm>
            <a:custGeom>
              <a:avLst/>
              <a:gdLst/>
              <a:ahLst/>
              <a:cxnLst/>
              <a:rect l="l" t="t" r="r" b="b"/>
              <a:pathLst>
                <a:path w="3463" h="4645" extrusionOk="0">
                  <a:moveTo>
                    <a:pt x="1732" y="1"/>
                  </a:moveTo>
                  <a:lnTo>
                    <a:pt x="845" y="296"/>
                  </a:lnTo>
                  <a:lnTo>
                    <a:pt x="676" y="381"/>
                  </a:lnTo>
                  <a:lnTo>
                    <a:pt x="296" y="508"/>
                  </a:lnTo>
                  <a:lnTo>
                    <a:pt x="128" y="592"/>
                  </a:lnTo>
                  <a:lnTo>
                    <a:pt x="43" y="761"/>
                  </a:lnTo>
                  <a:lnTo>
                    <a:pt x="1" y="930"/>
                  </a:lnTo>
                  <a:lnTo>
                    <a:pt x="43" y="1099"/>
                  </a:lnTo>
                  <a:lnTo>
                    <a:pt x="1141" y="4307"/>
                  </a:lnTo>
                  <a:lnTo>
                    <a:pt x="1225" y="4476"/>
                  </a:lnTo>
                  <a:lnTo>
                    <a:pt x="1310" y="4560"/>
                  </a:lnTo>
                  <a:lnTo>
                    <a:pt x="1436" y="4645"/>
                  </a:lnTo>
                  <a:lnTo>
                    <a:pt x="1732" y="4645"/>
                  </a:lnTo>
                  <a:lnTo>
                    <a:pt x="3167" y="4138"/>
                  </a:lnTo>
                  <a:lnTo>
                    <a:pt x="3294" y="4096"/>
                  </a:lnTo>
                  <a:lnTo>
                    <a:pt x="3378" y="3969"/>
                  </a:lnTo>
                  <a:lnTo>
                    <a:pt x="3462" y="3842"/>
                  </a:lnTo>
                  <a:lnTo>
                    <a:pt x="3462" y="3674"/>
                  </a:lnTo>
                  <a:lnTo>
                    <a:pt x="3462" y="3547"/>
                  </a:lnTo>
                  <a:lnTo>
                    <a:pt x="2998" y="2238"/>
                  </a:lnTo>
                  <a:lnTo>
                    <a:pt x="2323" y="296"/>
                  </a:lnTo>
                  <a:lnTo>
                    <a:pt x="2238" y="170"/>
                  </a:lnTo>
                  <a:lnTo>
                    <a:pt x="2154" y="85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A7C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1"/>
            <p:cNvSpPr/>
            <p:nvPr/>
          </p:nvSpPr>
          <p:spPr>
            <a:xfrm>
              <a:off x="5772425" y="2837425"/>
              <a:ext cx="86575" cy="116125"/>
            </a:xfrm>
            <a:custGeom>
              <a:avLst/>
              <a:gdLst/>
              <a:ahLst/>
              <a:cxnLst/>
              <a:rect l="l" t="t" r="r" b="b"/>
              <a:pathLst>
                <a:path w="3463" h="4645" fill="none" extrusionOk="0">
                  <a:moveTo>
                    <a:pt x="1858" y="1"/>
                  </a:moveTo>
                  <a:lnTo>
                    <a:pt x="1858" y="1"/>
                  </a:lnTo>
                  <a:lnTo>
                    <a:pt x="1732" y="1"/>
                  </a:lnTo>
                  <a:lnTo>
                    <a:pt x="845" y="296"/>
                  </a:lnTo>
                  <a:lnTo>
                    <a:pt x="676" y="381"/>
                  </a:lnTo>
                  <a:lnTo>
                    <a:pt x="296" y="508"/>
                  </a:lnTo>
                  <a:lnTo>
                    <a:pt x="296" y="508"/>
                  </a:lnTo>
                  <a:lnTo>
                    <a:pt x="128" y="592"/>
                  </a:lnTo>
                  <a:lnTo>
                    <a:pt x="43" y="761"/>
                  </a:lnTo>
                  <a:lnTo>
                    <a:pt x="1" y="930"/>
                  </a:lnTo>
                  <a:lnTo>
                    <a:pt x="43" y="1099"/>
                  </a:lnTo>
                  <a:lnTo>
                    <a:pt x="1141" y="4307"/>
                  </a:lnTo>
                  <a:lnTo>
                    <a:pt x="1141" y="4307"/>
                  </a:lnTo>
                  <a:lnTo>
                    <a:pt x="1225" y="4476"/>
                  </a:lnTo>
                  <a:lnTo>
                    <a:pt x="1310" y="4560"/>
                  </a:lnTo>
                  <a:lnTo>
                    <a:pt x="1436" y="4645"/>
                  </a:lnTo>
                  <a:lnTo>
                    <a:pt x="1605" y="4645"/>
                  </a:lnTo>
                  <a:lnTo>
                    <a:pt x="1605" y="4645"/>
                  </a:lnTo>
                  <a:lnTo>
                    <a:pt x="1732" y="4645"/>
                  </a:lnTo>
                  <a:lnTo>
                    <a:pt x="3167" y="4138"/>
                  </a:lnTo>
                  <a:lnTo>
                    <a:pt x="3167" y="4138"/>
                  </a:lnTo>
                  <a:lnTo>
                    <a:pt x="3294" y="4096"/>
                  </a:lnTo>
                  <a:lnTo>
                    <a:pt x="3378" y="3969"/>
                  </a:lnTo>
                  <a:lnTo>
                    <a:pt x="3462" y="3842"/>
                  </a:lnTo>
                  <a:lnTo>
                    <a:pt x="3462" y="3674"/>
                  </a:lnTo>
                  <a:lnTo>
                    <a:pt x="3462" y="3674"/>
                  </a:lnTo>
                  <a:lnTo>
                    <a:pt x="3462" y="3547"/>
                  </a:lnTo>
                  <a:lnTo>
                    <a:pt x="2998" y="2238"/>
                  </a:lnTo>
                  <a:lnTo>
                    <a:pt x="2323" y="296"/>
                  </a:lnTo>
                  <a:lnTo>
                    <a:pt x="2323" y="296"/>
                  </a:lnTo>
                  <a:lnTo>
                    <a:pt x="2323" y="296"/>
                  </a:lnTo>
                  <a:lnTo>
                    <a:pt x="2238" y="170"/>
                  </a:lnTo>
                  <a:lnTo>
                    <a:pt x="2154" y="85"/>
                  </a:lnTo>
                  <a:lnTo>
                    <a:pt x="2027" y="1"/>
                  </a:lnTo>
                  <a:lnTo>
                    <a:pt x="185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1"/>
            <p:cNvSpPr/>
            <p:nvPr/>
          </p:nvSpPr>
          <p:spPr>
            <a:xfrm>
              <a:off x="5783000" y="2857500"/>
              <a:ext cx="55950" cy="45400"/>
            </a:xfrm>
            <a:custGeom>
              <a:avLst/>
              <a:gdLst/>
              <a:ahLst/>
              <a:cxnLst/>
              <a:rect l="l" t="t" r="r" b="b"/>
              <a:pathLst>
                <a:path w="2238" h="1816" extrusionOk="0">
                  <a:moveTo>
                    <a:pt x="1731" y="0"/>
                  </a:moveTo>
                  <a:lnTo>
                    <a:pt x="42" y="549"/>
                  </a:lnTo>
                  <a:lnTo>
                    <a:pt x="0" y="633"/>
                  </a:lnTo>
                  <a:lnTo>
                    <a:pt x="0" y="718"/>
                  </a:lnTo>
                  <a:lnTo>
                    <a:pt x="338" y="1731"/>
                  </a:lnTo>
                  <a:lnTo>
                    <a:pt x="422" y="1815"/>
                  </a:lnTo>
                  <a:lnTo>
                    <a:pt x="507" y="1815"/>
                  </a:lnTo>
                  <a:lnTo>
                    <a:pt x="2153" y="1224"/>
                  </a:lnTo>
                  <a:lnTo>
                    <a:pt x="2195" y="1182"/>
                  </a:lnTo>
                  <a:lnTo>
                    <a:pt x="2237" y="1098"/>
                  </a:lnTo>
                  <a:lnTo>
                    <a:pt x="1857" y="42"/>
                  </a:lnTo>
                  <a:lnTo>
                    <a:pt x="181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1"/>
            <p:cNvSpPr/>
            <p:nvPr/>
          </p:nvSpPr>
          <p:spPr>
            <a:xfrm>
              <a:off x="5805150" y="2915525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380" y="1"/>
                  </a:moveTo>
                  <a:lnTo>
                    <a:pt x="85" y="127"/>
                  </a:lnTo>
                  <a:lnTo>
                    <a:pt x="1" y="170"/>
                  </a:lnTo>
                  <a:lnTo>
                    <a:pt x="1" y="254"/>
                  </a:lnTo>
                  <a:lnTo>
                    <a:pt x="127" y="550"/>
                  </a:lnTo>
                  <a:lnTo>
                    <a:pt x="169" y="634"/>
                  </a:lnTo>
                  <a:lnTo>
                    <a:pt x="254" y="634"/>
                  </a:lnTo>
                  <a:lnTo>
                    <a:pt x="549" y="507"/>
                  </a:lnTo>
                  <a:lnTo>
                    <a:pt x="634" y="465"/>
                  </a:lnTo>
                  <a:lnTo>
                    <a:pt x="634" y="381"/>
                  </a:lnTo>
                  <a:lnTo>
                    <a:pt x="507" y="85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1"/>
            <p:cNvSpPr/>
            <p:nvPr/>
          </p:nvSpPr>
          <p:spPr>
            <a:xfrm>
              <a:off x="5830475" y="2907100"/>
              <a:ext cx="14800" cy="14800"/>
            </a:xfrm>
            <a:custGeom>
              <a:avLst/>
              <a:gdLst/>
              <a:ahLst/>
              <a:cxnLst/>
              <a:rect l="l" t="t" r="r" b="b"/>
              <a:pathLst>
                <a:path w="592" h="592" extrusionOk="0">
                  <a:moveTo>
                    <a:pt x="381" y="0"/>
                  </a:moveTo>
                  <a:lnTo>
                    <a:pt x="43" y="85"/>
                  </a:lnTo>
                  <a:lnTo>
                    <a:pt x="1" y="169"/>
                  </a:lnTo>
                  <a:lnTo>
                    <a:pt x="1" y="253"/>
                  </a:lnTo>
                  <a:lnTo>
                    <a:pt x="85" y="549"/>
                  </a:lnTo>
                  <a:lnTo>
                    <a:pt x="170" y="591"/>
                  </a:lnTo>
                  <a:lnTo>
                    <a:pt x="254" y="591"/>
                  </a:lnTo>
                  <a:lnTo>
                    <a:pt x="549" y="507"/>
                  </a:lnTo>
                  <a:lnTo>
                    <a:pt x="592" y="464"/>
                  </a:lnTo>
                  <a:lnTo>
                    <a:pt x="592" y="380"/>
                  </a:lnTo>
                  <a:lnTo>
                    <a:pt x="507" y="42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1"/>
            <p:cNvSpPr/>
            <p:nvPr/>
          </p:nvSpPr>
          <p:spPr>
            <a:xfrm>
              <a:off x="5825200" y="3682775"/>
              <a:ext cx="1134550" cy="883350"/>
            </a:xfrm>
            <a:custGeom>
              <a:avLst/>
              <a:gdLst/>
              <a:ahLst/>
              <a:cxnLst/>
              <a:rect l="l" t="t" r="r" b="b"/>
              <a:pathLst>
                <a:path w="45382" h="35334" extrusionOk="0">
                  <a:moveTo>
                    <a:pt x="1" y="1"/>
                  </a:moveTo>
                  <a:lnTo>
                    <a:pt x="1" y="35334"/>
                  </a:lnTo>
                  <a:lnTo>
                    <a:pt x="45381" y="35334"/>
                  </a:lnTo>
                  <a:lnTo>
                    <a:pt x="45381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1"/>
            <p:cNvSpPr/>
            <p:nvPr/>
          </p:nvSpPr>
          <p:spPr>
            <a:xfrm>
              <a:off x="5825200" y="3682775"/>
              <a:ext cx="1134550" cy="883350"/>
            </a:xfrm>
            <a:custGeom>
              <a:avLst/>
              <a:gdLst/>
              <a:ahLst/>
              <a:cxnLst/>
              <a:rect l="l" t="t" r="r" b="b"/>
              <a:pathLst>
                <a:path w="45382" h="35334" fill="none" extrusionOk="0">
                  <a:moveTo>
                    <a:pt x="1" y="1"/>
                  </a:moveTo>
                  <a:lnTo>
                    <a:pt x="45381" y="1"/>
                  </a:lnTo>
                  <a:lnTo>
                    <a:pt x="45381" y="35334"/>
                  </a:lnTo>
                  <a:lnTo>
                    <a:pt x="1" y="3533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1"/>
            <p:cNvSpPr/>
            <p:nvPr/>
          </p:nvSpPr>
          <p:spPr>
            <a:xfrm>
              <a:off x="5825200" y="3780925"/>
              <a:ext cx="612150" cy="785200"/>
            </a:xfrm>
            <a:custGeom>
              <a:avLst/>
              <a:gdLst/>
              <a:ahLst/>
              <a:cxnLst/>
              <a:rect l="l" t="t" r="r" b="b"/>
              <a:pathLst>
                <a:path w="24486" h="31408" extrusionOk="0">
                  <a:moveTo>
                    <a:pt x="1" y="31324"/>
                  </a:moveTo>
                  <a:lnTo>
                    <a:pt x="1" y="31408"/>
                  </a:lnTo>
                  <a:lnTo>
                    <a:pt x="11356" y="31408"/>
                  </a:lnTo>
                  <a:lnTo>
                    <a:pt x="11356" y="31324"/>
                  </a:lnTo>
                  <a:close/>
                  <a:moveTo>
                    <a:pt x="17857" y="1"/>
                  </a:moveTo>
                  <a:lnTo>
                    <a:pt x="17857" y="31408"/>
                  </a:lnTo>
                  <a:lnTo>
                    <a:pt x="24485" y="31408"/>
                  </a:lnTo>
                  <a:lnTo>
                    <a:pt x="24485" y="1"/>
                  </a:lnTo>
                  <a:close/>
                </a:path>
              </a:pathLst>
            </a:custGeom>
            <a:solidFill>
              <a:srgbClr val="A7C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1"/>
            <p:cNvSpPr/>
            <p:nvPr/>
          </p:nvSpPr>
          <p:spPr>
            <a:xfrm>
              <a:off x="5825200" y="4564000"/>
              <a:ext cx="283925" cy="2125"/>
            </a:xfrm>
            <a:custGeom>
              <a:avLst/>
              <a:gdLst/>
              <a:ahLst/>
              <a:cxnLst/>
              <a:rect l="l" t="t" r="r" b="b"/>
              <a:pathLst>
                <a:path w="11357" h="85" fill="none" extrusionOk="0">
                  <a:moveTo>
                    <a:pt x="11356" y="1"/>
                  </a:moveTo>
                  <a:lnTo>
                    <a:pt x="1" y="1"/>
                  </a:lnTo>
                  <a:lnTo>
                    <a:pt x="1" y="85"/>
                  </a:lnTo>
                  <a:lnTo>
                    <a:pt x="11356" y="85"/>
                  </a:lnTo>
                  <a:lnTo>
                    <a:pt x="1135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1"/>
            <p:cNvSpPr/>
            <p:nvPr/>
          </p:nvSpPr>
          <p:spPr>
            <a:xfrm>
              <a:off x="6271625" y="3780925"/>
              <a:ext cx="165725" cy="785200"/>
            </a:xfrm>
            <a:custGeom>
              <a:avLst/>
              <a:gdLst/>
              <a:ahLst/>
              <a:cxnLst/>
              <a:rect l="l" t="t" r="r" b="b"/>
              <a:pathLst>
                <a:path w="6629" h="31408" fill="none" extrusionOk="0">
                  <a:moveTo>
                    <a:pt x="6628" y="1"/>
                  </a:moveTo>
                  <a:lnTo>
                    <a:pt x="0" y="1"/>
                  </a:lnTo>
                  <a:lnTo>
                    <a:pt x="0" y="31408"/>
                  </a:lnTo>
                  <a:lnTo>
                    <a:pt x="6628" y="31408"/>
                  </a:lnTo>
                  <a:lnTo>
                    <a:pt x="662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1"/>
            <p:cNvSpPr/>
            <p:nvPr/>
          </p:nvSpPr>
          <p:spPr>
            <a:xfrm>
              <a:off x="6243125" y="2728725"/>
              <a:ext cx="920300" cy="1052225"/>
            </a:xfrm>
            <a:custGeom>
              <a:avLst/>
              <a:gdLst/>
              <a:ahLst/>
              <a:cxnLst/>
              <a:rect l="l" t="t" r="r" b="b"/>
              <a:pathLst>
                <a:path w="36812" h="42089" extrusionOk="0">
                  <a:moveTo>
                    <a:pt x="11567" y="1"/>
                  </a:moveTo>
                  <a:lnTo>
                    <a:pt x="11230" y="43"/>
                  </a:lnTo>
                  <a:lnTo>
                    <a:pt x="10934" y="127"/>
                  </a:lnTo>
                  <a:lnTo>
                    <a:pt x="10639" y="212"/>
                  </a:lnTo>
                  <a:lnTo>
                    <a:pt x="10385" y="339"/>
                  </a:lnTo>
                  <a:lnTo>
                    <a:pt x="10090" y="465"/>
                  </a:lnTo>
                  <a:lnTo>
                    <a:pt x="9837" y="634"/>
                  </a:lnTo>
                  <a:lnTo>
                    <a:pt x="9583" y="803"/>
                  </a:lnTo>
                  <a:lnTo>
                    <a:pt x="9372" y="1014"/>
                  </a:lnTo>
                  <a:lnTo>
                    <a:pt x="9161" y="1225"/>
                  </a:lnTo>
                  <a:lnTo>
                    <a:pt x="8950" y="1478"/>
                  </a:lnTo>
                  <a:lnTo>
                    <a:pt x="8781" y="1732"/>
                  </a:lnTo>
                  <a:lnTo>
                    <a:pt x="8655" y="1985"/>
                  </a:lnTo>
                  <a:lnTo>
                    <a:pt x="8486" y="2280"/>
                  </a:lnTo>
                  <a:lnTo>
                    <a:pt x="8401" y="2576"/>
                  </a:lnTo>
                  <a:lnTo>
                    <a:pt x="8317" y="2871"/>
                  </a:lnTo>
                  <a:lnTo>
                    <a:pt x="1" y="42089"/>
                  </a:lnTo>
                  <a:lnTo>
                    <a:pt x="28749" y="42089"/>
                  </a:lnTo>
                  <a:lnTo>
                    <a:pt x="36727" y="4391"/>
                  </a:lnTo>
                  <a:lnTo>
                    <a:pt x="36812" y="4011"/>
                  </a:lnTo>
                  <a:lnTo>
                    <a:pt x="36812" y="3674"/>
                  </a:lnTo>
                  <a:lnTo>
                    <a:pt x="36812" y="3294"/>
                  </a:lnTo>
                  <a:lnTo>
                    <a:pt x="36769" y="2956"/>
                  </a:lnTo>
                  <a:lnTo>
                    <a:pt x="36685" y="2618"/>
                  </a:lnTo>
                  <a:lnTo>
                    <a:pt x="36558" y="2280"/>
                  </a:lnTo>
                  <a:lnTo>
                    <a:pt x="36432" y="1943"/>
                  </a:lnTo>
                  <a:lnTo>
                    <a:pt x="36221" y="1647"/>
                  </a:lnTo>
                  <a:lnTo>
                    <a:pt x="36052" y="1352"/>
                  </a:lnTo>
                  <a:lnTo>
                    <a:pt x="35798" y="1098"/>
                  </a:lnTo>
                  <a:lnTo>
                    <a:pt x="35545" y="887"/>
                  </a:lnTo>
                  <a:lnTo>
                    <a:pt x="35292" y="634"/>
                  </a:lnTo>
                  <a:lnTo>
                    <a:pt x="34954" y="465"/>
                  </a:lnTo>
                  <a:lnTo>
                    <a:pt x="34659" y="296"/>
                  </a:lnTo>
                  <a:lnTo>
                    <a:pt x="34321" y="170"/>
                  </a:lnTo>
                  <a:lnTo>
                    <a:pt x="33941" y="85"/>
                  </a:lnTo>
                  <a:lnTo>
                    <a:pt x="33561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1"/>
            <p:cNvSpPr/>
            <p:nvPr/>
          </p:nvSpPr>
          <p:spPr>
            <a:xfrm>
              <a:off x="6243125" y="2728725"/>
              <a:ext cx="920300" cy="1052225"/>
            </a:xfrm>
            <a:custGeom>
              <a:avLst/>
              <a:gdLst/>
              <a:ahLst/>
              <a:cxnLst/>
              <a:rect l="l" t="t" r="r" b="b"/>
              <a:pathLst>
                <a:path w="36812" h="42089" fill="none" extrusionOk="0">
                  <a:moveTo>
                    <a:pt x="33181" y="1"/>
                  </a:moveTo>
                  <a:lnTo>
                    <a:pt x="11863" y="1"/>
                  </a:lnTo>
                  <a:lnTo>
                    <a:pt x="11863" y="1"/>
                  </a:lnTo>
                  <a:lnTo>
                    <a:pt x="11567" y="1"/>
                  </a:lnTo>
                  <a:lnTo>
                    <a:pt x="11230" y="43"/>
                  </a:lnTo>
                  <a:lnTo>
                    <a:pt x="10934" y="127"/>
                  </a:lnTo>
                  <a:lnTo>
                    <a:pt x="10639" y="212"/>
                  </a:lnTo>
                  <a:lnTo>
                    <a:pt x="10385" y="339"/>
                  </a:lnTo>
                  <a:lnTo>
                    <a:pt x="10090" y="465"/>
                  </a:lnTo>
                  <a:lnTo>
                    <a:pt x="9837" y="634"/>
                  </a:lnTo>
                  <a:lnTo>
                    <a:pt x="9583" y="803"/>
                  </a:lnTo>
                  <a:lnTo>
                    <a:pt x="9372" y="1014"/>
                  </a:lnTo>
                  <a:lnTo>
                    <a:pt x="9161" y="1225"/>
                  </a:lnTo>
                  <a:lnTo>
                    <a:pt x="8950" y="1478"/>
                  </a:lnTo>
                  <a:lnTo>
                    <a:pt x="8781" y="1732"/>
                  </a:lnTo>
                  <a:lnTo>
                    <a:pt x="8655" y="1985"/>
                  </a:lnTo>
                  <a:lnTo>
                    <a:pt x="8486" y="2280"/>
                  </a:lnTo>
                  <a:lnTo>
                    <a:pt x="8401" y="2576"/>
                  </a:lnTo>
                  <a:lnTo>
                    <a:pt x="8317" y="2871"/>
                  </a:lnTo>
                  <a:lnTo>
                    <a:pt x="1" y="42089"/>
                  </a:lnTo>
                  <a:lnTo>
                    <a:pt x="28749" y="42089"/>
                  </a:lnTo>
                  <a:lnTo>
                    <a:pt x="36727" y="4391"/>
                  </a:lnTo>
                  <a:lnTo>
                    <a:pt x="36727" y="4391"/>
                  </a:lnTo>
                  <a:lnTo>
                    <a:pt x="36812" y="4011"/>
                  </a:lnTo>
                  <a:lnTo>
                    <a:pt x="36812" y="3674"/>
                  </a:lnTo>
                  <a:lnTo>
                    <a:pt x="36812" y="3294"/>
                  </a:lnTo>
                  <a:lnTo>
                    <a:pt x="36769" y="2956"/>
                  </a:lnTo>
                  <a:lnTo>
                    <a:pt x="36685" y="2618"/>
                  </a:lnTo>
                  <a:lnTo>
                    <a:pt x="36558" y="2280"/>
                  </a:lnTo>
                  <a:lnTo>
                    <a:pt x="36432" y="1943"/>
                  </a:lnTo>
                  <a:lnTo>
                    <a:pt x="36221" y="1647"/>
                  </a:lnTo>
                  <a:lnTo>
                    <a:pt x="36052" y="1352"/>
                  </a:lnTo>
                  <a:lnTo>
                    <a:pt x="35798" y="1098"/>
                  </a:lnTo>
                  <a:lnTo>
                    <a:pt x="35545" y="887"/>
                  </a:lnTo>
                  <a:lnTo>
                    <a:pt x="35292" y="634"/>
                  </a:lnTo>
                  <a:lnTo>
                    <a:pt x="34954" y="465"/>
                  </a:lnTo>
                  <a:lnTo>
                    <a:pt x="34659" y="296"/>
                  </a:lnTo>
                  <a:lnTo>
                    <a:pt x="34321" y="170"/>
                  </a:lnTo>
                  <a:lnTo>
                    <a:pt x="33941" y="85"/>
                  </a:lnTo>
                  <a:lnTo>
                    <a:pt x="33941" y="85"/>
                  </a:lnTo>
                  <a:lnTo>
                    <a:pt x="33561" y="1"/>
                  </a:lnTo>
                  <a:lnTo>
                    <a:pt x="331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1"/>
            <p:cNvSpPr/>
            <p:nvPr/>
          </p:nvSpPr>
          <p:spPr>
            <a:xfrm>
              <a:off x="6519625" y="2728725"/>
              <a:ext cx="10575" cy="2150"/>
            </a:xfrm>
            <a:custGeom>
              <a:avLst/>
              <a:gdLst/>
              <a:ahLst/>
              <a:cxnLst/>
              <a:rect l="l" t="t" r="r" b="b"/>
              <a:pathLst>
                <a:path w="423" h="86" extrusionOk="0">
                  <a:moveTo>
                    <a:pt x="381" y="1"/>
                  </a:moveTo>
                  <a:lnTo>
                    <a:pt x="1" y="85"/>
                  </a:lnTo>
                  <a:lnTo>
                    <a:pt x="1" y="85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1"/>
            <p:cNvSpPr/>
            <p:nvPr/>
          </p:nvSpPr>
          <p:spPr>
            <a:xfrm>
              <a:off x="6499575" y="2728725"/>
              <a:ext cx="47525" cy="9525"/>
            </a:xfrm>
            <a:custGeom>
              <a:avLst/>
              <a:gdLst/>
              <a:ahLst/>
              <a:cxnLst/>
              <a:rect l="l" t="t" r="r" b="b"/>
              <a:pathLst>
                <a:path w="1901" h="381" fill="none" extrusionOk="0">
                  <a:moveTo>
                    <a:pt x="1647" y="1"/>
                  </a:moveTo>
                  <a:lnTo>
                    <a:pt x="1647" y="1"/>
                  </a:lnTo>
                  <a:lnTo>
                    <a:pt x="1225" y="1"/>
                  </a:lnTo>
                  <a:lnTo>
                    <a:pt x="803" y="85"/>
                  </a:lnTo>
                  <a:lnTo>
                    <a:pt x="381" y="212"/>
                  </a:lnTo>
                  <a:lnTo>
                    <a:pt x="1" y="381"/>
                  </a:lnTo>
                  <a:lnTo>
                    <a:pt x="1" y="381"/>
                  </a:lnTo>
                  <a:lnTo>
                    <a:pt x="381" y="212"/>
                  </a:lnTo>
                  <a:lnTo>
                    <a:pt x="803" y="85"/>
                  </a:lnTo>
                  <a:lnTo>
                    <a:pt x="1183" y="1"/>
                  </a:lnTo>
                  <a:lnTo>
                    <a:pt x="1605" y="1"/>
                  </a:lnTo>
                  <a:lnTo>
                    <a:pt x="1900" y="1"/>
                  </a:lnTo>
                  <a:lnTo>
                    <a:pt x="1900" y="1"/>
                  </a:lnTo>
                  <a:lnTo>
                    <a:pt x="164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1"/>
            <p:cNvSpPr/>
            <p:nvPr/>
          </p:nvSpPr>
          <p:spPr>
            <a:xfrm>
              <a:off x="6271625" y="2728725"/>
              <a:ext cx="359900" cy="1052225"/>
            </a:xfrm>
            <a:custGeom>
              <a:avLst/>
              <a:gdLst/>
              <a:ahLst/>
              <a:cxnLst/>
              <a:rect l="l" t="t" r="r" b="b"/>
              <a:pathLst>
                <a:path w="14396" h="42089" extrusionOk="0">
                  <a:moveTo>
                    <a:pt x="10301" y="1"/>
                  </a:moveTo>
                  <a:lnTo>
                    <a:pt x="9921" y="85"/>
                  </a:lnTo>
                  <a:lnTo>
                    <a:pt x="9499" y="212"/>
                  </a:lnTo>
                  <a:lnTo>
                    <a:pt x="9119" y="381"/>
                  </a:lnTo>
                  <a:lnTo>
                    <a:pt x="8781" y="550"/>
                  </a:lnTo>
                  <a:lnTo>
                    <a:pt x="8443" y="803"/>
                  </a:lnTo>
                  <a:lnTo>
                    <a:pt x="8148" y="1098"/>
                  </a:lnTo>
                  <a:lnTo>
                    <a:pt x="7894" y="1394"/>
                  </a:lnTo>
                  <a:lnTo>
                    <a:pt x="7641" y="1732"/>
                  </a:lnTo>
                  <a:lnTo>
                    <a:pt x="7472" y="2069"/>
                  </a:lnTo>
                  <a:lnTo>
                    <a:pt x="7303" y="2449"/>
                  </a:lnTo>
                  <a:lnTo>
                    <a:pt x="7177" y="2871"/>
                  </a:lnTo>
                  <a:lnTo>
                    <a:pt x="0" y="36812"/>
                  </a:lnTo>
                  <a:lnTo>
                    <a:pt x="0" y="42089"/>
                  </a:lnTo>
                  <a:lnTo>
                    <a:pt x="6290" y="42089"/>
                  </a:lnTo>
                  <a:lnTo>
                    <a:pt x="14311" y="4391"/>
                  </a:lnTo>
                  <a:lnTo>
                    <a:pt x="14396" y="4011"/>
                  </a:lnTo>
                  <a:lnTo>
                    <a:pt x="14396" y="3631"/>
                  </a:lnTo>
                  <a:lnTo>
                    <a:pt x="14396" y="3294"/>
                  </a:lnTo>
                  <a:lnTo>
                    <a:pt x="14311" y="2914"/>
                  </a:lnTo>
                  <a:lnTo>
                    <a:pt x="14269" y="2576"/>
                  </a:lnTo>
                  <a:lnTo>
                    <a:pt x="14142" y="2280"/>
                  </a:lnTo>
                  <a:lnTo>
                    <a:pt x="14016" y="1943"/>
                  </a:lnTo>
                  <a:lnTo>
                    <a:pt x="13847" y="1647"/>
                  </a:lnTo>
                  <a:lnTo>
                    <a:pt x="13636" y="1394"/>
                  </a:lnTo>
                  <a:lnTo>
                    <a:pt x="13425" y="1141"/>
                  </a:lnTo>
                  <a:lnTo>
                    <a:pt x="13171" y="887"/>
                  </a:lnTo>
                  <a:lnTo>
                    <a:pt x="12918" y="676"/>
                  </a:lnTo>
                  <a:lnTo>
                    <a:pt x="12622" y="507"/>
                  </a:lnTo>
                  <a:lnTo>
                    <a:pt x="12327" y="339"/>
                  </a:lnTo>
                  <a:lnTo>
                    <a:pt x="12031" y="212"/>
                  </a:lnTo>
                  <a:lnTo>
                    <a:pt x="11694" y="85"/>
                  </a:lnTo>
                  <a:lnTo>
                    <a:pt x="11356" y="43"/>
                  </a:lnTo>
                  <a:lnTo>
                    <a:pt x="11018" y="1"/>
                  </a:lnTo>
                  <a:close/>
                </a:path>
              </a:pathLst>
            </a:custGeom>
            <a:solidFill>
              <a:srgbClr val="A7C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1"/>
            <p:cNvSpPr/>
            <p:nvPr/>
          </p:nvSpPr>
          <p:spPr>
            <a:xfrm>
              <a:off x="6271625" y="2728725"/>
              <a:ext cx="359900" cy="1052225"/>
            </a:xfrm>
            <a:custGeom>
              <a:avLst/>
              <a:gdLst/>
              <a:ahLst/>
              <a:cxnLst/>
              <a:rect l="l" t="t" r="r" b="b"/>
              <a:pathLst>
                <a:path w="14396" h="42089" fill="none" extrusionOk="0">
                  <a:moveTo>
                    <a:pt x="11018" y="1"/>
                  </a:moveTo>
                  <a:lnTo>
                    <a:pt x="10723" y="1"/>
                  </a:lnTo>
                  <a:lnTo>
                    <a:pt x="10723" y="1"/>
                  </a:lnTo>
                  <a:lnTo>
                    <a:pt x="10301" y="1"/>
                  </a:lnTo>
                  <a:lnTo>
                    <a:pt x="9921" y="85"/>
                  </a:lnTo>
                  <a:lnTo>
                    <a:pt x="9499" y="212"/>
                  </a:lnTo>
                  <a:lnTo>
                    <a:pt x="9119" y="381"/>
                  </a:lnTo>
                  <a:lnTo>
                    <a:pt x="9119" y="381"/>
                  </a:lnTo>
                  <a:lnTo>
                    <a:pt x="8781" y="550"/>
                  </a:lnTo>
                  <a:lnTo>
                    <a:pt x="8443" y="803"/>
                  </a:lnTo>
                  <a:lnTo>
                    <a:pt x="8148" y="1098"/>
                  </a:lnTo>
                  <a:lnTo>
                    <a:pt x="7894" y="1394"/>
                  </a:lnTo>
                  <a:lnTo>
                    <a:pt x="7641" y="1732"/>
                  </a:lnTo>
                  <a:lnTo>
                    <a:pt x="7472" y="2069"/>
                  </a:lnTo>
                  <a:lnTo>
                    <a:pt x="7303" y="2449"/>
                  </a:lnTo>
                  <a:lnTo>
                    <a:pt x="7177" y="2871"/>
                  </a:lnTo>
                  <a:lnTo>
                    <a:pt x="0" y="36812"/>
                  </a:lnTo>
                  <a:lnTo>
                    <a:pt x="0" y="42089"/>
                  </a:lnTo>
                  <a:lnTo>
                    <a:pt x="6290" y="42089"/>
                  </a:lnTo>
                  <a:lnTo>
                    <a:pt x="14311" y="4391"/>
                  </a:lnTo>
                  <a:lnTo>
                    <a:pt x="14311" y="4391"/>
                  </a:lnTo>
                  <a:lnTo>
                    <a:pt x="14396" y="4011"/>
                  </a:lnTo>
                  <a:lnTo>
                    <a:pt x="14396" y="3631"/>
                  </a:lnTo>
                  <a:lnTo>
                    <a:pt x="14396" y="3631"/>
                  </a:lnTo>
                  <a:lnTo>
                    <a:pt x="14396" y="3294"/>
                  </a:lnTo>
                  <a:lnTo>
                    <a:pt x="14311" y="2914"/>
                  </a:lnTo>
                  <a:lnTo>
                    <a:pt x="14269" y="2576"/>
                  </a:lnTo>
                  <a:lnTo>
                    <a:pt x="14142" y="2280"/>
                  </a:lnTo>
                  <a:lnTo>
                    <a:pt x="14016" y="1943"/>
                  </a:lnTo>
                  <a:lnTo>
                    <a:pt x="13847" y="1647"/>
                  </a:lnTo>
                  <a:lnTo>
                    <a:pt x="13636" y="1394"/>
                  </a:lnTo>
                  <a:lnTo>
                    <a:pt x="13425" y="1141"/>
                  </a:lnTo>
                  <a:lnTo>
                    <a:pt x="13171" y="887"/>
                  </a:lnTo>
                  <a:lnTo>
                    <a:pt x="12918" y="676"/>
                  </a:lnTo>
                  <a:lnTo>
                    <a:pt x="12622" y="507"/>
                  </a:lnTo>
                  <a:lnTo>
                    <a:pt x="12327" y="339"/>
                  </a:lnTo>
                  <a:lnTo>
                    <a:pt x="12031" y="212"/>
                  </a:lnTo>
                  <a:lnTo>
                    <a:pt x="11694" y="85"/>
                  </a:lnTo>
                  <a:lnTo>
                    <a:pt x="11356" y="43"/>
                  </a:lnTo>
                  <a:lnTo>
                    <a:pt x="110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1"/>
            <p:cNvSpPr/>
            <p:nvPr/>
          </p:nvSpPr>
          <p:spPr>
            <a:xfrm>
              <a:off x="5651075" y="3391500"/>
              <a:ext cx="620575" cy="1174625"/>
            </a:xfrm>
            <a:custGeom>
              <a:avLst/>
              <a:gdLst/>
              <a:ahLst/>
              <a:cxnLst/>
              <a:rect l="l" t="t" r="r" b="b"/>
              <a:pathLst>
                <a:path w="24823" h="46985" extrusionOk="0">
                  <a:moveTo>
                    <a:pt x="2913" y="0"/>
                  </a:moveTo>
                  <a:lnTo>
                    <a:pt x="2618" y="85"/>
                  </a:lnTo>
                  <a:lnTo>
                    <a:pt x="2280" y="127"/>
                  </a:lnTo>
                  <a:lnTo>
                    <a:pt x="1984" y="254"/>
                  </a:lnTo>
                  <a:lnTo>
                    <a:pt x="1731" y="380"/>
                  </a:lnTo>
                  <a:lnTo>
                    <a:pt x="1436" y="549"/>
                  </a:lnTo>
                  <a:lnTo>
                    <a:pt x="1182" y="760"/>
                  </a:lnTo>
                  <a:lnTo>
                    <a:pt x="971" y="929"/>
                  </a:lnTo>
                  <a:lnTo>
                    <a:pt x="760" y="1182"/>
                  </a:lnTo>
                  <a:lnTo>
                    <a:pt x="549" y="1436"/>
                  </a:lnTo>
                  <a:lnTo>
                    <a:pt x="422" y="1689"/>
                  </a:lnTo>
                  <a:lnTo>
                    <a:pt x="254" y="1985"/>
                  </a:lnTo>
                  <a:lnTo>
                    <a:pt x="169" y="2280"/>
                  </a:lnTo>
                  <a:lnTo>
                    <a:pt x="85" y="2576"/>
                  </a:lnTo>
                  <a:lnTo>
                    <a:pt x="42" y="2913"/>
                  </a:lnTo>
                  <a:lnTo>
                    <a:pt x="0" y="3251"/>
                  </a:lnTo>
                  <a:lnTo>
                    <a:pt x="0" y="46985"/>
                  </a:lnTo>
                  <a:lnTo>
                    <a:pt x="6501" y="46985"/>
                  </a:lnTo>
                  <a:lnTo>
                    <a:pt x="6501" y="46901"/>
                  </a:lnTo>
                  <a:lnTo>
                    <a:pt x="18321" y="46901"/>
                  </a:lnTo>
                  <a:lnTo>
                    <a:pt x="18321" y="46985"/>
                  </a:lnTo>
                  <a:lnTo>
                    <a:pt x="24822" y="46985"/>
                  </a:lnTo>
                  <a:lnTo>
                    <a:pt x="24822" y="3251"/>
                  </a:lnTo>
                  <a:lnTo>
                    <a:pt x="24780" y="2913"/>
                  </a:lnTo>
                  <a:lnTo>
                    <a:pt x="24738" y="2576"/>
                  </a:lnTo>
                  <a:lnTo>
                    <a:pt x="24653" y="2280"/>
                  </a:lnTo>
                  <a:lnTo>
                    <a:pt x="24569" y="1985"/>
                  </a:lnTo>
                  <a:lnTo>
                    <a:pt x="24400" y="1689"/>
                  </a:lnTo>
                  <a:lnTo>
                    <a:pt x="24231" y="1436"/>
                  </a:lnTo>
                  <a:lnTo>
                    <a:pt x="24062" y="1182"/>
                  </a:lnTo>
                  <a:lnTo>
                    <a:pt x="23851" y="929"/>
                  </a:lnTo>
                  <a:lnTo>
                    <a:pt x="23640" y="760"/>
                  </a:lnTo>
                  <a:lnTo>
                    <a:pt x="23387" y="549"/>
                  </a:lnTo>
                  <a:lnTo>
                    <a:pt x="23092" y="380"/>
                  </a:lnTo>
                  <a:lnTo>
                    <a:pt x="22838" y="254"/>
                  </a:lnTo>
                  <a:lnTo>
                    <a:pt x="22543" y="127"/>
                  </a:lnTo>
                  <a:lnTo>
                    <a:pt x="22205" y="85"/>
                  </a:lnTo>
                  <a:lnTo>
                    <a:pt x="21910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1"/>
            <p:cNvSpPr/>
            <p:nvPr/>
          </p:nvSpPr>
          <p:spPr>
            <a:xfrm>
              <a:off x="5651075" y="3391500"/>
              <a:ext cx="620575" cy="1174625"/>
            </a:xfrm>
            <a:custGeom>
              <a:avLst/>
              <a:gdLst/>
              <a:ahLst/>
              <a:cxnLst/>
              <a:rect l="l" t="t" r="r" b="b"/>
              <a:pathLst>
                <a:path w="24823" h="46985" fill="none" extrusionOk="0">
                  <a:moveTo>
                    <a:pt x="21572" y="0"/>
                  </a:moveTo>
                  <a:lnTo>
                    <a:pt x="3251" y="0"/>
                  </a:lnTo>
                  <a:lnTo>
                    <a:pt x="3251" y="0"/>
                  </a:lnTo>
                  <a:lnTo>
                    <a:pt x="2913" y="0"/>
                  </a:lnTo>
                  <a:lnTo>
                    <a:pt x="2618" y="85"/>
                  </a:lnTo>
                  <a:lnTo>
                    <a:pt x="2280" y="127"/>
                  </a:lnTo>
                  <a:lnTo>
                    <a:pt x="1984" y="254"/>
                  </a:lnTo>
                  <a:lnTo>
                    <a:pt x="1731" y="380"/>
                  </a:lnTo>
                  <a:lnTo>
                    <a:pt x="1436" y="549"/>
                  </a:lnTo>
                  <a:lnTo>
                    <a:pt x="1182" y="760"/>
                  </a:lnTo>
                  <a:lnTo>
                    <a:pt x="971" y="929"/>
                  </a:lnTo>
                  <a:lnTo>
                    <a:pt x="760" y="1182"/>
                  </a:lnTo>
                  <a:lnTo>
                    <a:pt x="549" y="1436"/>
                  </a:lnTo>
                  <a:lnTo>
                    <a:pt x="422" y="1689"/>
                  </a:lnTo>
                  <a:lnTo>
                    <a:pt x="254" y="1985"/>
                  </a:lnTo>
                  <a:lnTo>
                    <a:pt x="169" y="2280"/>
                  </a:lnTo>
                  <a:lnTo>
                    <a:pt x="85" y="2576"/>
                  </a:lnTo>
                  <a:lnTo>
                    <a:pt x="42" y="2913"/>
                  </a:lnTo>
                  <a:lnTo>
                    <a:pt x="0" y="3251"/>
                  </a:lnTo>
                  <a:lnTo>
                    <a:pt x="0" y="46985"/>
                  </a:lnTo>
                  <a:lnTo>
                    <a:pt x="6501" y="46985"/>
                  </a:lnTo>
                  <a:lnTo>
                    <a:pt x="6501" y="46901"/>
                  </a:lnTo>
                  <a:lnTo>
                    <a:pt x="18321" y="46901"/>
                  </a:lnTo>
                  <a:lnTo>
                    <a:pt x="18321" y="46985"/>
                  </a:lnTo>
                  <a:lnTo>
                    <a:pt x="24822" y="46985"/>
                  </a:lnTo>
                  <a:lnTo>
                    <a:pt x="24822" y="3251"/>
                  </a:lnTo>
                  <a:lnTo>
                    <a:pt x="24822" y="3251"/>
                  </a:lnTo>
                  <a:lnTo>
                    <a:pt x="24780" y="2913"/>
                  </a:lnTo>
                  <a:lnTo>
                    <a:pt x="24738" y="2576"/>
                  </a:lnTo>
                  <a:lnTo>
                    <a:pt x="24653" y="2280"/>
                  </a:lnTo>
                  <a:lnTo>
                    <a:pt x="24569" y="1985"/>
                  </a:lnTo>
                  <a:lnTo>
                    <a:pt x="24400" y="1689"/>
                  </a:lnTo>
                  <a:lnTo>
                    <a:pt x="24231" y="1436"/>
                  </a:lnTo>
                  <a:lnTo>
                    <a:pt x="24062" y="1182"/>
                  </a:lnTo>
                  <a:lnTo>
                    <a:pt x="23851" y="929"/>
                  </a:lnTo>
                  <a:lnTo>
                    <a:pt x="23640" y="760"/>
                  </a:lnTo>
                  <a:lnTo>
                    <a:pt x="23387" y="549"/>
                  </a:lnTo>
                  <a:lnTo>
                    <a:pt x="23092" y="380"/>
                  </a:lnTo>
                  <a:lnTo>
                    <a:pt x="22838" y="254"/>
                  </a:lnTo>
                  <a:lnTo>
                    <a:pt x="22543" y="127"/>
                  </a:lnTo>
                  <a:lnTo>
                    <a:pt x="22205" y="85"/>
                  </a:lnTo>
                  <a:lnTo>
                    <a:pt x="21910" y="0"/>
                  </a:lnTo>
                  <a:lnTo>
                    <a:pt x="2157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1"/>
            <p:cNvSpPr/>
            <p:nvPr/>
          </p:nvSpPr>
          <p:spPr>
            <a:xfrm>
              <a:off x="5651075" y="3391500"/>
              <a:ext cx="620575" cy="1174625"/>
            </a:xfrm>
            <a:custGeom>
              <a:avLst/>
              <a:gdLst/>
              <a:ahLst/>
              <a:cxnLst/>
              <a:rect l="l" t="t" r="r" b="b"/>
              <a:pathLst>
                <a:path w="24823" h="46985" extrusionOk="0">
                  <a:moveTo>
                    <a:pt x="2913" y="0"/>
                  </a:moveTo>
                  <a:lnTo>
                    <a:pt x="2618" y="85"/>
                  </a:lnTo>
                  <a:lnTo>
                    <a:pt x="2280" y="127"/>
                  </a:lnTo>
                  <a:lnTo>
                    <a:pt x="1984" y="254"/>
                  </a:lnTo>
                  <a:lnTo>
                    <a:pt x="1731" y="380"/>
                  </a:lnTo>
                  <a:lnTo>
                    <a:pt x="1436" y="549"/>
                  </a:lnTo>
                  <a:lnTo>
                    <a:pt x="1182" y="760"/>
                  </a:lnTo>
                  <a:lnTo>
                    <a:pt x="971" y="929"/>
                  </a:lnTo>
                  <a:lnTo>
                    <a:pt x="760" y="1182"/>
                  </a:lnTo>
                  <a:lnTo>
                    <a:pt x="549" y="1436"/>
                  </a:lnTo>
                  <a:lnTo>
                    <a:pt x="422" y="1689"/>
                  </a:lnTo>
                  <a:lnTo>
                    <a:pt x="254" y="1985"/>
                  </a:lnTo>
                  <a:lnTo>
                    <a:pt x="169" y="2280"/>
                  </a:lnTo>
                  <a:lnTo>
                    <a:pt x="85" y="2576"/>
                  </a:lnTo>
                  <a:lnTo>
                    <a:pt x="42" y="2913"/>
                  </a:lnTo>
                  <a:lnTo>
                    <a:pt x="0" y="3251"/>
                  </a:lnTo>
                  <a:lnTo>
                    <a:pt x="0" y="46985"/>
                  </a:lnTo>
                  <a:lnTo>
                    <a:pt x="6501" y="46985"/>
                  </a:lnTo>
                  <a:lnTo>
                    <a:pt x="6501" y="46901"/>
                  </a:lnTo>
                  <a:lnTo>
                    <a:pt x="18321" y="46901"/>
                  </a:lnTo>
                  <a:lnTo>
                    <a:pt x="18321" y="46985"/>
                  </a:lnTo>
                  <a:lnTo>
                    <a:pt x="24822" y="46985"/>
                  </a:lnTo>
                  <a:lnTo>
                    <a:pt x="24822" y="15578"/>
                  </a:lnTo>
                  <a:lnTo>
                    <a:pt x="24822" y="10301"/>
                  </a:lnTo>
                  <a:lnTo>
                    <a:pt x="24822" y="10216"/>
                  </a:lnTo>
                  <a:lnTo>
                    <a:pt x="24822" y="3251"/>
                  </a:lnTo>
                  <a:lnTo>
                    <a:pt x="24780" y="2913"/>
                  </a:lnTo>
                  <a:lnTo>
                    <a:pt x="24738" y="2576"/>
                  </a:lnTo>
                  <a:lnTo>
                    <a:pt x="24653" y="2280"/>
                  </a:lnTo>
                  <a:lnTo>
                    <a:pt x="24569" y="1985"/>
                  </a:lnTo>
                  <a:lnTo>
                    <a:pt x="24400" y="1689"/>
                  </a:lnTo>
                  <a:lnTo>
                    <a:pt x="24231" y="1436"/>
                  </a:lnTo>
                  <a:lnTo>
                    <a:pt x="24062" y="1182"/>
                  </a:lnTo>
                  <a:lnTo>
                    <a:pt x="23851" y="929"/>
                  </a:lnTo>
                  <a:lnTo>
                    <a:pt x="23640" y="760"/>
                  </a:lnTo>
                  <a:lnTo>
                    <a:pt x="23387" y="549"/>
                  </a:lnTo>
                  <a:lnTo>
                    <a:pt x="23092" y="380"/>
                  </a:lnTo>
                  <a:lnTo>
                    <a:pt x="22838" y="254"/>
                  </a:lnTo>
                  <a:lnTo>
                    <a:pt x="22543" y="127"/>
                  </a:lnTo>
                  <a:lnTo>
                    <a:pt x="22205" y="85"/>
                  </a:lnTo>
                  <a:lnTo>
                    <a:pt x="21910" y="0"/>
                  </a:lnTo>
                  <a:close/>
                </a:path>
              </a:pathLst>
            </a:custGeom>
            <a:solidFill>
              <a:srgbClr val="A7C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1"/>
            <p:cNvSpPr/>
            <p:nvPr/>
          </p:nvSpPr>
          <p:spPr>
            <a:xfrm>
              <a:off x="5651075" y="3391500"/>
              <a:ext cx="620575" cy="1174625"/>
            </a:xfrm>
            <a:custGeom>
              <a:avLst/>
              <a:gdLst/>
              <a:ahLst/>
              <a:cxnLst/>
              <a:rect l="l" t="t" r="r" b="b"/>
              <a:pathLst>
                <a:path w="24823" h="46985" fill="none" extrusionOk="0">
                  <a:moveTo>
                    <a:pt x="21572" y="0"/>
                  </a:moveTo>
                  <a:lnTo>
                    <a:pt x="3251" y="0"/>
                  </a:lnTo>
                  <a:lnTo>
                    <a:pt x="3251" y="0"/>
                  </a:lnTo>
                  <a:lnTo>
                    <a:pt x="2913" y="0"/>
                  </a:lnTo>
                  <a:lnTo>
                    <a:pt x="2618" y="85"/>
                  </a:lnTo>
                  <a:lnTo>
                    <a:pt x="2280" y="127"/>
                  </a:lnTo>
                  <a:lnTo>
                    <a:pt x="1984" y="254"/>
                  </a:lnTo>
                  <a:lnTo>
                    <a:pt x="1731" y="380"/>
                  </a:lnTo>
                  <a:lnTo>
                    <a:pt x="1436" y="549"/>
                  </a:lnTo>
                  <a:lnTo>
                    <a:pt x="1182" y="760"/>
                  </a:lnTo>
                  <a:lnTo>
                    <a:pt x="971" y="929"/>
                  </a:lnTo>
                  <a:lnTo>
                    <a:pt x="760" y="1182"/>
                  </a:lnTo>
                  <a:lnTo>
                    <a:pt x="549" y="1436"/>
                  </a:lnTo>
                  <a:lnTo>
                    <a:pt x="422" y="1689"/>
                  </a:lnTo>
                  <a:lnTo>
                    <a:pt x="254" y="1985"/>
                  </a:lnTo>
                  <a:lnTo>
                    <a:pt x="169" y="2280"/>
                  </a:lnTo>
                  <a:lnTo>
                    <a:pt x="85" y="2576"/>
                  </a:lnTo>
                  <a:lnTo>
                    <a:pt x="42" y="2913"/>
                  </a:lnTo>
                  <a:lnTo>
                    <a:pt x="0" y="3251"/>
                  </a:lnTo>
                  <a:lnTo>
                    <a:pt x="0" y="46985"/>
                  </a:lnTo>
                  <a:lnTo>
                    <a:pt x="6501" y="46985"/>
                  </a:lnTo>
                  <a:lnTo>
                    <a:pt x="6501" y="46901"/>
                  </a:lnTo>
                  <a:lnTo>
                    <a:pt x="18321" y="46901"/>
                  </a:lnTo>
                  <a:lnTo>
                    <a:pt x="18321" y="46985"/>
                  </a:lnTo>
                  <a:lnTo>
                    <a:pt x="24822" y="46985"/>
                  </a:lnTo>
                  <a:lnTo>
                    <a:pt x="24822" y="15578"/>
                  </a:lnTo>
                  <a:lnTo>
                    <a:pt x="24822" y="10301"/>
                  </a:lnTo>
                  <a:lnTo>
                    <a:pt x="24822" y="10216"/>
                  </a:lnTo>
                  <a:lnTo>
                    <a:pt x="24822" y="3251"/>
                  </a:lnTo>
                  <a:lnTo>
                    <a:pt x="24822" y="3251"/>
                  </a:lnTo>
                  <a:lnTo>
                    <a:pt x="24780" y="2913"/>
                  </a:lnTo>
                  <a:lnTo>
                    <a:pt x="24738" y="2576"/>
                  </a:lnTo>
                  <a:lnTo>
                    <a:pt x="24653" y="2280"/>
                  </a:lnTo>
                  <a:lnTo>
                    <a:pt x="24569" y="1985"/>
                  </a:lnTo>
                  <a:lnTo>
                    <a:pt x="24400" y="1689"/>
                  </a:lnTo>
                  <a:lnTo>
                    <a:pt x="24231" y="1436"/>
                  </a:lnTo>
                  <a:lnTo>
                    <a:pt x="24062" y="1182"/>
                  </a:lnTo>
                  <a:lnTo>
                    <a:pt x="23851" y="929"/>
                  </a:lnTo>
                  <a:lnTo>
                    <a:pt x="23640" y="760"/>
                  </a:lnTo>
                  <a:lnTo>
                    <a:pt x="23387" y="549"/>
                  </a:lnTo>
                  <a:lnTo>
                    <a:pt x="23092" y="380"/>
                  </a:lnTo>
                  <a:lnTo>
                    <a:pt x="22838" y="254"/>
                  </a:lnTo>
                  <a:lnTo>
                    <a:pt x="22543" y="127"/>
                  </a:lnTo>
                  <a:lnTo>
                    <a:pt x="22205" y="85"/>
                  </a:lnTo>
                  <a:lnTo>
                    <a:pt x="21910" y="0"/>
                  </a:lnTo>
                  <a:lnTo>
                    <a:pt x="2157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1"/>
            <p:cNvSpPr/>
            <p:nvPr/>
          </p:nvSpPr>
          <p:spPr>
            <a:xfrm>
              <a:off x="6109100" y="3391500"/>
              <a:ext cx="162550" cy="1174625"/>
            </a:xfrm>
            <a:custGeom>
              <a:avLst/>
              <a:gdLst/>
              <a:ahLst/>
              <a:cxnLst/>
              <a:rect l="l" t="t" r="r" b="b"/>
              <a:pathLst>
                <a:path w="6502" h="46985" extrusionOk="0">
                  <a:moveTo>
                    <a:pt x="2913" y="0"/>
                  </a:moveTo>
                  <a:lnTo>
                    <a:pt x="2618" y="85"/>
                  </a:lnTo>
                  <a:lnTo>
                    <a:pt x="2280" y="127"/>
                  </a:lnTo>
                  <a:lnTo>
                    <a:pt x="1984" y="254"/>
                  </a:lnTo>
                  <a:lnTo>
                    <a:pt x="1689" y="380"/>
                  </a:lnTo>
                  <a:lnTo>
                    <a:pt x="1436" y="549"/>
                  </a:lnTo>
                  <a:lnTo>
                    <a:pt x="1182" y="718"/>
                  </a:lnTo>
                  <a:lnTo>
                    <a:pt x="971" y="929"/>
                  </a:lnTo>
                  <a:lnTo>
                    <a:pt x="760" y="1182"/>
                  </a:lnTo>
                  <a:lnTo>
                    <a:pt x="549" y="1436"/>
                  </a:lnTo>
                  <a:lnTo>
                    <a:pt x="422" y="1689"/>
                  </a:lnTo>
                  <a:lnTo>
                    <a:pt x="254" y="1985"/>
                  </a:lnTo>
                  <a:lnTo>
                    <a:pt x="169" y="2280"/>
                  </a:lnTo>
                  <a:lnTo>
                    <a:pt x="85" y="2576"/>
                  </a:lnTo>
                  <a:lnTo>
                    <a:pt x="43" y="2913"/>
                  </a:lnTo>
                  <a:lnTo>
                    <a:pt x="0" y="3251"/>
                  </a:lnTo>
                  <a:lnTo>
                    <a:pt x="0" y="46985"/>
                  </a:lnTo>
                  <a:lnTo>
                    <a:pt x="6501" y="46985"/>
                  </a:lnTo>
                  <a:lnTo>
                    <a:pt x="6501" y="3251"/>
                  </a:lnTo>
                  <a:lnTo>
                    <a:pt x="6459" y="2913"/>
                  </a:lnTo>
                  <a:lnTo>
                    <a:pt x="6417" y="2576"/>
                  </a:lnTo>
                  <a:lnTo>
                    <a:pt x="6332" y="2280"/>
                  </a:lnTo>
                  <a:lnTo>
                    <a:pt x="6248" y="1985"/>
                  </a:lnTo>
                  <a:lnTo>
                    <a:pt x="6079" y="1689"/>
                  </a:lnTo>
                  <a:lnTo>
                    <a:pt x="5910" y="1436"/>
                  </a:lnTo>
                  <a:lnTo>
                    <a:pt x="5741" y="1182"/>
                  </a:lnTo>
                  <a:lnTo>
                    <a:pt x="5530" y="929"/>
                  </a:lnTo>
                  <a:lnTo>
                    <a:pt x="5319" y="760"/>
                  </a:lnTo>
                  <a:lnTo>
                    <a:pt x="5066" y="549"/>
                  </a:lnTo>
                  <a:lnTo>
                    <a:pt x="4771" y="380"/>
                  </a:lnTo>
                  <a:lnTo>
                    <a:pt x="4517" y="254"/>
                  </a:lnTo>
                  <a:lnTo>
                    <a:pt x="4222" y="127"/>
                  </a:lnTo>
                  <a:lnTo>
                    <a:pt x="3884" y="85"/>
                  </a:lnTo>
                  <a:lnTo>
                    <a:pt x="3589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1"/>
            <p:cNvSpPr/>
            <p:nvPr/>
          </p:nvSpPr>
          <p:spPr>
            <a:xfrm>
              <a:off x="5243700" y="1726150"/>
              <a:ext cx="10575" cy="15850"/>
            </a:xfrm>
            <a:custGeom>
              <a:avLst/>
              <a:gdLst/>
              <a:ahLst/>
              <a:cxnLst/>
              <a:rect l="l" t="t" r="r" b="b"/>
              <a:pathLst>
                <a:path w="423" h="634" extrusionOk="0">
                  <a:moveTo>
                    <a:pt x="169" y="0"/>
                  </a:moveTo>
                  <a:lnTo>
                    <a:pt x="0" y="85"/>
                  </a:lnTo>
                  <a:lnTo>
                    <a:pt x="254" y="633"/>
                  </a:lnTo>
                  <a:lnTo>
                    <a:pt x="423" y="549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1"/>
            <p:cNvSpPr/>
            <p:nvPr/>
          </p:nvSpPr>
          <p:spPr>
            <a:xfrm>
              <a:off x="5243700" y="1726150"/>
              <a:ext cx="10575" cy="15850"/>
            </a:xfrm>
            <a:custGeom>
              <a:avLst/>
              <a:gdLst/>
              <a:ahLst/>
              <a:cxnLst/>
              <a:rect l="l" t="t" r="r" b="b"/>
              <a:pathLst>
                <a:path w="423" h="634" fill="none" extrusionOk="0">
                  <a:moveTo>
                    <a:pt x="0" y="85"/>
                  </a:moveTo>
                  <a:lnTo>
                    <a:pt x="254" y="633"/>
                  </a:lnTo>
                  <a:lnTo>
                    <a:pt x="423" y="549"/>
                  </a:lnTo>
                  <a:lnTo>
                    <a:pt x="169" y="0"/>
                  </a:lnTo>
                  <a:lnTo>
                    <a:pt x="0" y="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1"/>
            <p:cNvSpPr/>
            <p:nvPr/>
          </p:nvSpPr>
          <p:spPr>
            <a:xfrm>
              <a:off x="5263750" y="1768350"/>
              <a:ext cx="450675" cy="935075"/>
            </a:xfrm>
            <a:custGeom>
              <a:avLst/>
              <a:gdLst/>
              <a:ahLst/>
              <a:cxnLst/>
              <a:rect l="l" t="t" r="r" b="b"/>
              <a:pathLst>
                <a:path w="18027" h="37403" extrusionOk="0">
                  <a:moveTo>
                    <a:pt x="169" y="1"/>
                  </a:moveTo>
                  <a:lnTo>
                    <a:pt x="0" y="85"/>
                  </a:lnTo>
                  <a:lnTo>
                    <a:pt x="212" y="550"/>
                  </a:lnTo>
                  <a:lnTo>
                    <a:pt x="380" y="465"/>
                  </a:lnTo>
                  <a:lnTo>
                    <a:pt x="169" y="1"/>
                  </a:lnTo>
                  <a:close/>
                  <a:moveTo>
                    <a:pt x="591" y="930"/>
                  </a:moveTo>
                  <a:lnTo>
                    <a:pt x="465" y="1014"/>
                  </a:lnTo>
                  <a:lnTo>
                    <a:pt x="676" y="1478"/>
                  </a:lnTo>
                  <a:lnTo>
                    <a:pt x="803" y="1394"/>
                  </a:lnTo>
                  <a:lnTo>
                    <a:pt x="591" y="930"/>
                  </a:lnTo>
                  <a:close/>
                  <a:moveTo>
                    <a:pt x="1056" y="1858"/>
                  </a:moveTo>
                  <a:lnTo>
                    <a:pt x="887" y="1900"/>
                  </a:lnTo>
                  <a:lnTo>
                    <a:pt x="1098" y="2365"/>
                  </a:lnTo>
                  <a:lnTo>
                    <a:pt x="1267" y="2323"/>
                  </a:lnTo>
                  <a:lnTo>
                    <a:pt x="1056" y="1858"/>
                  </a:lnTo>
                  <a:close/>
                  <a:moveTo>
                    <a:pt x="1478" y="2787"/>
                  </a:moveTo>
                  <a:lnTo>
                    <a:pt x="1351" y="2829"/>
                  </a:lnTo>
                  <a:lnTo>
                    <a:pt x="1562" y="3294"/>
                  </a:lnTo>
                  <a:lnTo>
                    <a:pt x="1689" y="3251"/>
                  </a:lnTo>
                  <a:lnTo>
                    <a:pt x="1478" y="2787"/>
                  </a:lnTo>
                  <a:close/>
                  <a:moveTo>
                    <a:pt x="1942" y="3673"/>
                  </a:moveTo>
                  <a:lnTo>
                    <a:pt x="1774" y="3758"/>
                  </a:lnTo>
                  <a:lnTo>
                    <a:pt x="1985" y="4222"/>
                  </a:lnTo>
                  <a:lnTo>
                    <a:pt x="2153" y="4138"/>
                  </a:lnTo>
                  <a:lnTo>
                    <a:pt x="1942" y="3673"/>
                  </a:lnTo>
                  <a:close/>
                  <a:moveTo>
                    <a:pt x="2365" y="4602"/>
                  </a:moveTo>
                  <a:lnTo>
                    <a:pt x="2196" y="4687"/>
                  </a:lnTo>
                  <a:lnTo>
                    <a:pt x="2449" y="5151"/>
                  </a:lnTo>
                  <a:lnTo>
                    <a:pt x="2576" y="5067"/>
                  </a:lnTo>
                  <a:lnTo>
                    <a:pt x="2365" y="4602"/>
                  </a:lnTo>
                  <a:close/>
                  <a:moveTo>
                    <a:pt x="2829" y="5531"/>
                  </a:moveTo>
                  <a:lnTo>
                    <a:pt x="2660" y="5615"/>
                  </a:lnTo>
                  <a:lnTo>
                    <a:pt x="2871" y="6080"/>
                  </a:lnTo>
                  <a:lnTo>
                    <a:pt x="3040" y="5995"/>
                  </a:lnTo>
                  <a:lnTo>
                    <a:pt x="2829" y="5531"/>
                  </a:lnTo>
                  <a:close/>
                  <a:moveTo>
                    <a:pt x="3251" y="6460"/>
                  </a:moveTo>
                  <a:lnTo>
                    <a:pt x="3082" y="6544"/>
                  </a:lnTo>
                  <a:lnTo>
                    <a:pt x="3335" y="7008"/>
                  </a:lnTo>
                  <a:lnTo>
                    <a:pt x="3462" y="6924"/>
                  </a:lnTo>
                  <a:lnTo>
                    <a:pt x="3251" y="6460"/>
                  </a:lnTo>
                  <a:close/>
                  <a:moveTo>
                    <a:pt x="3673" y="7388"/>
                  </a:moveTo>
                  <a:lnTo>
                    <a:pt x="3547" y="7431"/>
                  </a:lnTo>
                  <a:lnTo>
                    <a:pt x="3758" y="7895"/>
                  </a:lnTo>
                  <a:lnTo>
                    <a:pt x="3926" y="7853"/>
                  </a:lnTo>
                  <a:lnTo>
                    <a:pt x="3673" y="7388"/>
                  </a:lnTo>
                  <a:close/>
                  <a:moveTo>
                    <a:pt x="4138" y="8317"/>
                  </a:moveTo>
                  <a:lnTo>
                    <a:pt x="3969" y="8359"/>
                  </a:lnTo>
                  <a:lnTo>
                    <a:pt x="4222" y="8824"/>
                  </a:lnTo>
                  <a:lnTo>
                    <a:pt x="4349" y="8781"/>
                  </a:lnTo>
                  <a:lnTo>
                    <a:pt x="4138" y="8317"/>
                  </a:lnTo>
                  <a:close/>
                  <a:moveTo>
                    <a:pt x="4560" y="9204"/>
                  </a:moveTo>
                  <a:lnTo>
                    <a:pt x="4433" y="9288"/>
                  </a:lnTo>
                  <a:lnTo>
                    <a:pt x="4644" y="9752"/>
                  </a:lnTo>
                  <a:lnTo>
                    <a:pt x="4813" y="9668"/>
                  </a:lnTo>
                  <a:lnTo>
                    <a:pt x="4560" y="9204"/>
                  </a:lnTo>
                  <a:close/>
                  <a:moveTo>
                    <a:pt x="5024" y="10132"/>
                  </a:moveTo>
                  <a:lnTo>
                    <a:pt x="4855" y="10217"/>
                  </a:lnTo>
                  <a:lnTo>
                    <a:pt x="5066" y="10681"/>
                  </a:lnTo>
                  <a:lnTo>
                    <a:pt x="5235" y="10597"/>
                  </a:lnTo>
                  <a:lnTo>
                    <a:pt x="5024" y="10132"/>
                  </a:lnTo>
                  <a:close/>
                  <a:moveTo>
                    <a:pt x="5446" y="11061"/>
                  </a:moveTo>
                  <a:lnTo>
                    <a:pt x="5320" y="11145"/>
                  </a:lnTo>
                  <a:lnTo>
                    <a:pt x="5531" y="11610"/>
                  </a:lnTo>
                  <a:lnTo>
                    <a:pt x="5699" y="11525"/>
                  </a:lnTo>
                  <a:lnTo>
                    <a:pt x="5446" y="11061"/>
                  </a:lnTo>
                  <a:close/>
                  <a:moveTo>
                    <a:pt x="5911" y="11990"/>
                  </a:moveTo>
                  <a:lnTo>
                    <a:pt x="5742" y="12074"/>
                  </a:lnTo>
                  <a:lnTo>
                    <a:pt x="5953" y="12538"/>
                  </a:lnTo>
                  <a:lnTo>
                    <a:pt x="6122" y="12454"/>
                  </a:lnTo>
                  <a:lnTo>
                    <a:pt x="5911" y="11990"/>
                  </a:lnTo>
                  <a:close/>
                  <a:moveTo>
                    <a:pt x="6333" y="12918"/>
                  </a:moveTo>
                  <a:lnTo>
                    <a:pt x="6206" y="12961"/>
                  </a:lnTo>
                  <a:lnTo>
                    <a:pt x="6417" y="13425"/>
                  </a:lnTo>
                  <a:lnTo>
                    <a:pt x="6544" y="13383"/>
                  </a:lnTo>
                  <a:lnTo>
                    <a:pt x="6333" y="12918"/>
                  </a:lnTo>
                  <a:close/>
                  <a:moveTo>
                    <a:pt x="6797" y="13847"/>
                  </a:moveTo>
                  <a:lnTo>
                    <a:pt x="6628" y="13889"/>
                  </a:lnTo>
                  <a:lnTo>
                    <a:pt x="6839" y="14354"/>
                  </a:lnTo>
                  <a:lnTo>
                    <a:pt x="7008" y="14311"/>
                  </a:lnTo>
                  <a:lnTo>
                    <a:pt x="6797" y="13847"/>
                  </a:lnTo>
                  <a:close/>
                  <a:moveTo>
                    <a:pt x="7219" y="14734"/>
                  </a:moveTo>
                  <a:lnTo>
                    <a:pt x="7093" y="14818"/>
                  </a:lnTo>
                  <a:lnTo>
                    <a:pt x="7304" y="15282"/>
                  </a:lnTo>
                  <a:lnTo>
                    <a:pt x="7430" y="15198"/>
                  </a:lnTo>
                  <a:lnTo>
                    <a:pt x="7219" y="14734"/>
                  </a:lnTo>
                  <a:close/>
                  <a:moveTo>
                    <a:pt x="7684" y="15662"/>
                  </a:moveTo>
                  <a:lnTo>
                    <a:pt x="7515" y="15747"/>
                  </a:lnTo>
                  <a:lnTo>
                    <a:pt x="7726" y="16211"/>
                  </a:lnTo>
                  <a:lnTo>
                    <a:pt x="7895" y="16127"/>
                  </a:lnTo>
                  <a:lnTo>
                    <a:pt x="7684" y="15662"/>
                  </a:lnTo>
                  <a:close/>
                  <a:moveTo>
                    <a:pt x="8106" y="16591"/>
                  </a:moveTo>
                  <a:lnTo>
                    <a:pt x="7937" y="16675"/>
                  </a:lnTo>
                  <a:lnTo>
                    <a:pt x="8190" y="17140"/>
                  </a:lnTo>
                  <a:lnTo>
                    <a:pt x="8317" y="17055"/>
                  </a:lnTo>
                  <a:lnTo>
                    <a:pt x="8106" y="16591"/>
                  </a:lnTo>
                  <a:close/>
                  <a:moveTo>
                    <a:pt x="8570" y="17520"/>
                  </a:moveTo>
                  <a:lnTo>
                    <a:pt x="8401" y="17604"/>
                  </a:lnTo>
                  <a:lnTo>
                    <a:pt x="8612" y="18069"/>
                  </a:lnTo>
                  <a:lnTo>
                    <a:pt x="8781" y="17984"/>
                  </a:lnTo>
                  <a:lnTo>
                    <a:pt x="8570" y="17520"/>
                  </a:lnTo>
                  <a:close/>
                  <a:moveTo>
                    <a:pt x="8992" y="18448"/>
                  </a:moveTo>
                  <a:lnTo>
                    <a:pt x="8823" y="18491"/>
                  </a:lnTo>
                  <a:lnTo>
                    <a:pt x="9077" y="18955"/>
                  </a:lnTo>
                  <a:lnTo>
                    <a:pt x="9203" y="18913"/>
                  </a:lnTo>
                  <a:lnTo>
                    <a:pt x="8992" y="18448"/>
                  </a:lnTo>
                  <a:close/>
                  <a:moveTo>
                    <a:pt x="9414" y="19377"/>
                  </a:moveTo>
                  <a:lnTo>
                    <a:pt x="9288" y="19419"/>
                  </a:lnTo>
                  <a:lnTo>
                    <a:pt x="9499" y="19884"/>
                  </a:lnTo>
                  <a:lnTo>
                    <a:pt x="9668" y="19842"/>
                  </a:lnTo>
                  <a:lnTo>
                    <a:pt x="9414" y="19377"/>
                  </a:lnTo>
                  <a:close/>
                  <a:moveTo>
                    <a:pt x="9879" y="20264"/>
                  </a:moveTo>
                  <a:lnTo>
                    <a:pt x="9710" y="20348"/>
                  </a:lnTo>
                  <a:lnTo>
                    <a:pt x="9963" y="20812"/>
                  </a:lnTo>
                  <a:lnTo>
                    <a:pt x="10090" y="20728"/>
                  </a:lnTo>
                  <a:lnTo>
                    <a:pt x="9879" y="20264"/>
                  </a:lnTo>
                  <a:close/>
                  <a:moveTo>
                    <a:pt x="10301" y="21192"/>
                  </a:moveTo>
                  <a:lnTo>
                    <a:pt x="10174" y="21277"/>
                  </a:lnTo>
                  <a:lnTo>
                    <a:pt x="10385" y="21741"/>
                  </a:lnTo>
                  <a:lnTo>
                    <a:pt x="10554" y="21657"/>
                  </a:lnTo>
                  <a:lnTo>
                    <a:pt x="10301" y="21192"/>
                  </a:lnTo>
                  <a:close/>
                  <a:moveTo>
                    <a:pt x="10765" y="22121"/>
                  </a:moveTo>
                  <a:lnTo>
                    <a:pt x="10596" y="22206"/>
                  </a:lnTo>
                  <a:lnTo>
                    <a:pt x="10807" y="22670"/>
                  </a:lnTo>
                  <a:lnTo>
                    <a:pt x="10976" y="22585"/>
                  </a:lnTo>
                  <a:lnTo>
                    <a:pt x="10765" y="22121"/>
                  </a:lnTo>
                  <a:close/>
                  <a:moveTo>
                    <a:pt x="11187" y="23050"/>
                  </a:moveTo>
                  <a:lnTo>
                    <a:pt x="11061" y="23134"/>
                  </a:lnTo>
                  <a:lnTo>
                    <a:pt x="11272" y="23599"/>
                  </a:lnTo>
                  <a:lnTo>
                    <a:pt x="11441" y="23514"/>
                  </a:lnTo>
                  <a:lnTo>
                    <a:pt x="11187" y="23050"/>
                  </a:lnTo>
                  <a:close/>
                  <a:moveTo>
                    <a:pt x="11652" y="23979"/>
                  </a:moveTo>
                  <a:lnTo>
                    <a:pt x="11483" y="24021"/>
                  </a:lnTo>
                  <a:lnTo>
                    <a:pt x="11694" y="24485"/>
                  </a:lnTo>
                  <a:lnTo>
                    <a:pt x="11863" y="24443"/>
                  </a:lnTo>
                  <a:lnTo>
                    <a:pt x="11652" y="23979"/>
                  </a:lnTo>
                  <a:close/>
                  <a:moveTo>
                    <a:pt x="12074" y="24907"/>
                  </a:moveTo>
                  <a:lnTo>
                    <a:pt x="11947" y="24949"/>
                  </a:lnTo>
                  <a:lnTo>
                    <a:pt x="12158" y="25414"/>
                  </a:lnTo>
                  <a:lnTo>
                    <a:pt x="12285" y="25329"/>
                  </a:lnTo>
                  <a:lnTo>
                    <a:pt x="12074" y="24907"/>
                  </a:lnTo>
                  <a:close/>
                  <a:moveTo>
                    <a:pt x="12538" y="25794"/>
                  </a:moveTo>
                  <a:lnTo>
                    <a:pt x="12369" y="25878"/>
                  </a:lnTo>
                  <a:lnTo>
                    <a:pt x="12580" y="26343"/>
                  </a:lnTo>
                  <a:lnTo>
                    <a:pt x="12749" y="26258"/>
                  </a:lnTo>
                  <a:lnTo>
                    <a:pt x="12538" y="25794"/>
                  </a:lnTo>
                  <a:close/>
                  <a:moveTo>
                    <a:pt x="12960" y="26722"/>
                  </a:moveTo>
                  <a:lnTo>
                    <a:pt x="12834" y="26807"/>
                  </a:lnTo>
                  <a:lnTo>
                    <a:pt x="13045" y="27271"/>
                  </a:lnTo>
                  <a:lnTo>
                    <a:pt x="13171" y="27187"/>
                  </a:lnTo>
                  <a:lnTo>
                    <a:pt x="12960" y="26722"/>
                  </a:lnTo>
                  <a:close/>
                  <a:moveTo>
                    <a:pt x="13425" y="27651"/>
                  </a:moveTo>
                  <a:lnTo>
                    <a:pt x="13256" y="27736"/>
                  </a:lnTo>
                  <a:lnTo>
                    <a:pt x="13467" y="28200"/>
                  </a:lnTo>
                  <a:lnTo>
                    <a:pt x="13636" y="28116"/>
                  </a:lnTo>
                  <a:lnTo>
                    <a:pt x="13425" y="27651"/>
                  </a:lnTo>
                  <a:close/>
                  <a:moveTo>
                    <a:pt x="13847" y="28580"/>
                  </a:moveTo>
                  <a:lnTo>
                    <a:pt x="13678" y="28664"/>
                  </a:lnTo>
                  <a:lnTo>
                    <a:pt x="13931" y="29129"/>
                  </a:lnTo>
                  <a:lnTo>
                    <a:pt x="14058" y="29044"/>
                  </a:lnTo>
                  <a:lnTo>
                    <a:pt x="13847" y="28580"/>
                  </a:lnTo>
                  <a:close/>
                  <a:moveTo>
                    <a:pt x="14311" y="29509"/>
                  </a:moveTo>
                  <a:lnTo>
                    <a:pt x="14142" y="29551"/>
                  </a:lnTo>
                  <a:lnTo>
                    <a:pt x="14353" y="30015"/>
                  </a:lnTo>
                  <a:lnTo>
                    <a:pt x="14522" y="29973"/>
                  </a:lnTo>
                  <a:lnTo>
                    <a:pt x="14311" y="29509"/>
                  </a:lnTo>
                  <a:close/>
                  <a:moveTo>
                    <a:pt x="14733" y="30437"/>
                  </a:moveTo>
                  <a:lnTo>
                    <a:pt x="14564" y="30480"/>
                  </a:lnTo>
                  <a:lnTo>
                    <a:pt x="14818" y="30944"/>
                  </a:lnTo>
                  <a:lnTo>
                    <a:pt x="14944" y="30859"/>
                  </a:lnTo>
                  <a:lnTo>
                    <a:pt x="14733" y="30437"/>
                  </a:lnTo>
                  <a:close/>
                  <a:moveTo>
                    <a:pt x="15155" y="31324"/>
                  </a:moveTo>
                  <a:lnTo>
                    <a:pt x="15029" y="31408"/>
                  </a:lnTo>
                  <a:lnTo>
                    <a:pt x="15240" y="31873"/>
                  </a:lnTo>
                  <a:lnTo>
                    <a:pt x="15409" y="31788"/>
                  </a:lnTo>
                  <a:lnTo>
                    <a:pt x="15155" y="31324"/>
                  </a:lnTo>
                  <a:close/>
                  <a:moveTo>
                    <a:pt x="15620" y="32253"/>
                  </a:moveTo>
                  <a:lnTo>
                    <a:pt x="15451" y="32337"/>
                  </a:lnTo>
                  <a:lnTo>
                    <a:pt x="15704" y="32801"/>
                  </a:lnTo>
                  <a:lnTo>
                    <a:pt x="15831" y="32717"/>
                  </a:lnTo>
                  <a:lnTo>
                    <a:pt x="15620" y="32253"/>
                  </a:lnTo>
                  <a:close/>
                  <a:moveTo>
                    <a:pt x="16042" y="33181"/>
                  </a:moveTo>
                  <a:lnTo>
                    <a:pt x="15915" y="33266"/>
                  </a:lnTo>
                  <a:lnTo>
                    <a:pt x="16126" y="33730"/>
                  </a:lnTo>
                  <a:lnTo>
                    <a:pt x="16295" y="33646"/>
                  </a:lnTo>
                  <a:lnTo>
                    <a:pt x="16042" y="33181"/>
                  </a:lnTo>
                  <a:close/>
                  <a:moveTo>
                    <a:pt x="16506" y="34110"/>
                  </a:moveTo>
                  <a:lnTo>
                    <a:pt x="16338" y="34194"/>
                  </a:lnTo>
                  <a:lnTo>
                    <a:pt x="16549" y="34659"/>
                  </a:lnTo>
                  <a:lnTo>
                    <a:pt x="16717" y="34574"/>
                  </a:lnTo>
                  <a:lnTo>
                    <a:pt x="16506" y="34110"/>
                  </a:lnTo>
                  <a:close/>
                  <a:moveTo>
                    <a:pt x="16929" y="35039"/>
                  </a:moveTo>
                  <a:lnTo>
                    <a:pt x="16802" y="35081"/>
                  </a:lnTo>
                  <a:lnTo>
                    <a:pt x="17013" y="35545"/>
                  </a:lnTo>
                  <a:lnTo>
                    <a:pt x="17182" y="35503"/>
                  </a:lnTo>
                  <a:lnTo>
                    <a:pt x="16929" y="35039"/>
                  </a:lnTo>
                  <a:close/>
                  <a:moveTo>
                    <a:pt x="17393" y="35967"/>
                  </a:moveTo>
                  <a:lnTo>
                    <a:pt x="17224" y="36010"/>
                  </a:lnTo>
                  <a:lnTo>
                    <a:pt x="17435" y="36474"/>
                  </a:lnTo>
                  <a:lnTo>
                    <a:pt x="17604" y="36390"/>
                  </a:lnTo>
                  <a:lnTo>
                    <a:pt x="17393" y="35967"/>
                  </a:lnTo>
                  <a:close/>
                  <a:moveTo>
                    <a:pt x="17815" y="36854"/>
                  </a:moveTo>
                  <a:lnTo>
                    <a:pt x="17688" y="36938"/>
                  </a:lnTo>
                  <a:lnTo>
                    <a:pt x="17899" y="37403"/>
                  </a:lnTo>
                  <a:lnTo>
                    <a:pt x="18026" y="37318"/>
                  </a:lnTo>
                  <a:lnTo>
                    <a:pt x="17815" y="36854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1"/>
            <p:cNvSpPr/>
            <p:nvPr/>
          </p:nvSpPr>
          <p:spPr>
            <a:xfrm>
              <a:off x="5705950" y="2689675"/>
              <a:ext cx="8475" cy="13750"/>
            </a:xfrm>
            <a:custGeom>
              <a:avLst/>
              <a:gdLst/>
              <a:ahLst/>
              <a:cxnLst/>
              <a:rect l="l" t="t" r="r" b="b"/>
              <a:pathLst>
                <a:path w="339" h="550" fill="none" extrusionOk="0">
                  <a:moveTo>
                    <a:pt x="0" y="85"/>
                  </a:moveTo>
                  <a:lnTo>
                    <a:pt x="211" y="550"/>
                  </a:lnTo>
                  <a:lnTo>
                    <a:pt x="338" y="465"/>
                  </a:lnTo>
                  <a:lnTo>
                    <a:pt x="127" y="1"/>
                  </a:lnTo>
                  <a:lnTo>
                    <a:pt x="0" y="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1"/>
            <p:cNvSpPr/>
            <p:nvPr/>
          </p:nvSpPr>
          <p:spPr>
            <a:xfrm>
              <a:off x="5694350" y="2667525"/>
              <a:ext cx="9500" cy="12675"/>
            </a:xfrm>
            <a:custGeom>
              <a:avLst/>
              <a:gdLst/>
              <a:ahLst/>
              <a:cxnLst/>
              <a:rect l="l" t="t" r="r" b="b"/>
              <a:pathLst>
                <a:path w="380" h="507" fill="none" extrusionOk="0">
                  <a:moveTo>
                    <a:pt x="0" y="43"/>
                  </a:moveTo>
                  <a:lnTo>
                    <a:pt x="211" y="507"/>
                  </a:lnTo>
                  <a:lnTo>
                    <a:pt x="380" y="423"/>
                  </a:lnTo>
                  <a:lnTo>
                    <a:pt x="169" y="0"/>
                  </a:lnTo>
                  <a:lnTo>
                    <a:pt x="0" y="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1"/>
            <p:cNvSpPr/>
            <p:nvPr/>
          </p:nvSpPr>
          <p:spPr>
            <a:xfrm>
              <a:off x="5683775" y="2644300"/>
              <a:ext cx="9525" cy="12700"/>
            </a:xfrm>
            <a:custGeom>
              <a:avLst/>
              <a:gdLst/>
              <a:ahLst/>
              <a:cxnLst/>
              <a:rect l="l" t="t" r="r" b="b"/>
              <a:pathLst>
                <a:path w="381" h="508" fill="none" extrusionOk="0">
                  <a:moveTo>
                    <a:pt x="1" y="43"/>
                  </a:moveTo>
                  <a:lnTo>
                    <a:pt x="212" y="507"/>
                  </a:lnTo>
                  <a:lnTo>
                    <a:pt x="381" y="465"/>
                  </a:lnTo>
                  <a:lnTo>
                    <a:pt x="128" y="1"/>
                  </a:lnTo>
                  <a:lnTo>
                    <a:pt x="1" y="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51"/>
            <p:cNvSpPr/>
            <p:nvPr/>
          </p:nvSpPr>
          <p:spPr>
            <a:xfrm>
              <a:off x="5672175" y="2621075"/>
              <a:ext cx="9525" cy="13750"/>
            </a:xfrm>
            <a:custGeom>
              <a:avLst/>
              <a:gdLst/>
              <a:ahLst/>
              <a:cxnLst/>
              <a:rect l="l" t="t" r="r" b="b"/>
              <a:pathLst>
                <a:path w="381" h="550" fill="none" extrusionOk="0">
                  <a:moveTo>
                    <a:pt x="1" y="85"/>
                  </a:moveTo>
                  <a:lnTo>
                    <a:pt x="212" y="550"/>
                  </a:lnTo>
                  <a:lnTo>
                    <a:pt x="380" y="465"/>
                  </a:lnTo>
                  <a:lnTo>
                    <a:pt x="169" y="1"/>
                  </a:lnTo>
                  <a:lnTo>
                    <a:pt x="1" y="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51"/>
            <p:cNvSpPr/>
            <p:nvPr/>
          </p:nvSpPr>
          <p:spPr>
            <a:xfrm>
              <a:off x="5661625" y="2597875"/>
              <a:ext cx="9525" cy="13750"/>
            </a:xfrm>
            <a:custGeom>
              <a:avLst/>
              <a:gdLst/>
              <a:ahLst/>
              <a:cxnLst/>
              <a:rect l="l" t="t" r="r" b="b"/>
              <a:pathLst>
                <a:path w="381" h="550" fill="none" extrusionOk="0">
                  <a:moveTo>
                    <a:pt x="0" y="85"/>
                  </a:moveTo>
                  <a:lnTo>
                    <a:pt x="211" y="549"/>
                  </a:lnTo>
                  <a:lnTo>
                    <a:pt x="380" y="465"/>
                  </a:lnTo>
                  <a:lnTo>
                    <a:pt x="127" y="0"/>
                  </a:lnTo>
                  <a:lnTo>
                    <a:pt x="0" y="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51"/>
            <p:cNvSpPr/>
            <p:nvPr/>
          </p:nvSpPr>
          <p:spPr>
            <a:xfrm>
              <a:off x="5650025" y="2574650"/>
              <a:ext cx="9500" cy="13750"/>
            </a:xfrm>
            <a:custGeom>
              <a:avLst/>
              <a:gdLst/>
              <a:ahLst/>
              <a:cxnLst/>
              <a:rect l="l" t="t" r="r" b="b"/>
              <a:pathLst>
                <a:path w="380" h="550" fill="none" extrusionOk="0">
                  <a:moveTo>
                    <a:pt x="0" y="85"/>
                  </a:moveTo>
                  <a:lnTo>
                    <a:pt x="253" y="549"/>
                  </a:lnTo>
                  <a:lnTo>
                    <a:pt x="380" y="465"/>
                  </a:lnTo>
                  <a:lnTo>
                    <a:pt x="169" y="1"/>
                  </a:lnTo>
                  <a:lnTo>
                    <a:pt x="0" y="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1"/>
            <p:cNvSpPr/>
            <p:nvPr/>
          </p:nvSpPr>
          <p:spPr>
            <a:xfrm>
              <a:off x="5639450" y="2551425"/>
              <a:ext cx="9525" cy="13750"/>
            </a:xfrm>
            <a:custGeom>
              <a:avLst/>
              <a:gdLst/>
              <a:ahLst/>
              <a:cxnLst/>
              <a:rect l="l" t="t" r="r" b="b"/>
              <a:pathLst>
                <a:path w="381" h="550" fill="none" extrusionOk="0">
                  <a:moveTo>
                    <a:pt x="1" y="85"/>
                  </a:moveTo>
                  <a:lnTo>
                    <a:pt x="212" y="550"/>
                  </a:lnTo>
                  <a:lnTo>
                    <a:pt x="381" y="465"/>
                  </a:lnTo>
                  <a:lnTo>
                    <a:pt x="127" y="1"/>
                  </a:lnTo>
                  <a:lnTo>
                    <a:pt x="1" y="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51"/>
            <p:cNvSpPr/>
            <p:nvPr/>
          </p:nvSpPr>
          <p:spPr>
            <a:xfrm>
              <a:off x="5627850" y="2529275"/>
              <a:ext cx="9525" cy="12675"/>
            </a:xfrm>
            <a:custGeom>
              <a:avLst/>
              <a:gdLst/>
              <a:ahLst/>
              <a:cxnLst/>
              <a:rect l="l" t="t" r="r" b="b"/>
              <a:pathLst>
                <a:path w="381" h="507" fill="none" extrusionOk="0">
                  <a:moveTo>
                    <a:pt x="0" y="43"/>
                  </a:moveTo>
                  <a:lnTo>
                    <a:pt x="254" y="507"/>
                  </a:lnTo>
                  <a:lnTo>
                    <a:pt x="380" y="422"/>
                  </a:lnTo>
                  <a:lnTo>
                    <a:pt x="169" y="0"/>
                  </a:lnTo>
                  <a:lnTo>
                    <a:pt x="0" y="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51"/>
            <p:cNvSpPr/>
            <p:nvPr/>
          </p:nvSpPr>
          <p:spPr>
            <a:xfrm>
              <a:off x="5617300" y="2506050"/>
              <a:ext cx="9525" cy="12700"/>
            </a:xfrm>
            <a:custGeom>
              <a:avLst/>
              <a:gdLst/>
              <a:ahLst/>
              <a:cxnLst/>
              <a:rect l="l" t="t" r="r" b="b"/>
              <a:pathLst>
                <a:path w="381" h="508" fill="none" extrusionOk="0">
                  <a:moveTo>
                    <a:pt x="0" y="43"/>
                  </a:moveTo>
                  <a:lnTo>
                    <a:pt x="211" y="507"/>
                  </a:lnTo>
                  <a:lnTo>
                    <a:pt x="380" y="465"/>
                  </a:lnTo>
                  <a:lnTo>
                    <a:pt x="169" y="1"/>
                  </a:lnTo>
                  <a:lnTo>
                    <a:pt x="0" y="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51"/>
            <p:cNvSpPr/>
            <p:nvPr/>
          </p:nvSpPr>
          <p:spPr>
            <a:xfrm>
              <a:off x="5605675" y="2482825"/>
              <a:ext cx="9525" cy="13750"/>
            </a:xfrm>
            <a:custGeom>
              <a:avLst/>
              <a:gdLst/>
              <a:ahLst/>
              <a:cxnLst/>
              <a:rect l="l" t="t" r="r" b="b"/>
              <a:pathLst>
                <a:path w="381" h="550" fill="none" extrusionOk="0">
                  <a:moveTo>
                    <a:pt x="1" y="85"/>
                  </a:moveTo>
                  <a:lnTo>
                    <a:pt x="254" y="550"/>
                  </a:lnTo>
                  <a:lnTo>
                    <a:pt x="381" y="465"/>
                  </a:lnTo>
                  <a:lnTo>
                    <a:pt x="170" y="1"/>
                  </a:lnTo>
                  <a:lnTo>
                    <a:pt x="1" y="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51"/>
            <p:cNvSpPr/>
            <p:nvPr/>
          </p:nvSpPr>
          <p:spPr>
            <a:xfrm>
              <a:off x="5595125" y="2459625"/>
              <a:ext cx="9525" cy="13725"/>
            </a:xfrm>
            <a:custGeom>
              <a:avLst/>
              <a:gdLst/>
              <a:ahLst/>
              <a:cxnLst/>
              <a:rect l="l" t="t" r="r" b="b"/>
              <a:pathLst>
                <a:path w="381" h="549" fill="none" extrusionOk="0">
                  <a:moveTo>
                    <a:pt x="1" y="85"/>
                  </a:moveTo>
                  <a:lnTo>
                    <a:pt x="212" y="549"/>
                  </a:lnTo>
                  <a:lnTo>
                    <a:pt x="381" y="465"/>
                  </a:lnTo>
                  <a:lnTo>
                    <a:pt x="170" y="0"/>
                  </a:lnTo>
                  <a:lnTo>
                    <a:pt x="1" y="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1"/>
            <p:cNvSpPr/>
            <p:nvPr/>
          </p:nvSpPr>
          <p:spPr>
            <a:xfrm>
              <a:off x="5584575" y="2436400"/>
              <a:ext cx="8475" cy="13750"/>
            </a:xfrm>
            <a:custGeom>
              <a:avLst/>
              <a:gdLst/>
              <a:ahLst/>
              <a:cxnLst/>
              <a:rect l="l" t="t" r="r" b="b"/>
              <a:pathLst>
                <a:path w="339" h="550" fill="none" extrusionOk="0">
                  <a:moveTo>
                    <a:pt x="1" y="85"/>
                  </a:moveTo>
                  <a:lnTo>
                    <a:pt x="212" y="549"/>
                  </a:lnTo>
                  <a:lnTo>
                    <a:pt x="338" y="465"/>
                  </a:lnTo>
                  <a:lnTo>
                    <a:pt x="127" y="0"/>
                  </a:lnTo>
                  <a:lnTo>
                    <a:pt x="1" y="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1"/>
            <p:cNvSpPr/>
            <p:nvPr/>
          </p:nvSpPr>
          <p:spPr>
            <a:xfrm>
              <a:off x="5572975" y="2413175"/>
              <a:ext cx="9525" cy="13750"/>
            </a:xfrm>
            <a:custGeom>
              <a:avLst/>
              <a:gdLst/>
              <a:ahLst/>
              <a:cxnLst/>
              <a:rect l="l" t="t" r="r" b="b"/>
              <a:pathLst>
                <a:path w="381" h="550" fill="none" extrusionOk="0">
                  <a:moveTo>
                    <a:pt x="0" y="85"/>
                  </a:moveTo>
                  <a:lnTo>
                    <a:pt x="211" y="550"/>
                  </a:lnTo>
                  <a:lnTo>
                    <a:pt x="380" y="465"/>
                  </a:lnTo>
                  <a:lnTo>
                    <a:pt x="169" y="1"/>
                  </a:lnTo>
                  <a:lnTo>
                    <a:pt x="0" y="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1"/>
            <p:cNvSpPr/>
            <p:nvPr/>
          </p:nvSpPr>
          <p:spPr>
            <a:xfrm>
              <a:off x="5562425" y="2391025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fill="none" extrusionOk="0">
                  <a:moveTo>
                    <a:pt x="0" y="42"/>
                  </a:moveTo>
                  <a:lnTo>
                    <a:pt x="211" y="507"/>
                  </a:lnTo>
                  <a:lnTo>
                    <a:pt x="338" y="422"/>
                  </a:lnTo>
                  <a:lnTo>
                    <a:pt x="127" y="0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51"/>
            <p:cNvSpPr/>
            <p:nvPr/>
          </p:nvSpPr>
          <p:spPr>
            <a:xfrm>
              <a:off x="5550800" y="2367800"/>
              <a:ext cx="9525" cy="12700"/>
            </a:xfrm>
            <a:custGeom>
              <a:avLst/>
              <a:gdLst/>
              <a:ahLst/>
              <a:cxnLst/>
              <a:rect l="l" t="t" r="r" b="b"/>
              <a:pathLst>
                <a:path w="381" h="508" fill="none" extrusionOk="0">
                  <a:moveTo>
                    <a:pt x="1" y="43"/>
                  </a:moveTo>
                  <a:lnTo>
                    <a:pt x="212" y="507"/>
                  </a:lnTo>
                  <a:lnTo>
                    <a:pt x="381" y="465"/>
                  </a:lnTo>
                  <a:lnTo>
                    <a:pt x="170" y="1"/>
                  </a:lnTo>
                  <a:lnTo>
                    <a:pt x="1" y="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51"/>
            <p:cNvSpPr/>
            <p:nvPr/>
          </p:nvSpPr>
          <p:spPr>
            <a:xfrm>
              <a:off x="5540250" y="2344575"/>
              <a:ext cx="9525" cy="13750"/>
            </a:xfrm>
            <a:custGeom>
              <a:avLst/>
              <a:gdLst/>
              <a:ahLst/>
              <a:cxnLst/>
              <a:rect l="l" t="t" r="r" b="b"/>
              <a:pathLst>
                <a:path w="381" h="550" fill="none" extrusionOk="0">
                  <a:moveTo>
                    <a:pt x="1" y="85"/>
                  </a:moveTo>
                  <a:lnTo>
                    <a:pt x="212" y="550"/>
                  </a:lnTo>
                  <a:lnTo>
                    <a:pt x="381" y="465"/>
                  </a:lnTo>
                  <a:lnTo>
                    <a:pt x="127" y="1"/>
                  </a:lnTo>
                  <a:lnTo>
                    <a:pt x="1" y="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1"/>
            <p:cNvSpPr/>
            <p:nvPr/>
          </p:nvSpPr>
          <p:spPr>
            <a:xfrm>
              <a:off x="5528650" y="2321375"/>
              <a:ext cx="9525" cy="13725"/>
            </a:xfrm>
            <a:custGeom>
              <a:avLst/>
              <a:gdLst/>
              <a:ahLst/>
              <a:cxnLst/>
              <a:rect l="l" t="t" r="r" b="b"/>
              <a:pathLst>
                <a:path w="381" h="549" fill="none" extrusionOk="0">
                  <a:moveTo>
                    <a:pt x="0" y="85"/>
                  </a:moveTo>
                  <a:lnTo>
                    <a:pt x="211" y="549"/>
                  </a:lnTo>
                  <a:lnTo>
                    <a:pt x="380" y="464"/>
                  </a:lnTo>
                  <a:lnTo>
                    <a:pt x="169" y="0"/>
                  </a:lnTo>
                  <a:lnTo>
                    <a:pt x="0" y="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1"/>
            <p:cNvSpPr/>
            <p:nvPr/>
          </p:nvSpPr>
          <p:spPr>
            <a:xfrm>
              <a:off x="5518100" y="2298150"/>
              <a:ext cx="9525" cy="13750"/>
            </a:xfrm>
            <a:custGeom>
              <a:avLst/>
              <a:gdLst/>
              <a:ahLst/>
              <a:cxnLst/>
              <a:rect l="l" t="t" r="r" b="b"/>
              <a:pathLst>
                <a:path w="381" h="550" fill="none" extrusionOk="0">
                  <a:moveTo>
                    <a:pt x="0" y="85"/>
                  </a:moveTo>
                  <a:lnTo>
                    <a:pt x="211" y="549"/>
                  </a:lnTo>
                  <a:lnTo>
                    <a:pt x="380" y="465"/>
                  </a:lnTo>
                  <a:lnTo>
                    <a:pt x="127" y="0"/>
                  </a:lnTo>
                  <a:lnTo>
                    <a:pt x="0" y="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1"/>
            <p:cNvSpPr/>
            <p:nvPr/>
          </p:nvSpPr>
          <p:spPr>
            <a:xfrm>
              <a:off x="5506475" y="2274925"/>
              <a:ext cx="9525" cy="13750"/>
            </a:xfrm>
            <a:custGeom>
              <a:avLst/>
              <a:gdLst/>
              <a:ahLst/>
              <a:cxnLst/>
              <a:rect l="l" t="t" r="r" b="b"/>
              <a:pathLst>
                <a:path w="381" h="550" fill="none" extrusionOk="0">
                  <a:moveTo>
                    <a:pt x="1" y="85"/>
                  </a:moveTo>
                  <a:lnTo>
                    <a:pt x="254" y="549"/>
                  </a:lnTo>
                  <a:lnTo>
                    <a:pt x="381" y="465"/>
                  </a:lnTo>
                  <a:lnTo>
                    <a:pt x="170" y="1"/>
                  </a:lnTo>
                  <a:lnTo>
                    <a:pt x="1" y="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1"/>
            <p:cNvSpPr/>
            <p:nvPr/>
          </p:nvSpPr>
          <p:spPr>
            <a:xfrm>
              <a:off x="5495925" y="2252775"/>
              <a:ext cx="9525" cy="12675"/>
            </a:xfrm>
            <a:custGeom>
              <a:avLst/>
              <a:gdLst/>
              <a:ahLst/>
              <a:cxnLst/>
              <a:rect l="l" t="t" r="r" b="b"/>
              <a:pathLst>
                <a:path w="381" h="507" fill="none" extrusionOk="0">
                  <a:moveTo>
                    <a:pt x="1" y="42"/>
                  </a:moveTo>
                  <a:lnTo>
                    <a:pt x="212" y="507"/>
                  </a:lnTo>
                  <a:lnTo>
                    <a:pt x="381" y="465"/>
                  </a:lnTo>
                  <a:lnTo>
                    <a:pt x="127" y="0"/>
                  </a:lnTo>
                  <a:lnTo>
                    <a:pt x="1" y="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51"/>
            <p:cNvSpPr/>
            <p:nvPr/>
          </p:nvSpPr>
          <p:spPr>
            <a:xfrm>
              <a:off x="5484325" y="2229550"/>
              <a:ext cx="9525" cy="12700"/>
            </a:xfrm>
            <a:custGeom>
              <a:avLst/>
              <a:gdLst/>
              <a:ahLst/>
              <a:cxnLst/>
              <a:rect l="l" t="t" r="r" b="b"/>
              <a:pathLst>
                <a:path w="381" h="508" fill="none" extrusionOk="0">
                  <a:moveTo>
                    <a:pt x="0" y="43"/>
                  </a:moveTo>
                  <a:lnTo>
                    <a:pt x="254" y="507"/>
                  </a:lnTo>
                  <a:lnTo>
                    <a:pt x="380" y="465"/>
                  </a:lnTo>
                  <a:lnTo>
                    <a:pt x="169" y="0"/>
                  </a:lnTo>
                  <a:lnTo>
                    <a:pt x="0" y="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1"/>
            <p:cNvSpPr/>
            <p:nvPr/>
          </p:nvSpPr>
          <p:spPr>
            <a:xfrm>
              <a:off x="5473775" y="2206325"/>
              <a:ext cx="9525" cy="13750"/>
            </a:xfrm>
            <a:custGeom>
              <a:avLst/>
              <a:gdLst/>
              <a:ahLst/>
              <a:cxnLst/>
              <a:rect l="l" t="t" r="r" b="b"/>
              <a:pathLst>
                <a:path w="381" h="550" fill="none" extrusionOk="0">
                  <a:moveTo>
                    <a:pt x="0" y="85"/>
                  </a:moveTo>
                  <a:lnTo>
                    <a:pt x="211" y="550"/>
                  </a:lnTo>
                  <a:lnTo>
                    <a:pt x="380" y="465"/>
                  </a:lnTo>
                  <a:lnTo>
                    <a:pt x="169" y="1"/>
                  </a:lnTo>
                  <a:lnTo>
                    <a:pt x="0" y="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1"/>
            <p:cNvSpPr/>
            <p:nvPr/>
          </p:nvSpPr>
          <p:spPr>
            <a:xfrm>
              <a:off x="5462150" y="2183125"/>
              <a:ext cx="9525" cy="13725"/>
            </a:xfrm>
            <a:custGeom>
              <a:avLst/>
              <a:gdLst/>
              <a:ahLst/>
              <a:cxnLst/>
              <a:rect l="l" t="t" r="r" b="b"/>
              <a:pathLst>
                <a:path w="381" h="549" fill="none" extrusionOk="0">
                  <a:moveTo>
                    <a:pt x="1" y="84"/>
                  </a:moveTo>
                  <a:lnTo>
                    <a:pt x="254" y="549"/>
                  </a:lnTo>
                  <a:lnTo>
                    <a:pt x="381" y="464"/>
                  </a:lnTo>
                  <a:lnTo>
                    <a:pt x="170" y="0"/>
                  </a:lnTo>
                  <a:lnTo>
                    <a:pt x="1" y="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1"/>
            <p:cNvSpPr/>
            <p:nvPr/>
          </p:nvSpPr>
          <p:spPr>
            <a:xfrm>
              <a:off x="5451600" y="2159900"/>
              <a:ext cx="9525" cy="13750"/>
            </a:xfrm>
            <a:custGeom>
              <a:avLst/>
              <a:gdLst/>
              <a:ahLst/>
              <a:cxnLst/>
              <a:rect l="l" t="t" r="r" b="b"/>
              <a:pathLst>
                <a:path w="381" h="550" fill="none" extrusionOk="0">
                  <a:moveTo>
                    <a:pt x="1" y="85"/>
                  </a:moveTo>
                  <a:lnTo>
                    <a:pt x="212" y="549"/>
                  </a:lnTo>
                  <a:lnTo>
                    <a:pt x="381" y="465"/>
                  </a:lnTo>
                  <a:lnTo>
                    <a:pt x="170" y="0"/>
                  </a:lnTo>
                  <a:lnTo>
                    <a:pt x="1" y="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1"/>
            <p:cNvSpPr/>
            <p:nvPr/>
          </p:nvSpPr>
          <p:spPr>
            <a:xfrm>
              <a:off x="5441050" y="2136675"/>
              <a:ext cx="8475" cy="13750"/>
            </a:xfrm>
            <a:custGeom>
              <a:avLst/>
              <a:gdLst/>
              <a:ahLst/>
              <a:cxnLst/>
              <a:rect l="l" t="t" r="r" b="b"/>
              <a:pathLst>
                <a:path w="339" h="550" fill="none" extrusionOk="0">
                  <a:moveTo>
                    <a:pt x="1" y="85"/>
                  </a:moveTo>
                  <a:lnTo>
                    <a:pt x="212" y="549"/>
                  </a:lnTo>
                  <a:lnTo>
                    <a:pt x="338" y="465"/>
                  </a:lnTo>
                  <a:lnTo>
                    <a:pt x="127" y="1"/>
                  </a:lnTo>
                  <a:lnTo>
                    <a:pt x="1" y="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1"/>
            <p:cNvSpPr/>
            <p:nvPr/>
          </p:nvSpPr>
          <p:spPr>
            <a:xfrm>
              <a:off x="5429450" y="2114525"/>
              <a:ext cx="9525" cy="12675"/>
            </a:xfrm>
            <a:custGeom>
              <a:avLst/>
              <a:gdLst/>
              <a:ahLst/>
              <a:cxnLst/>
              <a:rect l="l" t="t" r="r" b="b"/>
              <a:pathLst>
                <a:path w="381" h="507" fill="none" extrusionOk="0">
                  <a:moveTo>
                    <a:pt x="0" y="42"/>
                  </a:moveTo>
                  <a:lnTo>
                    <a:pt x="211" y="507"/>
                  </a:lnTo>
                  <a:lnTo>
                    <a:pt x="380" y="464"/>
                  </a:lnTo>
                  <a:lnTo>
                    <a:pt x="169" y="0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1"/>
            <p:cNvSpPr/>
            <p:nvPr/>
          </p:nvSpPr>
          <p:spPr>
            <a:xfrm>
              <a:off x="5418900" y="2091300"/>
              <a:ext cx="8450" cy="12675"/>
            </a:xfrm>
            <a:custGeom>
              <a:avLst/>
              <a:gdLst/>
              <a:ahLst/>
              <a:cxnLst/>
              <a:rect l="l" t="t" r="r" b="b"/>
              <a:pathLst>
                <a:path w="338" h="507" fill="none" extrusionOk="0">
                  <a:moveTo>
                    <a:pt x="0" y="43"/>
                  </a:moveTo>
                  <a:lnTo>
                    <a:pt x="211" y="507"/>
                  </a:lnTo>
                  <a:lnTo>
                    <a:pt x="338" y="465"/>
                  </a:lnTo>
                  <a:lnTo>
                    <a:pt x="127" y="0"/>
                  </a:lnTo>
                  <a:lnTo>
                    <a:pt x="0" y="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1"/>
            <p:cNvSpPr/>
            <p:nvPr/>
          </p:nvSpPr>
          <p:spPr>
            <a:xfrm>
              <a:off x="5407275" y="2068075"/>
              <a:ext cx="9525" cy="13750"/>
            </a:xfrm>
            <a:custGeom>
              <a:avLst/>
              <a:gdLst/>
              <a:ahLst/>
              <a:cxnLst/>
              <a:rect l="l" t="t" r="r" b="b"/>
              <a:pathLst>
                <a:path w="381" h="550" fill="none" extrusionOk="0">
                  <a:moveTo>
                    <a:pt x="1" y="85"/>
                  </a:moveTo>
                  <a:lnTo>
                    <a:pt x="212" y="549"/>
                  </a:lnTo>
                  <a:lnTo>
                    <a:pt x="381" y="465"/>
                  </a:lnTo>
                  <a:lnTo>
                    <a:pt x="170" y="1"/>
                  </a:lnTo>
                  <a:lnTo>
                    <a:pt x="1" y="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1"/>
            <p:cNvSpPr/>
            <p:nvPr/>
          </p:nvSpPr>
          <p:spPr>
            <a:xfrm>
              <a:off x="5396725" y="2044850"/>
              <a:ext cx="9525" cy="13750"/>
            </a:xfrm>
            <a:custGeom>
              <a:avLst/>
              <a:gdLst/>
              <a:ahLst/>
              <a:cxnLst/>
              <a:rect l="l" t="t" r="r" b="b"/>
              <a:pathLst>
                <a:path w="381" h="550" fill="none" extrusionOk="0">
                  <a:moveTo>
                    <a:pt x="1" y="85"/>
                  </a:moveTo>
                  <a:lnTo>
                    <a:pt x="212" y="550"/>
                  </a:lnTo>
                  <a:lnTo>
                    <a:pt x="380" y="465"/>
                  </a:lnTo>
                  <a:lnTo>
                    <a:pt x="127" y="1"/>
                  </a:lnTo>
                  <a:lnTo>
                    <a:pt x="1" y="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1"/>
            <p:cNvSpPr/>
            <p:nvPr/>
          </p:nvSpPr>
          <p:spPr>
            <a:xfrm>
              <a:off x="5385125" y="2021650"/>
              <a:ext cx="9525" cy="13750"/>
            </a:xfrm>
            <a:custGeom>
              <a:avLst/>
              <a:gdLst/>
              <a:ahLst/>
              <a:cxnLst/>
              <a:rect l="l" t="t" r="r" b="b"/>
              <a:pathLst>
                <a:path w="381" h="550" fill="none" extrusionOk="0">
                  <a:moveTo>
                    <a:pt x="0" y="85"/>
                  </a:moveTo>
                  <a:lnTo>
                    <a:pt x="211" y="549"/>
                  </a:lnTo>
                  <a:lnTo>
                    <a:pt x="380" y="465"/>
                  </a:lnTo>
                  <a:lnTo>
                    <a:pt x="169" y="0"/>
                  </a:lnTo>
                  <a:lnTo>
                    <a:pt x="0" y="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1"/>
            <p:cNvSpPr/>
            <p:nvPr/>
          </p:nvSpPr>
          <p:spPr>
            <a:xfrm>
              <a:off x="5374575" y="1998425"/>
              <a:ext cx="9500" cy="13750"/>
            </a:xfrm>
            <a:custGeom>
              <a:avLst/>
              <a:gdLst/>
              <a:ahLst/>
              <a:cxnLst/>
              <a:rect l="l" t="t" r="r" b="b"/>
              <a:pathLst>
                <a:path w="380" h="550" fill="none" extrusionOk="0">
                  <a:moveTo>
                    <a:pt x="0" y="85"/>
                  </a:moveTo>
                  <a:lnTo>
                    <a:pt x="211" y="549"/>
                  </a:lnTo>
                  <a:lnTo>
                    <a:pt x="380" y="465"/>
                  </a:lnTo>
                  <a:lnTo>
                    <a:pt x="127" y="1"/>
                  </a:lnTo>
                  <a:lnTo>
                    <a:pt x="0" y="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1"/>
            <p:cNvSpPr/>
            <p:nvPr/>
          </p:nvSpPr>
          <p:spPr>
            <a:xfrm>
              <a:off x="5362950" y="1976275"/>
              <a:ext cx="9525" cy="12675"/>
            </a:xfrm>
            <a:custGeom>
              <a:avLst/>
              <a:gdLst/>
              <a:ahLst/>
              <a:cxnLst/>
              <a:rect l="l" t="t" r="r" b="b"/>
              <a:pathLst>
                <a:path w="381" h="507" fill="none" extrusionOk="0">
                  <a:moveTo>
                    <a:pt x="1" y="42"/>
                  </a:moveTo>
                  <a:lnTo>
                    <a:pt x="254" y="507"/>
                  </a:lnTo>
                  <a:lnTo>
                    <a:pt x="381" y="464"/>
                  </a:lnTo>
                  <a:lnTo>
                    <a:pt x="170" y="0"/>
                  </a:lnTo>
                  <a:lnTo>
                    <a:pt x="1" y="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1"/>
            <p:cNvSpPr/>
            <p:nvPr/>
          </p:nvSpPr>
          <p:spPr>
            <a:xfrm>
              <a:off x="5352400" y="1953050"/>
              <a:ext cx="9525" cy="12675"/>
            </a:xfrm>
            <a:custGeom>
              <a:avLst/>
              <a:gdLst/>
              <a:ahLst/>
              <a:cxnLst/>
              <a:rect l="l" t="t" r="r" b="b"/>
              <a:pathLst>
                <a:path w="381" h="507" fill="none" extrusionOk="0">
                  <a:moveTo>
                    <a:pt x="1" y="43"/>
                  </a:moveTo>
                  <a:lnTo>
                    <a:pt x="212" y="507"/>
                  </a:lnTo>
                  <a:lnTo>
                    <a:pt x="380" y="465"/>
                  </a:lnTo>
                  <a:lnTo>
                    <a:pt x="127" y="0"/>
                  </a:lnTo>
                  <a:lnTo>
                    <a:pt x="1" y="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1"/>
            <p:cNvSpPr/>
            <p:nvPr/>
          </p:nvSpPr>
          <p:spPr>
            <a:xfrm>
              <a:off x="5340800" y="1929825"/>
              <a:ext cx="9525" cy="13750"/>
            </a:xfrm>
            <a:custGeom>
              <a:avLst/>
              <a:gdLst/>
              <a:ahLst/>
              <a:cxnLst/>
              <a:rect l="l" t="t" r="r" b="b"/>
              <a:pathLst>
                <a:path w="381" h="550" fill="none" extrusionOk="0">
                  <a:moveTo>
                    <a:pt x="0" y="85"/>
                  </a:moveTo>
                  <a:lnTo>
                    <a:pt x="253" y="549"/>
                  </a:lnTo>
                  <a:lnTo>
                    <a:pt x="380" y="465"/>
                  </a:lnTo>
                  <a:lnTo>
                    <a:pt x="169" y="1"/>
                  </a:lnTo>
                  <a:lnTo>
                    <a:pt x="0" y="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1"/>
            <p:cNvSpPr/>
            <p:nvPr/>
          </p:nvSpPr>
          <p:spPr>
            <a:xfrm>
              <a:off x="5330250" y="1906600"/>
              <a:ext cx="9500" cy="13750"/>
            </a:xfrm>
            <a:custGeom>
              <a:avLst/>
              <a:gdLst/>
              <a:ahLst/>
              <a:cxnLst/>
              <a:rect l="l" t="t" r="r" b="b"/>
              <a:pathLst>
                <a:path w="380" h="550" fill="none" extrusionOk="0">
                  <a:moveTo>
                    <a:pt x="0" y="85"/>
                  </a:moveTo>
                  <a:lnTo>
                    <a:pt x="211" y="550"/>
                  </a:lnTo>
                  <a:lnTo>
                    <a:pt x="380" y="465"/>
                  </a:lnTo>
                  <a:lnTo>
                    <a:pt x="169" y="1"/>
                  </a:lnTo>
                  <a:lnTo>
                    <a:pt x="0" y="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1"/>
            <p:cNvSpPr/>
            <p:nvPr/>
          </p:nvSpPr>
          <p:spPr>
            <a:xfrm>
              <a:off x="5318625" y="1883400"/>
              <a:ext cx="9525" cy="13725"/>
            </a:xfrm>
            <a:custGeom>
              <a:avLst/>
              <a:gdLst/>
              <a:ahLst/>
              <a:cxnLst/>
              <a:rect l="l" t="t" r="r" b="b"/>
              <a:pathLst>
                <a:path w="381" h="549" fill="none" extrusionOk="0">
                  <a:moveTo>
                    <a:pt x="1" y="85"/>
                  </a:moveTo>
                  <a:lnTo>
                    <a:pt x="254" y="549"/>
                  </a:lnTo>
                  <a:lnTo>
                    <a:pt x="381" y="465"/>
                  </a:lnTo>
                  <a:lnTo>
                    <a:pt x="170" y="0"/>
                  </a:lnTo>
                  <a:lnTo>
                    <a:pt x="1" y="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1"/>
            <p:cNvSpPr/>
            <p:nvPr/>
          </p:nvSpPr>
          <p:spPr>
            <a:xfrm>
              <a:off x="5308075" y="1860175"/>
              <a:ext cx="9525" cy="13750"/>
            </a:xfrm>
            <a:custGeom>
              <a:avLst/>
              <a:gdLst/>
              <a:ahLst/>
              <a:cxnLst/>
              <a:rect l="l" t="t" r="r" b="b"/>
              <a:pathLst>
                <a:path w="381" h="550" fill="none" extrusionOk="0">
                  <a:moveTo>
                    <a:pt x="1" y="85"/>
                  </a:moveTo>
                  <a:lnTo>
                    <a:pt x="212" y="549"/>
                  </a:lnTo>
                  <a:lnTo>
                    <a:pt x="380" y="465"/>
                  </a:lnTo>
                  <a:lnTo>
                    <a:pt x="169" y="0"/>
                  </a:lnTo>
                  <a:lnTo>
                    <a:pt x="1" y="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1"/>
            <p:cNvSpPr/>
            <p:nvPr/>
          </p:nvSpPr>
          <p:spPr>
            <a:xfrm>
              <a:off x="5297525" y="1838000"/>
              <a:ext cx="8475" cy="12700"/>
            </a:xfrm>
            <a:custGeom>
              <a:avLst/>
              <a:gdLst/>
              <a:ahLst/>
              <a:cxnLst/>
              <a:rect l="l" t="t" r="r" b="b"/>
              <a:pathLst>
                <a:path w="339" h="508" fill="none" extrusionOk="0">
                  <a:moveTo>
                    <a:pt x="0" y="43"/>
                  </a:moveTo>
                  <a:lnTo>
                    <a:pt x="211" y="508"/>
                  </a:lnTo>
                  <a:lnTo>
                    <a:pt x="338" y="465"/>
                  </a:lnTo>
                  <a:lnTo>
                    <a:pt x="127" y="1"/>
                  </a:lnTo>
                  <a:lnTo>
                    <a:pt x="0" y="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1"/>
            <p:cNvSpPr/>
            <p:nvPr/>
          </p:nvSpPr>
          <p:spPr>
            <a:xfrm>
              <a:off x="5285900" y="1814800"/>
              <a:ext cx="9525" cy="12675"/>
            </a:xfrm>
            <a:custGeom>
              <a:avLst/>
              <a:gdLst/>
              <a:ahLst/>
              <a:cxnLst/>
              <a:rect l="l" t="t" r="r" b="b"/>
              <a:pathLst>
                <a:path w="381" h="507" fill="none" extrusionOk="0">
                  <a:moveTo>
                    <a:pt x="1" y="42"/>
                  </a:moveTo>
                  <a:lnTo>
                    <a:pt x="212" y="507"/>
                  </a:lnTo>
                  <a:lnTo>
                    <a:pt x="381" y="465"/>
                  </a:lnTo>
                  <a:lnTo>
                    <a:pt x="170" y="0"/>
                  </a:lnTo>
                  <a:lnTo>
                    <a:pt x="1" y="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1"/>
            <p:cNvSpPr/>
            <p:nvPr/>
          </p:nvSpPr>
          <p:spPr>
            <a:xfrm>
              <a:off x="5275350" y="1791575"/>
              <a:ext cx="8475" cy="13750"/>
            </a:xfrm>
            <a:custGeom>
              <a:avLst/>
              <a:gdLst/>
              <a:ahLst/>
              <a:cxnLst/>
              <a:rect l="l" t="t" r="r" b="b"/>
              <a:pathLst>
                <a:path w="339" h="550" fill="none" extrusionOk="0">
                  <a:moveTo>
                    <a:pt x="1" y="85"/>
                  </a:moveTo>
                  <a:lnTo>
                    <a:pt x="212" y="549"/>
                  </a:lnTo>
                  <a:lnTo>
                    <a:pt x="339" y="465"/>
                  </a:lnTo>
                  <a:lnTo>
                    <a:pt x="127" y="1"/>
                  </a:lnTo>
                  <a:lnTo>
                    <a:pt x="1" y="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1"/>
            <p:cNvSpPr/>
            <p:nvPr/>
          </p:nvSpPr>
          <p:spPr>
            <a:xfrm>
              <a:off x="5263750" y="1768350"/>
              <a:ext cx="9525" cy="13750"/>
            </a:xfrm>
            <a:custGeom>
              <a:avLst/>
              <a:gdLst/>
              <a:ahLst/>
              <a:cxnLst/>
              <a:rect l="l" t="t" r="r" b="b"/>
              <a:pathLst>
                <a:path w="381" h="550" fill="none" extrusionOk="0">
                  <a:moveTo>
                    <a:pt x="0" y="85"/>
                  </a:moveTo>
                  <a:lnTo>
                    <a:pt x="212" y="550"/>
                  </a:lnTo>
                  <a:lnTo>
                    <a:pt x="380" y="465"/>
                  </a:lnTo>
                  <a:lnTo>
                    <a:pt x="169" y="1"/>
                  </a:lnTo>
                  <a:lnTo>
                    <a:pt x="0" y="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1"/>
            <p:cNvSpPr/>
            <p:nvPr/>
          </p:nvSpPr>
          <p:spPr>
            <a:xfrm>
              <a:off x="5722825" y="2725575"/>
              <a:ext cx="10575" cy="15850"/>
            </a:xfrm>
            <a:custGeom>
              <a:avLst/>
              <a:gdLst/>
              <a:ahLst/>
              <a:cxnLst/>
              <a:rect l="l" t="t" r="r" b="b"/>
              <a:pathLst>
                <a:path w="423" h="634" extrusionOk="0">
                  <a:moveTo>
                    <a:pt x="127" y="0"/>
                  </a:moveTo>
                  <a:lnTo>
                    <a:pt x="1" y="85"/>
                  </a:lnTo>
                  <a:lnTo>
                    <a:pt x="254" y="633"/>
                  </a:lnTo>
                  <a:lnTo>
                    <a:pt x="423" y="591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1"/>
            <p:cNvSpPr/>
            <p:nvPr/>
          </p:nvSpPr>
          <p:spPr>
            <a:xfrm>
              <a:off x="5722825" y="2725575"/>
              <a:ext cx="10575" cy="15850"/>
            </a:xfrm>
            <a:custGeom>
              <a:avLst/>
              <a:gdLst/>
              <a:ahLst/>
              <a:cxnLst/>
              <a:rect l="l" t="t" r="r" b="b"/>
              <a:pathLst>
                <a:path w="423" h="634" fill="none" extrusionOk="0">
                  <a:moveTo>
                    <a:pt x="1" y="85"/>
                  </a:moveTo>
                  <a:lnTo>
                    <a:pt x="254" y="633"/>
                  </a:lnTo>
                  <a:lnTo>
                    <a:pt x="423" y="591"/>
                  </a:lnTo>
                  <a:lnTo>
                    <a:pt x="12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1"/>
            <p:cNvSpPr/>
            <p:nvPr/>
          </p:nvSpPr>
          <p:spPr>
            <a:xfrm>
              <a:off x="5712275" y="2721350"/>
              <a:ext cx="38025" cy="38025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592" y="0"/>
                  </a:moveTo>
                  <a:lnTo>
                    <a:pt x="465" y="43"/>
                  </a:lnTo>
                  <a:lnTo>
                    <a:pt x="338" y="127"/>
                  </a:lnTo>
                  <a:lnTo>
                    <a:pt x="212" y="211"/>
                  </a:lnTo>
                  <a:lnTo>
                    <a:pt x="127" y="338"/>
                  </a:lnTo>
                  <a:lnTo>
                    <a:pt x="43" y="465"/>
                  </a:lnTo>
                  <a:lnTo>
                    <a:pt x="1" y="591"/>
                  </a:lnTo>
                  <a:lnTo>
                    <a:pt x="1" y="760"/>
                  </a:lnTo>
                  <a:lnTo>
                    <a:pt x="1" y="929"/>
                  </a:lnTo>
                  <a:lnTo>
                    <a:pt x="43" y="1056"/>
                  </a:lnTo>
                  <a:lnTo>
                    <a:pt x="127" y="1182"/>
                  </a:lnTo>
                  <a:lnTo>
                    <a:pt x="212" y="1309"/>
                  </a:lnTo>
                  <a:lnTo>
                    <a:pt x="338" y="1393"/>
                  </a:lnTo>
                  <a:lnTo>
                    <a:pt x="465" y="1478"/>
                  </a:lnTo>
                  <a:lnTo>
                    <a:pt x="592" y="1520"/>
                  </a:lnTo>
                  <a:lnTo>
                    <a:pt x="929" y="1520"/>
                  </a:lnTo>
                  <a:lnTo>
                    <a:pt x="1056" y="1478"/>
                  </a:lnTo>
                  <a:lnTo>
                    <a:pt x="1183" y="1393"/>
                  </a:lnTo>
                  <a:lnTo>
                    <a:pt x="1309" y="1309"/>
                  </a:lnTo>
                  <a:lnTo>
                    <a:pt x="1394" y="1182"/>
                  </a:lnTo>
                  <a:lnTo>
                    <a:pt x="1478" y="1056"/>
                  </a:lnTo>
                  <a:lnTo>
                    <a:pt x="1520" y="929"/>
                  </a:lnTo>
                  <a:lnTo>
                    <a:pt x="1520" y="760"/>
                  </a:lnTo>
                  <a:lnTo>
                    <a:pt x="1520" y="591"/>
                  </a:lnTo>
                  <a:lnTo>
                    <a:pt x="1478" y="465"/>
                  </a:lnTo>
                  <a:lnTo>
                    <a:pt x="1394" y="338"/>
                  </a:lnTo>
                  <a:lnTo>
                    <a:pt x="1309" y="211"/>
                  </a:lnTo>
                  <a:lnTo>
                    <a:pt x="1183" y="127"/>
                  </a:lnTo>
                  <a:lnTo>
                    <a:pt x="1056" y="43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1"/>
            <p:cNvSpPr/>
            <p:nvPr/>
          </p:nvSpPr>
          <p:spPr>
            <a:xfrm>
              <a:off x="4604150" y="1085550"/>
              <a:ext cx="1283350" cy="1283325"/>
            </a:xfrm>
            <a:custGeom>
              <a:avLst/>
              <a:gdLst/>
              <a:ahLst/>
              <a:cxnLst/>
              <a:rect l="l" t="t" r="r" b="b"/>
              <a:pathLst>
                <a:path w="51334" h="51333" extrusionOk="0">
                  <a:moveTo>
                    <a:pt x="25667" y="0"/>
                  </a:moveTo>
                  <a:lnTo>
                    <a:pt x="24443" y="42"/>
                  </a:lnTo>
                  <a:lnTo>
                    <a:pt x="23218" y="127"/>
                  </a:lnTo>
                  <a:lnTo>
                    <a:pt x="21994" y="253"/>
                  </a:lnTo>
                  <a:lnTo>
                    <a:pt x="20770" y="465"/>
                  </a:lnTo>
                  <a:lnTo>
                    <a:pt x="19546" y="718"/>
                  </a:lnTo>
                  <a:lnTo>
                    <a:pt x="18364" y="1056"/>
                  </a:lnTo>
                  <a:lnTo>
                    <a:pt x="17182" y="1435"/>
                  </a:lnTo>
                  <a:lnTo>
                    <a:pt x="16000" y="1900"/>
                  </a:lnTo>
                  <a:lnTo>
                    <a:pt x="14860" y="2364"/>
                  </a:lnTo>
                  <a:lnTo>
                    <a:pt x="13720" y="2955"/>
                  </a:lnTo>
                  <a:lnTo>
                    <a:pt x="12623" y="3546"/>
                  </a:lnTo>
                  <a:lnTo>
                    <a:pt x="11525" y="4222"/>
                  </a:lnTo>
                  <a:lnTo>
                    <a:pt x="10470" y="4981"/>
                  </a:lnTo>
                  <a:lnTo>
                    <a:pt x="9456" y="5741"/>
                  </a:lnTo>
                  <a:lnTo>
                    <a:pt x="8486" y="6628"/>
                  </a:lnTo>
                  <a:lnTo>
                    <a:pt x="7515" y="7514"/>
                  </a:lnTo>
                  <a:lnTo>
                    <a:pt x="6586" y="8485"/>
                  </a:lnTo>
                  <a:lnTo>
                    <a:pt x="5742" y="9456"/>
                  </a:lnTo>
                  <a:lnTo>
                    <a:pt x="4940" y="10512"/>
                  </a:lnTo>
                  <a:lnTo>
                    <a:pt x="4222" y="11525"/>
                  </a:lnTo>
                  <a:lnTo>
                    <a:pt x="3546" y="12622"/>
                  </a:lnTo>
                  <a:lnTo>
                    <a:pt x="2913" y="13720"/>
                  </a:lnTo>
                  <a:lnTo>
                    <a:pt x="2364" y="14860"/>
                  </a:lnTo>
                  <a:lnTo>
                    <a:pt x="1858" y="15999"/>
                  </a:lnTo>
                  <a:lnTo>
                    <a:pt x="1436" y="17181"/>
                  </a:lnTo>
                  <a:lnTo>
                    <a:pt x="1056" y="18363"/>
                  </a:lnTo>
                  <a:lnTo>
                    <a:pt x="718" y="19545"/>
                  </a:lnTo>
                  <a:lnTo>
                    <a:pt x="465" y="20770"/>
                  </a:lnTo>
                  <a:lnTo>
                    <a:pt x="254" y="21994"/>
                  </a:lnTo>
                  <a:lnTo>
                    <a:pt x="127" y="23218"/>
                  </a:lnTo>
                  <a:lnTo>
                    <a:pt x="43" y="24442"/>
                  </a:lnTo>
                  <a:lnTo>
                    <a:pt x="0" y="25666"/>
                  </a:lnTo>
                  <a:lnTo>
                    <a:pt x="43" y="26891"/>
                  </a:lnTo>
                  <a:lnTo>
                    <a:pt x="127" y="28115"/>
                  </a:lnTo>
                  <a:lnTo>
                    <a:pt x="254" y="29339"/>
                  </a:lnTo>
                  <a:lnTo>
                    <a:pt x="465" y="30563"/>
                  </a:lnTo>
                  <a:lnTo>
                    <a:pt x="718" y="31788"/>
                  </a:lnTo>
                  <a:lnTo>
                    <a:pt x="1056" y="32970"/>
                  </a:lnTo>
                  <a:lnTo>
                    <a:pt x="1436" y="34152"/>
                  </a:lnTo>
                  <a:lnTo>
                    <a:pt x="1858" y="35334"/>
                  </a:lnTo>
                  <a:lnTo>
                    <a:pt x="2364" y="36473"/>
                  </a:lnTo>
                  <a:lnTo>
                    <a:pt x="2913" y="37613"/>
                  </a:lnTo>
                  <a:lnTo>
                    <a:pt x="3546" y="38711"/>
                  </a:lnTo>
                  <a:lnTo>
                    <a:pt x="4222" y="39808"/>
                  </a:lnTo>
                  <a:lnTo>
                    <a:pt x="4940" y="40821"/>
                  </a:lnTo>
                  <a:lnTo>
                    <a:pt x="5742" y="41877"/>
                  </a:lnTo>
                  <a:lnTo>
                    <a:pt x="6586" y="42848"/>
                  </a:lnTo>
                  <a:lnTo>
                    <a:pt x="7515" y="43819"/>
                  </a:lnTo>
                  <a:lnTo>
                    <a:pt x="8486" y="44705"/>
                  </a:lnTo>
                  <a:lnTo>
                    <a:pt x="9456" y="45592"/>
                  </a:lnTo>
                  <a:lnTo>
                    <a:pt x="10470" y="46351"/>
                  </a:lnTo>
                  <a:lnTo>
                    <a:pt x="11525" y="47111"/>
                  </a:lnTo>
                  <a:lnTo>
                    <a:pt x="12623" y="47787"/>
                  </a:lnTo>
                  <a:lnTo>
                    <a:pt x="13720" y="48378"/>
                  </a:lnTo>
                  <a:lnTo>
                    <a:pt x="14860" y="48969"/>
                  </a:lnTo>
                  <a:lnTo>
                    <a:pt x="16000" y="49433"/>
                  </a:lnTo>
                  <a:lnTo>
                    <a:pt x="17182" y="49897"/>
                  </a:lnTo>
                  <a:lnTo>
                    <a:pt x="18364" y="50277"/>
                  </a:lnTo>
                  <a:lnTo>
                    <a:pt x="19546" y="50615"/>
                  </a:lnTo>
                  <a:lnTo>
                    <a:pt x="20770" y="50868"/>
                  </a:lnTo>
                  <a:lnTo>
                    <a:pt x="21994" y="51079"/>
                  </a:lnTo>
                  <a:lnTo>
                    <a:pt x="23218" y="51206"/>
                  </a:lnTo>
                  <a:lnTo>
                    <a:pt x="24443" y="51291"/>
                  </a:lnTo>
                  <a:lnTo>
                    <a:pt x="25667" y="51333"/>
                  </a:lnTo>
                  <a:lnTo>
                    <a:pt x="26891" y="51291"/>
                  </a:lnTo>
                  <a:lnTo>
                    <a:pt x="28115" y="51206"/>
                  </a:lnTo>
                  <a:lnTo>
                    <a:pt x="29340" y="51079"/>
                  </a:lnTo>
                  <a:lnTo>
                    <a:pt x="30564" y="50868"/>
                  </a:lnTo>
                  <a:lnTo>
                    <a:pt x="31788" y="50615"/>
                  </a:lnTo>
                  <a:lnTo>
                    <a:pt x="32970" y="50277"/>
                  </a:lnTo>
                  <a:lnTo>
                    <a:pt x="34152" y="49897"/>
                  </a:lnTo>
                  <a:lnTo>
                    <a:pt x="35334" y="49433"/>
                  </a:lnTo>
                  <a:lnTo>
                    <a:pt x="36474" y="48969"/>
                  </a:lnTo>
                  <a:lnTo>
                    <a:pt x="37614" y="48378"/>
                  </a:lnTo>
                  <a:lnTo>
                    <a:pt x="38711" y="47787"/>
                  </a:lnTo>
                  <a:lnTo>
                    <a:pt x="39766" y="47111"/>
                  </a:lnTo>
                  <a:lnTo>
                    <a:pt x="40822" y="46351"/>
                  </a:lnTo>
                  <a:lnTo>
                    <a:pt x="41877" y="45592"/>
                  </a:lnTo>
                  <a:lnTo>
                    <a:pt x="42848" y="44705"/>
                  </a:lnTo>
                  <a:lnTo>
                    <a:pt x="43819" y="43819"/>
                  </a:lnTo>
                  <a:lnTo>
                    <a:pt x="44706" y="42848"/>
                  </a:lnTo>
                  <a:lnTo>
                    <a:pt x="45592" y="41877"/>
                  </a:lnTo>
                  <a:lnTo>
                    <a:pt x="46352" y="40821"/>
                  </a:lnTo>
                  <a:lnTo>
                    <a:pt x="47112" y="39808"/>
                  </a:lnTo>
                  <a:lnTo>
                    <a:pt x="47787" y="38711"/>
                  </a:lnTo>
                  <a:lnTo>
                    <a:pt x="48378" y="37613"/>
                  </a:lnTo>
                  <a:lnTo>
                    <a:pt x="48969" y="36473"/>
                  </a:lnTo>
                  <a:lnTo>
                    <a:pt x="49434" y="35334"/>
                  </a:lnTo>
                  <a:lnTo>
                    <a:pt x="49898" y="34152"/>
                  </a:lnTo>
                  <a:lnTo>
                    <a:pt x="50278" y="32970"/>
                  </a:lnTo>
                  <a:lnTo>
                    <a:pt x="50616" y="31788"/>
                  </a:lnTo>
                  <a:lnTo>
                    <a:pt x="50869" y="30563"/>
                  </a:lnTo>
                  <a:lnTo>
                    <a:pt x="51080" y="29339"/>
                  </a:lnTo>
                  <a:lnTo>
                    <a:pt x="51207" y="28115"/>
                  </a:lnTo>
                  <a:lnTo>
                    <a:pt x="51291" y="26891"/>
                  </a:lnTo>
                  <a:lnTo>
                    <a:pt x="51333" y="25666"/>
                  </a:lnTo>
                  <a:lnTo>
                    <a:pt x="51291" y="24442"/>
                  </a:lnTo>
                  <a:lnTo>
                    <a:pt x="51207" y="23218"/>
                  </a:lnTo>
                  <a:lnTo>
                    <a:pt x="51080" y="21994"/>
                  </a:lnTo>
                  <a:lnTo>
                    <a:pt x="50869" y="20770"/>
                  </a:lnTo>
                  <a:lnTo>
                    <a:pt x="50616" y="19545"/>
                  </a:lnTo>
                  <a:lnTo>
                    <a:pt x="50278" y="18363"/>
                  </a:lnTo>
                  <a:lnTo>
                    <a:pt x="49898" y="17181"/>
                  </a:lnTo>
                  <a:lnTo>
                    <a:pt x="49434" y="15999"/>
                  </a:lnTo>
                  <a:lnTo>
                    <a:pt x="48969" y="14860"/>
                  </a:lnTo>
                  <a:lnTo>
                    <a:pt x="48378" y="13720"/>
                  </a:lnTo>
                  <a:lnTo>
                    <a:pt x="47787" y="12622"/>
                  </a:lnTo>
                  <a:lnTo>
                    <a:pt x="47112" y="11525"/>
                  </a:lnTo>
                  <a:lnTo>
                    <a:pt x="46352" y="10512"/>
                  </a:lnTo>
                  <a:lnTo>
                    <a:pt x="45592" y="9456"/>
                  </a:lnTo>
                  <a:lnTo>
                    <a:pt x="44706" y="8485"/>
                  </a:lnTo>
                  <a:lnTo>
                    <a:pt x="43819" y="7514"/>
                  </a:lnTo>
                  <a:lnTo>
                    <a:pt x="42848" y="6628"/>
                  </a:lnTo>
                  <a:lnTo>
                    <a:pt x="41877" y="5741"/>
                  </a:lnTo>
                  <a:lnTo>
                    <a:pt x="40822" y="4981"/>
                  </a:lnTo>
                  <a:lnTo>
                    <a:pt x="39766" y="4222"/>
                  </a:lnTo>
                  <a:lnTo>
                    <a:pt x="38711" y="3546"/>
                  </a:lnTo>
                  <a:lnTo>
                    <a:pt x="37614" y="2955"/>
                  </a:lnTo>
                  <a:lnTo>
                    <a:pt x="36474" y="2364"/>
                  </a:lnTo>
                  <a:lnTo>
                    <a:pt x="35334" y="1900"/>
                  </a:lnTo>
                  <a:lnTo>
                    <a:pt x="34152" y="1435"/>
                  </a:lnTo>
                  <a:lnTo>
                    <a:pt x="32970" y="1056"/>
                  </a:lnTo>
                  <a:lnTo>
                    <a:pt x="31788" y="718"/>
                  </a:lnTo>
                  <a:lnTo>
                    <a:pt x="30564" y="465"/>
                  </a:lnTo>
                  <a:lnTo>
                    <a:pt x="29340" y="253"/>
                  </a:lnTo>
                  <a:lnTo>
                    <a:pt x="28115" y="127"/>
                  </a:lnTo>
                  <a:lnTo>
                    <a:pt x="26891" y="42"/>
                  </a:lnTo>
                  <a:lnTo>
                    <a:pt x="25667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1"/>
            <p:cNvSpPr/>
            <p:nvPr/>
          </p:nvSpPr>
          <p:spPr>
            <a:xfrm>
              <a:off x="4642150" y="1124600"/>
              <a:ext cx="1205250" cy="1205225"/>
            </a:xfrm>
            <a:custGeom>
              <a:avLst/>
              <a:gdLst/>
              <a:ahLst/>
              <a:cxnLst/>
              <a:rect l="l" t="t" r="r" b="b"/>
              <a:pathLst>
                <a:path w="48210" h="48209" extrusionOk="0">
                  <a:moveTo>
                    <a:pt x="24147" y="0"/>
                  </a:moveTo>
                  <a:lnTo>
                    <a:pt x="25329" y="42"/>
                  </a:lnTo>
                  <a:lnTo>
                    <a:pt x="26511" y="127"/>
                  </a:lnTo>
                  <a:lnTo>
                    <a:pt x="27499" y="236"/>
                  </a:lnTo>
                  <a:lnTo>
                    <a:pt x="26511" y="85"/>
                  </a:lnTo>
                  <a:lnTo>
                    <a:pt x="25287" y="0"/>
                  </a:lnTo>
                  <a:close/>
                  <a:moveTo>
                    <a:pt x="27499" y="236"/>
                  </a:moveTo>
                  <a:lnTo>
                    <a:pt x="27608" y="253"/>
                  </a:lnTo>
                  <a:lnTo>
                    <a:pt x="27858" y="292"/>
                  </a:lnTo>
                  <a:lnTo>
                    <a:pt x="27858" y="292"/>
                  </a:lnTo>
                  <a:lnTo>
                    <a:pt x="27651" y="253"/>
                  </a:lnTo>
                  <a:lnTo>
                    <a:pt x="27499" y="236"/>
                  </a:lnTo>
                  <a:close/>
                  <a:moveTo>
                    <a:pt x="27858" y="292"/>
                  </a:moveTo>
                  <a:lnTo>
                    <a:pt x="28790" y="464"/>
                  </a:lnTo>
                  <a:lnTo>
                    <a:pt x="29877" y="666"/>
                  </a:lnTo>
                  <a:lnTo>
                    <a:pt x="29761" y="633"/>
                  </a:lnTo>
                  <a:lnTo>
                    <a:pt x="28706" y="422"/>
                  </a:lnTo>
                  <a:lnTo>
                    <a:pt x="27858" y="292"/>
                  </a:lnTo>
                  <a:close/>
                  <a:moveTo>
                    <a:pt x="29877" y="666"/>
                  </a:moveTo>
                  <a:lnTo>
                    <a:pt x="30113" y="732"/>
                  </a:lnTo>
                  <a:lnTo>
                    <a:pt x="29930" y="676"/>
                  </a:lnTo>
                  <a:lnTo>
                    <a:pt x="29877" y="666"/>
                  </a:lnTo>
                  <a:close/>
                  <a:moveTo>
                    <a:pt x="30113" y="732"/>
                  </a:moveTo>
                  <a:lnTo>
                    <a:pt x="31028" y="1013"/>
                  </a:lnTo>
                  <a:lnTo>
                    <a:pt x="32083" y="1351"/>
                  </a:lnTo>
                  <a:lnTo>
                    <a:pt x="32981" y="1662"/>
                  </a:lnTo>
                  <a:lnTo>
                    <a:pt x="32981" y="1662"/>
                  </a:lnTo>
                  <a:lnTo>
                    <a:pt x="32843" y="1604"/>
                  </a:lnTo>
                  <a:lnTo>
                    <a:pt x="31872" y="1224"/>
                  </a:lnTo>
                  <a:lnTo>
                    <a:pt x="30817" y="929"/>
                  </a:lnTo>
                  <a:lnTo>
                    <a:pt x="30113" y="732"/>
                  </a:lnTo>
                  <a:close/>
                  <a:moveTo>
                    <a:pt x="32981" y="1662"/>
                  </a:moveTo>
                  <a:lnTo>
                    <a:pt x="33518" y="1886"/>
                  </a:lnTo>
                  <a:lnTo>
                    <a:pt x="33518" y="1886"/>
                  </a:lnTo>
                  <a:lnTo>
                    <a:pt x="33181" y="1731"/>
                  </a:lnTo>
                  <a:lnTo>
                    <a:pt x="32981" y="1662"/>
                  </a:lnTo>
                  <a:close/>
                  <a:moveTo>
                    <a:pt x="33518" y="1886"/>
                  </a:moveTo>
                  <a:lnTo>
                    <a:pt x="34194" y="2195"/>
                  </a:lnTo>
                  <a:lnTo>
                    <a:pt x="35207" y="2660"/>
                  </a:lnTo>
                  <a:lnTo>
                    <a:pt x="36178" y="3208"/>
                  </a:lnTo>
                  <a:lnTo>
                    <a:pt x="37149" y="3799"/>
                  </a:lnTo>
                  <a:lnTo>
                    <a:pt x="37149" y="3799"/>
                  </a:lnTo>
                  <a:lnTo>
                    <a:pt x="36642" y="3462"/>
                  </a:lnTo>
                  <a:lnTo>
                    <a:pt x="35756" y="2955"/>
                  </a:lnTo>
                  <a:lnTo>
                    <a:pt x="34827" y="2449"/>
                  </a:lnTo>
                  <a:lnTo>
                    <a:pt x="33856" y="2026"/>
                  </a:lnTo>
                  <a:lnTo>
                    <a:pt x="33518" y="1886"/>
                  </a:lnTo>
                  <a:close/>
                  <a:moveTo>
                    <a:pt x="37149" y="3799"/>
                  </a:moveTo>
                  <a:lnTo>
                    <a:pt x="38035" y="4433"/>
                  </a:lnTo>
                  <a:lnTo>
                    <a:pt x="38655" y="4855"/>
                  </a:lnTo>
                  <a:lnTo>
                    <a:pt x="38655" y="4855"/>
                  </a:lnTo>
                  <a:lnTo>
                    <a:pt x="38373" y="4644"/>
                  </a:lnTo>
                  <a:lnTo>
                    <a:pt x="37529" y="4053"/>
                  </a:lnTo>
                  <a:lnTo>
                    <a:pt x="37149" y="3799"/>
                  </a:lnTo>
                  <a:close/>
                  <a:moveTo>
                    <a:pt x="38655" y="4855"/>
                  </a:moveTo>
                  <a:lnTo>
                    <a:pt x="39175" y="5245"/>
                  </a:lnTo>
                  <a:lnTo>
                    <a:pt x="38964" y="5066"/>
                  </a:lnTo>
                  <a:lnTo>
                    <a:pt x="38655" y="4855"/>
                  </a:lnTo>
                  <a:close/>
                  <a:moveTo>
                    <a:pt x="39175" y="5245"/>
                  </a:moveTo>
                  <a:lnTo>
                    <a:pt x="39808" y="5783"/>
                  </a:lnTo>
                  <a:lnTo>
                    <a:pt x="40131" y="6058"/>
                  </a:lnTo>
                  <a:lnTo>
                    <a:pt x="40019" y="5952"/>
                  </a:lnTo>
                  <a:lnTo>
                    <a:pt x="39217" y="5277"/>
                  </a:lnTo>
                  <a:lnTo>
                    <a:pt x="39175" y="5245"/>
                  </a:lnTo>
                  <a:close/>
                  <a:moveTo>
                    <a:pt x="40131" y="6058"/>
                  </a:moveTo>
                  <a:lnTo>
                    <a:pt x="40779" y="6670"/>
                  </a:lnTo>
                  <a:lnTo>
                    <a:pt x="41096" y="6969"/>
                  </a:lnTo>
                  <a:lnTo>
                    <a:pt x="40653" y="6501"/>
                  </a:lnTo>
                  <a:lnTo>
                    <a:pt x="40131" y="6058"/>
                  </a:lnTo>
                  <a:close/>
                  <a:moveTo>
                    <a:pt x="41096" y="6969"/>
                  </a:moveTo>
                  <a:lnTo>
                    <a:pt x="41413" y="7303"/>
                  </a:lnTo>
                  <a:lnTo>
                    <a:pt x="42172" y="8105"/>
                  </a:lnTo>
                  <a:lnTo>
                    <a:pt x="42890" y="8950"/>
                  </a:lnTo>
                  <a:lnTo>
                    <a:pt x="42215" y="8147"/>
                  </a:lnTo>
                  <a:lnTo>
                    <a:pt x="41539" y="7388"/>
                  </a:lnTo>
                  <a:lnTo>
                    <a:pt x="41096" y="6969"/>
                  </a:lnTo>
                  <a:close/>
                  <a:moveTo>
                    <a:pt x="42890" y="8950"/>
                  </a:moveTo>
                  <a:lnTo>
                    <a:pt x="43566" y="9836"/>
                  </a:lnTo>
                  <a:lnTo>
                    <a:pt x="44199" y="10723"/>
                  </a:lnTo>
                  <a:lnTo>
                    <a:pt x="44114" y="10596"/>
                  </a:lnTo>
                  <a:lnTo>
                    <a:pt x="43523" y="9752"/>
                  </a:lnTo>
                  <a:lnTo>
                    <a:pt x="42890" y="8950"/>
                  </a:lnTo>
                  <a:close/>
                  <a:moveTo>
                    <a:pt x="44199" y="10723"/>
                  </a:moveTo>
                  <a:lnTo>
                    <a:pt x="44790" y="11693"/>
                  </a:lnTo>
                  <a:lnTo>
                    <a:pt x="45307" y="12543"/>
                  </a:lnTo>
                  <a:lnTo>
                    <a:pt x="45212" y="12369"/>
                  </a:lnTo>
                  <a:lnTo>
                    <a:pt x="44705" y="11482"/>
                  </a:lnTo>
                  <a:lnTo>
                    <a:pt x="44199" y="10723"/>
                  </a:lnTo>
                  <a:close/>
                  <a:moveTo>
                    <a:pt x="45307" y="12543"/>
                  </a:moveTo>
                  <a:lnTo>
                    <a:pt x="45550" y="12988"/>
                  </a:lnTo>
                  <a:lnTo>
                    <a:pt x="45381" y="12664"/>
                  </a:lnTo>
                  <a:lnTo>
                    <a:pt x="45307" y="12543"/>
                  </a:lnTo>
                  <a:close/>
                  <a:moveTo>
                    <a:pt x="45550" y="12988"/>
                  </a:moveTo>
                  <a:lnTo>
                    <a:pt x="45755" y="13382"/>
                  </a:lnTo>
                  <a:lnTo>
                    <a:pt x="45718" y="13298"/>
                  </a:lnTo>
                  <a:lnTo>
                    <a:pt x="45550" y="12988"/>
                  </a:lnTo>
                  <a:close/>
                  <a:moveTo>
                    <a:pt x="45755" y="13382"/>
                  </a:moveTo>
                  <a:lnTo>
                    <a:pt x="46141" y="14269"/>
                  </a:lnTo>
                  <a:lnTo>
                    <a:pt x="46563" y="15197"/>
                  </a:lnTo>
                  <a:lnTo>
                    <a:pt x="46870" y="16017"/>
                  </a:lnTo>
                  <a:lnTo>
                    <a:pt x="46774" y="15704"/>
                  </a:lnTo>
                  <a:lnTo>
                    <a:pt x="46352" y="14691"/>
                  </a:lnTo>
                  <a:lnTo>
                    <a:pt x="45887" y="13635"/>
                  </a:lnTo>
                  <a:lnTo>
                    <a:pt x="45755" y="13382"/>
                  </a:lnTo>
                  <a:close/>
                  <a:moveTo>
                    <a:pt x="46870" y="16017"/>
                  </a:moveTo>
                  <a:lnTo>
                    <a:pt x="47112" y="16801"/>
                  </a:lnTo>
                  <a:lnTo>
                    <a:pt x="47179" y="17021"/>
                  </a:lnTo>
                  <a:lnTo>
                    <a:pt x="46943" y="16210"/>
                  </a:lnTo>
                  <a:lnTo>
                    <a:pt x="46870" y="16017"/>
                  </a:lnTo>
                  <a:close/>
                  <a:moveTo>
                    <a:pt x="47179" y="17021"/>
                  </a:moveTo>
                  <a:lnTo>
                    <a:pt x="47238" y="17224"/>
                  </a:lnTo>
                  <a:lnTo>
                    <a:pt x="47503" y="18130"/>
                  </a:lnTo>
                  <a:lnTo>
                    <a:pt x="47449" y="17899"/>
                  </a:lnTo>
                  <a:lnTo>
                    <a:pt x="47179" y="17021"/>
                  </a:lnTo>
                  <a:close/>
                  <a:moveTo>
                    <a:pt x="47503" y="18130"/>
                  </a:moveTo>
                  <a:lnTo>
                    <a:pt x="47703" y="18997"/>
                  </a:lnTo>
                  <a:lnTo>
                    <a:pt x="47914" y="20136"/>
                  </a:lnTo>
                  <a:lnTo>
                    <a:pt x="48029" y="20916"/>
                  </a:lnTo>
                  <a:lnTo>
                    <a:pt x="47956" y="20305"/>
                  </a:lnTo>
                  <a:lnTo>
                    <a:pt x="47787" y="19250"/>
                  </a:lnTo>
                  <a:lnTo>
                    <a:pt x="47534" y="18237"/>
                  </a:lnTo>
                  <a:lnTo>
                    <a:pt x="47503" y="18130"/>
                  </a:lnTo>
                  <a:close/>
                  <a:moveTo>
                    <a:pt x="48029" y="20916"/>
                  </a:moveTo>
                  <a:lnTo>
                    <a:pt x="48082" y="21361"/>
                  </a:lnTo>
                  <a:lnTo>
                    <a:pt x="48209" y="22458"/>
                  </a:lnTo>
                  <a:lnTo>
                    <a:pt x="48082" y="21276"/>
                  </a:lnTo>
                  <a:lnTo>
                    <a:pt x="48029" y="20916"/>
                  </a:lnTo>
                  <a:close/>
                  <a:moveTo>
                    <a:pt x="22965" y="0"/>
                  </a:moveTo>
                  <a:lnTo>
                    <a:pt x="21825" y="85"/>
                  </a:lnTo>
                  <a:lnTo>
                    <a:pt x="20727" y="211"/>
                  </a:lnTo>
                  <a:lnTo>
                    <a:pt x="19588" y="422"/>
                  </a:lnTo>
                  <a:lnTo>
                    <a:pt x="18532" y="633"/>
                  </a:lnTo>
                  <a:lnTo>
                    <a:pt x="17435" y="929"/>
                  </a:lnTo>
                  <a:lnTo>
                    <a:pt x="16379" y="1267"/>
                  </a:lnTo>
                  <a:lnTo>
                    <a:pt x="15366" y="1646"/>
                  </a:lnTo>
                  <a:lnTo>
                    <a:pt x="14353" y="2069"/>
                  </a:lnTo>
                  <a:lnTo>
                    <a:pt x="13382" y="2533"/>
                  </a:lnTo>
                  <a:lnTo>
                    <a:pt x="12411" y="3040"/>
                  </a:lnTo>
                  <a:lnTo>
                    <a:pt x="11440" y="3588"/>
                  </a:lnTo>
                  <a:lnTo>
                    <a:pt x="10554" y="4179"/>
                  </a:lnTo>
                  <a:lnTo>
                    <a:pt x="9667" y="4813"/>
                  </a:lnTo>
                  <a:lnTo>
                    <a:pt x="8823" y="5488"/>
                  </a:lnTo>
                  <a:lnTo>
                    <a:pt x="7979" y="6206"/>
                  </a:lnTo>
                  <a:lnTo>
                    <a:pt x="7177" y="6923"/>
                  </a:lnTo>
                  <a:lnTo>
                    <a:pt x="6417" y="7725"/>
                  </a:lnTo>
                  <a:lnTo>
                    <a:pt x="5699" y="8527"/>
                  </a:lnTo>
                  <a:lnTo>
                    <a:pt x="5024" y="9372"/>
                  </a:lnTo>
                  <a:lnTo>
                    <a:pt x="4390" y="10258"/>
                  </a:lnTo>
                  <a:lnTo>
                    <a:pt x="3757" y="11187"/>
                  </a:lnTo>
                  <a:lnTo>
                    <a:pt x="3208" y="12116"/>
                  </a:lnTo>
                  <a:lnTo>
                    <a:pt x="2660" y="13087"/>
                  </a:lnTo>
                  <a:lnTo>
                    <a:pt x="2195" y="14057"/>
                  </a:lnTo>
                  <a:lnTo>
                    <a:pt x="1773" y="15113"/>
                  </a:lnTo>
                  <a:lnTo>
                    <a:pt x="1351" y="16126"/>
                  </a:lnTo>
                  <a:lnTo>
                    <a:pt x="1013" y="17224"/>
                  </a:lnTo>
                  <a:lnTo>
                    <a:pt x="718" y="18321"/>
                  </a:lnTo>
                  <a:lnTo>
                    <a:pt x="465" y="19419"/>
                  </a:lnTo>
                  <a:lnTo>
                    <a:pt x="296" y="20558"/>
                  </a:lnTo>
                  <a:lnTo>
                    <a:pt x="127" y="21740"/>
                  </a:lnTo>
                  <a:lnTo>
                    <a:pt x="42" y="22965"/>
                  </a:lnTo>
                  <a:lnTo>
                    <a:pt x="0" y="24189"/>
                  </a:lnTo>
                  <a:lnTo>
                    <a:pt x="42" y="25413"/>
                  </a:lnTo>
                  <a:lnTo>
                    <a:pt x="127" y="26595"/>
                  </a:lnTo>
                  <a:lnTo>
                    <a:pt x="296" y="27819"/>
                  </a:lnTo>
                  <a:lnTo>
                    <a:pt x="507" y="28959"/>
                  </a:lnTo>
                  <a:lnTo>
                    <a:pt x="760" y="30141"/>
                  </a:lnTo>
                  <a:lnTo>
                    <a:pt x="1098" y="31239"/>
                  </a:lnTo>
                  <a:lnTo>
                    <a:pt x="1478" y="32378"/>
                  </a:lnTo>
                  <a:lnTo>
                    <a:pt x="1900" y="33434"/>
                  </a:lnTo>
                  <a:lnTo>
                    <a:pt x="2364" y="34531"/>
                  </a:lnTo>
                  <a:lnTo>
                    <a:pt x="2913" y="35545"/>
                  </a:lnTo>
                  <a:lnTo>
                    <a:pt x="3462" y="36558"/>
                  </a:lnTo>
                  <a:lnTo>
                    <a:pt x="4095" y="37529"/>
                  </a:lnTo>
                  <a:lnTo>
                    <a:pt x="4770" y="38500"/>
                  </a:lnTo>
                  <a:lnTo>
                    <a:pt x="5488" y="39386"/>
                  </a:lnTo>
                  <a:lnTo>
                    <a:pt x="6248" y="40273"/>
                  </a:lnTo>
                  <a:lnTo>
                    <a:pt x="7050" y="41117"/>
                  </a:lnTo>
                  <a:lnTo>
                    <a:pt x="7852" y="41919"/>
                  </a:lnTo>
                  <a:lnTo>
                    <a:pt x="8739" y="42679"/>
                  </a:lnTo>
                  <a:lnTo>
                    <a:pt x="9667" y="43396"/>
                  </a:lnTo>
                  <a:lnTo>
                    <a:pt x="10596" y="44072"/>
                  </a:lnTo>
                  <a:lnTo>
                    <a:pt x="11609" y="44705"/>
                  </a:lnTo>
                  <a:lnTo>
                    <a:pt x="12622" y="45296"/>
                  </a:lnTo>
                  <a:lnTo>
                    <a:pt x="13635" y="45845"/>
                  </a:lnTo>
                  <a:lnTo>
                    <a:pt x="14733" y="46309"/>
                  </a:lnTo>
                  <a:lnTo>
                    <a:pt x="15831" y="46774"/>
                  </a:lnTo>
                  <a:lnTo>
                    <a:pt x="16970" y="47153"/>
                  </a:lnTo>
                  <a:lnTo>
                    <a:pt x="18152" y="47449"/>
                  </a:lnTo>
                  <a:lnTo>
                    <a:pt x="19334" y="47744"/>
                  </a:lnTo>
                  <a:lnTo>
                    <a:pt x="20516" y="47956"/>
                  </a:lnTo>
                  <a:lnTo>
                    <a:pt x="21741" y="48082"/>
                  </a:lnTo>
                  <a:lnTo>
                    <a:pt x="22965" y="48209"/>
                  </a:lnTo>
                  <a:lnTo>
                    <a:pt x="24147" y="48209"/>
                  </a:lnTo>
                  <a:lnTo>
                    <a:pt x="24147" y="26764"/>
                  </a:lnTo>
                  <a:lnTo>
                    <a:pt x="24105" y="26764"/>
                  </a:lnTo>
                  <a:lnTo>
                    <a:pt x="20770" y="25962"/>
                  </a:lnTo>
                  <a:lnTo>
                    <a:pt x="20854" y="26637"/>
                  </a:lnTo>
                  <a:lnTo>
                    <a:pt x="20896" y="27313"/>
                  </a:lnTo>
                  <a:lnTo>
                    <a:pt x="20896" y="27988"/>
                  </a:lnTo>
                  <a:lnTo>
                    <a:pt x="20854" y="28579"/>
                  </a:lnTo>
                  <a:lnTo>
                    <a:pt x="20770" y="29170"/>
                  </a:lnTo>
                  <a:lnTo>
                    <a:pt x="20601" y="29761"/>
                  </a:lnTo>
                  <a:lnTo>
                    <a:pt x="20390" y="30268"/>
                  </a:lnTo>
                  <a:lnTo>
                    <a:pt x="20094" y="30732"/>
                  </a:lnTo>
                  <a:lnTo>
                    <a:pt x="19757" y="31196"/>
                  </a:lnTo>
                  <a:lnTo>
                    <a:pt x="19334" y="31576"/>
                  </a:lnTo>
                  <a:lnTo>
                    <a:pt x="18870" y="31914"/>
                  </a:lnTo>
                  <a:lnTo>
                    <a:pt x="18279" y="32210"/>
                  </a:lnTo>
                  <a:lnTo>
                    <a:pt x="17646" y="32421"/>
                  </a:lnTo>
                  <a:lnTo>
                    <a:pt x="16928" y="32590"/>
                  </a:lnTo>
                  <a:lnTo>
                    <a:pt x="16084" y="32716"/>
                  </a:lnTo>
                  <a:lnTo>
                    <a:pt x="15197" y="32758"/>
                  </a:lnTo>
                  <a:lnTo>
                    <a:pt x="14606" y="32716"/>
                  </a:lnTo>
                  <a:lnTo>
                    <a:pt x="14058" y="32674"/>
                  </a:lnTo>
                  <a:lnTo>
                    <a:pt x="13551" y="32632"/>
                  </a:lnTo>
                  <a:lnTo>
                    <a:pt x="13044" y="32505"/>
                  </a:lnTo>
                  <a:lnTo>
                    <a:pt x="12622" y="32421"/>
                  </a:lnTo>
                  <a:lnTo>
                    <a:pt x="12200" y="32252"/>
                  </a:lnTo>
                  <a:lnTo>
                    <a:pt x="11820" y="32083"/>
                  </a:lnTo>
                  <a:lnTo>
                    <a:pt x="11482" y="31914"/>
                  </a:lnTo>
                  <a:lnTo>
                    <a:pt x="11145" y="31703"/>
                  </a:lnTo>
                  <a:lnTo>
                    <a:pt x="10891" y="31450"/>
                  </a:lnTo>
                  <a:lnTo>
                    <a:pt x="10638" y="31196"/>
                  </a:lnTo>
                  <a:lnTo>
                    <a:pt x="10385" y="30943"/>
                  </a:lnTo>
                  <a:lnTo>
                    <a:pt x="10174" y="30648"/>
                  </a:lnTo>
                  <a:lnTo>
                    <a:pt x="10005" y="30352"/>
                  </a:lnTo>
                  <a:lnTo>
                    <a:pt x="9878" y="30014"/>
                  </a:lnTo>
                  <a:lnTo>
                    <a:pt x="9752" y="29677"/>
                  </a:lnTo>
                  <a:lnTo>
                    <a:pt x="9625" y="29339"/>
                  </a:lnTo>
                  <a:lnTo>
                    <a:pt x="9541" y="28959"/>
                  </a:lnTo>
                  <a:lnTo>
                    <a:pt x="9456" y="28199"/>
                  </a:lnTo>
                  <a:lnTo>
                    <a:pt x="9456" y="27397"/>
                  </a:lnTo>
                  <a:lnTo>
                    <a:pt x="9498" y="26553"/>
                  </a:lnTo>
                  <a:lnTo>
                    <a:pt x="9625" y="25666"/>
                  </a:lnTo>
                  <a:lnTo>
                    <a:pt x="9836" y="24780"/>
                  </a:lnTo>
                  <a:lnTo>
                    <a:pt x="10047" y="23893"/>
                  </a:lnTo>
                  <a:lnTo>
                    <a:pt x="10343" y="22965"/>
                  </a:lnTo>
                  <a:lnTo>
                    <a:pt x="10680" y="22036"/>
                  </a:lnTo>
                  <a:lnTo>
                    <a:pt x="11018" y="21149"/>
                  </a:lnTo>
                  <a:lnTo>
                    <a:pt x="11778" y="19376"/>
                  </a:lnTo>
                  <a:lnTo>
                    <a:pt x="12580" y="17730"/>
                  </a:lnTo>
                  <a:lnTo>
                    <a:pt x="13382" y="16253"/>
                  </a:lnTo>
                  <a:lnTo>
                    <a:pt x="14058" y="14986"/>
                  </a:lnTo>
                  <a:lnTo>
                    <a:pt x="14649" y="14015"/>
                  </a:lnTo>
                  <a:lnTo>
                    <a:pt x="15197" y="13171"/>
                  </a:lnTo>
                  <a:lnTo>
                    <a:pt x="15831" y="14184"/>
                  </a:lnTo>
                  <a:lnTo>
                    <a:pt x="16506" y="15366"/>
                  </a:lnTo>
                  <a:lnTo>
                    <a:pt x="17308" y="16844"/>
                  </a:lnTo>
                  <a:lnTo>
                    <a:pt x="18195" y="18574"/>
                  </a:lnTo>
                  <a:lnTo>
                    <a:pt x="18617" y="19503"/>
                  </a:lnTo>
                  <a:lnTo>
                    <a:pt x="19081" y="20474"/>
                  </a:lnTo>
                  <a:lnTo>
                    <a:pt x="19461" y="21445"/>
                  </a:lnTo>
                  <a:lnTo>
                    <a:pt x="19841" y="22458"/>
                  </a:lnTo>
                  <a:lnTo>
                    <a:pt x="20179" y="23471"/>
                  </a:lnTo>
                  <a:lnTo>
                    <a:pt x="20474" y="24484"/>
                  </a:lnTo>
                  <a:lnTo>
                    <a:pt x="24105" y="23598"/>
                  </a:lnTo>
                  <a:lnTo>
                    <a:pt x="24147" y="23598"/>
                  </a:lnTo>
                  <a:lnTo>
                    <a:pt x="24147" y="0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1"/>
            <p:cNvSpPr/>
            <p:nvPr/>
          </p:nvSpPr>
          <p:spPr>
            <a:xfrm>
              <a:off x="4642150" y="1124600"/>
              <a:ext cx="1205250" cy="1205225"/>
            </a:xfrm>
            <a:custGeom>
              <a:avLst/>
              <a:gdLst/>
              <a:ahLst/>
              <a:cxnLst/>
              <a:rect l="l" t="t" r="r" b="b"/>
              <a:pathLst>
                <a:path w="48210" h="48209" fill="none" extrusionOk="0">
                  <a:moveTo>
                    <a:pt x="24105" y="0"/>
                  </a:moveTo>
                  <a:lnTo>
                    <a:pt x="24105" y="0"/>
                  </a:lnTo>
                  <a:lnTo>
                    <a:pt x="22965" y="0"/>
                  </a:lnTo>
                  <a:lnTo>
                    <a:pt x="21825" y="85"/>
                  </a:lnTo>
                  <a:lnTo>
                    <a:pt x="20727" y="211"/>
                  </a:lnTo>
                  <a:lnTo>
                    <a:pt x="19588" y="422"/>
                  </a:lnTo>
                  <a:lnTo>
                    <a:pt x="18532" y="633"/>
                  </a:lnTo>
                  <a:lnTo>
                    <a:pt x="17435" y="929"/>
                  </a:lnTo>
                  <a:lnTo>
                    <a:pt x="16379" y="1267"/>
                  </a:lnTo>
                  <a:lnTo>
                    <a:pt x="15366" y="1646"/>
                  </a:lnTo>
                  <a:lnTo>
                    <a:pt x="14353" y="2069"/>
                  </a:lnTo>
                  <a:lnTo>
                    <a:pt x="13382" y="2533"/>
                  </a:lnTo>
                  <a:lnTo>
                    <a:pt x="12411" y="3040"/>
                  </a:lnTo>
                  <a:lnTo>
                    <a:pt x="11440" y="3588"/>
                  </a:lnTo>
                  <a:lnTo>
                    <a:pt x="10554" y="4179"/>
                  </a:lnTo>
                  <a:lnTo>
                    <a:pt x="9667" y="4813"/>
                  </a:lnTo>
                  <a:lnTo>
                    <a:pt x="8823" y="5488"/>
                  </a:lnTo>
                  <a:lnTo>
                    <a:pt x="7979" y="6206"/>
                  </a:lnTo>
                  <a:lnTo>
                    <a:pt x="7177" y="6923"/>
                  </a:lnTo>
                  <a:lnTo>
                    <a:pt x="6417" y="7725"/>
                  </a:lnTo>
                  <a:lnTo>
                    <a:pt x="5699" y="8527"/>
                  </a:lnTo>
                  <a:lnTo>
                    <a:pt x="5024" y="9372"/>
                  </a:lnTo>
                  <a:lnTo>
                    <a:pt x="4390" y="10258"/>
                  </a:lnTo>
                  <a:lnTo>
                    <a:pt x="3757" y="11187"/>
                  </a:lnTo>
                  <a:lnTo>
                    <a:pt x="3208" y="12116"/>
                  </a:lnTo>
                  <a:lnTo>
                    <a:pt x="2660" y="13087"/>
                  </a:lnTo>
                  <a:lnTo>
                    <a:pt x="2195" y="14057"/>
                  </a:lnTo>
                  <a:lnTo>
                    <a:pt x="1773" y="15113"/>
                  </a:lnTo>
                  <a:lnTo>
                    <a:pt x="1351" y="16126"/>
                  </a:lnTo>
                  <a:lnTo>
                    <a:pt x="1013" y="17224"/>
                  </a:lnTo>
                  <a:lnTo>
                    <a:pt x="718" y="18321"/>
                  </a:lnTo>
                  <a:lnTo>
                    <a:pt x="465" y="19419"/>
                  </a:lnTo>
                  <a:lnTo>
                    <a:pt x="296" y="20558"/>
                  </a:lnTo>
                  <a:lnTo>
                    <a:pt x="127" y="21740"/>
                  </a:lnTo>
                  <a:lnTo>
                    <a:pt x="127" y="21740"/>
                  </a:lnTo>
                  <a:lnTo>
                    <a:pt x="42" y="22965"/>
                  </a:lnTo>
                  <a:lnTo>
                    <a:pt x="0" y="24189"/>
                  </a:lnTo>
                  <a:lnTo>
                    <a:pt x="42" y="25413"/>
                  </a:lnTo>
                  <a:lnTo>
                    <a:pt x="127" y="26595"/>
                  </a:lnTo>
                  <a:lnTo>
                    <a:pt x="296" y="27819"/>
                  </a:lnTo>
                  <a:lnTo>
                    <a:pt x="507" y="28959"/>
                  </a:lnTo>
                  <a:lnTo>
                    <a:pt x="760" y="30141"/>
                  </a:lnTo>
                  <a:lnTo>
                    <a:pt x="1098" y="31239"/>
                  </a:lnTo>
                  <a:lnTo>
                    <a:pt x="1478" y="32378"/>
                  </a:lnTo>
                  <a:lnTo>
                    <a:pt x="1900" y="33434"/>
                  </a:lnTo>
                  <a:lnTo>
                    <a:pt x="2364" y="34531"/>
                  </a:lnTo>
                  <a:lnTo>
                    <a:pt x="2913" y="35545"/>
                  </a:lnTo>
                  <a:lnTo>
                    <a:pt x="3462" y="36558"/>
                  </a:lnTo>
                  <a:lnTo>
                    <a:pt x="4095" y="37529"/>
                  </a:lnTo>
                  <a:lnTo>
                    <a:pt x="4770" y="38500"/>
                  </a:lnTo>
                  <a:lnTo>
                    <a:pt x="5488" y="39386"/>
                  </a:lnTo>
                  <a:lnTo>
                    <a:pt x="6248" y="40273"/>
                  </a:lnTo>
                  <a:lnTo>
                    <a:pt x="7050" y="41117"/>
                  </a:lnTo>
                  <a:lnTo>
                    <a:pt x="7852" y="41919"/>
                  </a:lnTo>
                  <a:lnTo>
                    <a:pt x="8739" y="42679"/>
                  </a:lnTo>
                  <a:lnTo>
                    <a:pt x="9667" y="43396"/>
                  </a:lnTo>
                  <a:lnTo>
                    <a:pt x="10596" y="44072"/>
                  </a:lnTo>
                  <a:lnTo>
                    <a:pt x="11609" y="44705"/>
                  </a:lnTo>
                  <a:lnTo>
                    <a:pt x="12622" y="45296"/>
                  </a:lnTo>
                  <a:lnTo>
                    <a:pt x="13635" y="45845"/>
                  </a:lnTo>
                  <a:lnTo>
                    <a:pt x="14733" y="46309"/>
                  </a:lnTo>
                  <a:lnTo>
                    <a:pt x="15831" y="46774"/>
                  </a:lnTo>
                  <a:lnTo>
                    <a:pt x="16970" y="47153"/>
                  </a:lnTo>
                  <a:lnTo>
                    <a:pt x="18152" y="47449"/>
                  </a:lnTo>
                  <a:lnTo>
                    <a:pt x="19334" y="47744"/>
                  </a:lnTo>
                  <a:lnTo>
                    <a:pt x="20516" y="47956"/>
                  </a:lnTo>
                  <a:lnTo>
                    <a:pt x="21741" y="48082"/>
                  </a:lnTo>
                  <a:lnTo>
                    <a:pt x="21741" y="48082"/>
                  </a:lnTo>
                  <a:lnTo>
                    <a:pt x="22965" y="48209"/>
                  </a:lnTo>
                  <a:lnTo>
                    <a:pt x="24147" y="48209"/>
                  </a:lnTo>
                  <a:lnTo>
                    <a:pt x="24147" y="26764"/>
                  </a:lnTo>
                  <a:lnTo>
                    <a:pt x="24105" y="26764"/>
                  </a:lnTo>
                  <a:lnTo>
                    <a:pt x="20770" y="25962"/>
                  </a:lnTo>
                  <a:lnTo>
                    <a:pt x="20770" y="25962"/>
                  </a:lnTo>
                  <a:lnTo>
                    <a:pt x="20854" y="26637"/>
                  </a:lnTo>
                  <a:lnTo>
                    <a:pt x="20896" y="27313"/>
                  </a:lnTo>
                  <a:lnTo>
                    <a:pt x="20896" y="27988"/>
                  </a:lnTo>
                  <a:lnTo>
                    <a:pt x="20854" y="28579"/>
                  </a:lnTo>
                  <a:lnTo>
                    <a:pt x="20770" y="29170"/>
                  </a:lnTo>
                  <a:lnTo>
                    <a:pt x="20601" y="29761"/>
                  </a:lnTo>
                  <a:lnTo>
                    <a:pt x="20390" y="30268"/>
                  </a:lnTo>
                  <a:lnTo>
                    <a:pt x="20094" y="30732"/>
                  </a:lnTo>
                  <a:lnTo>
                    <a:pt x="19757" y="31196"/>
                  </a:lnTo>
                  <a:lnTo>
                    <a:pt x="19334" y="31576"/>
                  </a:lnTo>
                  <a:lnTo>
                    <a:pt x="18870" y="31914"/>
                  </a:lnTo>
                  <a:lnTo>
                    <a:pt x="18279" y="32210"/>
                  </a:lnTo>
                  <a:lnTo>
                    <a:pt x="17646" y="32421"/>
                  </a:lnTo>
                  <a:lnTo>
                    <a:pt x="16928" y="32590"/>
                  </a:lnTo>
                  <a:lnTo>
                    <a:pt x="16084" y="32716"/>
                  </a:lnTo>
                  <a:lnTo>
                    <a:pt x="15197" y="32758"/>
                  </a:lnTo>
                  <a:lnTo>
                    <a:pt x="15197" y="32758"/>
                  </a:lnTo>
                  <a:lnTo>
                    <a:pt x="14606" y="32716"/>
                  </a:lnTo>
                  <a:lnTo>
                    <a:pt x="14058" y="32674"/>
                  </a:lnTo>
                  <a:lnTo>
                    <a:pt x="13551" y="32632"/>
                  </a:lnTo>
                  <a:lnTo>
                    <a:pt x="13044" y="32505"/>
                  </a:lnTo>
                  <a:lnTo>
                    <a:pt x="12622" y="32421"/>
                  </a:lnTo>
                  <a:lnTo>
                    <a:pt x="12200" y="32252"/>
                  </a:lnTo>
                  <a:lnTo>
                    <a:pt x="11820" y="32083"/>
                  </a:lnTo>
                  <a:lnTo>
                    <a:pt x="11482" y="31914"/>
                  </a:lnTo>
                  <a:lnTo>
                    <a:pt x="11145" y="31703"/>
                  </a:lnTo>
                  <a:lnTo>
                    <a:pt x="10891" y="31450"/>
                  </a:lnTo>
                  <a:lnTo>
                    <a:pt x="10638" y="31196"/>
                  </a:lnTo>
                  <a:lnTo>
                    <a:pt x="10385" y="30943"/>
                  </a:lnTo>
                  <a:lnTo>
                    <a:pt x="10174" y="30648"/>
                  </a:lnTo>
                  <a:lnTo>
                    <a:pt x="10005" y="30352"/>
                  </a:lnTo>
                  <a:lnTo>
                    <a:pt x="9878" y="30014"/>
                  </a:lnTo>
                  <a:lnTo>
                    <a:pt x="9752" y="29677"/>
                  </a:lnTo>
                  <a:lnTo>
                    <a:pt x="9625" y="29339"/>
                  </a:lnTo>
                  <a:lnTo>
                    <a:pt x="9541" y="28959"/>
                  </a:lnTo>
                  <a:lnTo>
                    <a:pt x="9456" y="28199"/>
                  </a:lnTo>
                  <a:lnTo>
                    <a:pt x="9456" y="27397"/>
                  </a:lnTo>
                  <a:lnTo>
                    <a:pt x="9498" y="26553"/>
                  </a:lnTo>
                  <a:lnTo>
                    <a:pt x="9625" y="25666"/>
                  </a:lnTo>
                  <a:lnTo>
                    <a:pt x="9836" y="24780"/>
                  </a:lnTo>
                  <a:lnTo>
                    <a:pt x="10047" y="23893"/>
                  </a:lnTo>
                  <a:lnTo>
                    <a:pt x="10343" y="22965"/>
                  </a:lnTo>
                  <a:lnTo>
                    <a:pt x="10680" y="22036"/>
                  </a:lnTo>
                  <a:lnTo>
                    <a:pt x="11018" y="21149"/>
                  </a:lnTo>
                  <a:lnTo>
                    <a:pt x="11778" y="19376"/>
                  </a:lnTo>
                  <a:lnTo>
                    <a:pt x="12580" y="17730"/>
                  </a:lnTo>
                  <a:lnTo>
                    <a:pt x="13382" y="16253"/>
                  </a:lnTo>
                  <a:lnTo>
                    <a:pt x="14058" y="14986"/>
                  </a:lnTo>
                  <a:lnTo>
                    <a:pt x="14649" y="14015"/>
                  </a:lnTo>
                  <a:lnTo>
                    <a:pt x="15197" y="13171"/>
                  </a:lnTo>
                  <a:lnTo>
                    <a:pt x="15197" y="13171"/>
                  </a:lnTo>
                  <a:lnTo>
                    <a:pt x="15831" y="14184"/>
                  </a:lnTo>
                  <a:lnTo>
                    <a:pt x="16506" y="15366"/>
                  </a:lnTo>
                  <a:lnTo>
                    <a:pt x="17308" y="16844"/>
                  </a:lnTo>
                  <a:lnTo>
                    <a:pt x="18195" y="18574"/>
                  </a:lnTo>
                  <a:lnTo>
                    <a:pt x="18617" y="19503"/>
                  </a:lnTo>
                  <a:lnTo>
                    <a:pt x="19081" y="20474"/>
                  </a:lnTo>
                  <a:lnTo>
                    <a:pt x="19461" y="21445"/>
                  </a:lnTo>
                  <a:lnTo>
                    <a:pt x="19841" y="22458"/>
                  </a:lnTo>
                  <a:lnTo>
                    <a:pt x="20179" y="23471"/>
                  </a:lnTo>
                  <a:lnTo>
                    <a:pt x="20474" y="24484"/>
                  </a:lnTo>
                  <a:lnTo>
                    <a:pt x="24105" y="23598"/>
                  </a:lnTo>
                  <a:lnTo>
                    <a:pt x="24147" y="23598"/>
                  </a:lnTo>
                  <a:lnTo>
                    <a:pt x="24147" y="0"/>
                  </a:lnTo>
                  <a:lnTo>
                    <a:pt x="24147" y="0"/>
                  </a:lnTo>
                  <a:lnTo>
                    <a:pt x="24147" y="0"/>
                  </a:lnTo>
                  <a:lnTo>
                    <a:pt x="25329" y="42"/>
                  </a:lnTo>
                  <a:lnTo>
                    <a:pt x="26511" y="127"/>
                  </a:lnTo>
                  <a:lnTo>
                    <a:pt x="27651" y="253"/>
                  </a:lnTo>
                  <a:lnTo>
                    <a:pt x="28790" y="464"/>
                  </a:lnTo>
                  <a:lnTo>
                    <a:pt x="29930" y="676"/>
                  </a:lnTo>
                  <a:lnTo>
                    <a:pt x="31028" y="1013"/>
                  </a:lnTo>
                  <a:lnTo>
                    <a:pt x="32083" y="1351"/>
                  </a:lnTo>
                  <a:lnTo>
                    <a:pt x="33181" y="1731"/>
                  </a:lnTo>
                  <a:lnTo>
                    <a:pt x="34194" y="2195"/>
                  </a:lnTo>
                  <a:lnTo>
                    <a:pt x="35207" y="2660"/>
                  </a:lnTo>
                  <a:lnTo>
                    <a:pt x="36178" y="3208"/>
                  </a:lnTo>
                  <a:lnTo>
                    <a:pt x="37149" y="3799"/>
                  </a:lnTo>
                  <a:lnTo>
                    <a:pt x="38035" y="4433"/>
                  </a:lnTo>
                  <a:lnTo>
                    <a:pt x="38964" y="5066"/>
                  </a:lnTo>
                  <a:lnTo>
                    <a:pt x="39808" y="5783"/>
                  </a:lnTo>
                  <a:lnTo>
                    <a:pt x="40653" y="6501"/>
                  </a:lnTo>
                  <a:lnTo>
                    <a:pt x="41413" y="7303"/>
                  </a:lnTo>
                  <a:lnTo>
                    <a:pt x="42172" y="8105"/>
                  </a:lnTo>
                  <a:lnTo>
                    <a:pt x="42890" y="8950"/>
                  </a:lnTo>
                  <a:lnTo>
                    <a:pt x="43566" y="9836"/>
                  </a:lnTo>
                  <a:lnTo>
                    <a:pt x="44199" y="10723"/>
                  </a:lnTo>
                  <a:lnTo>
                    <a:pt x="44790" y="11693"/>
                  </a:lnTo>
                  <a:lnTo>
                    <a:pt x="45381" y="12664"/>
                  </a:lnTo>
                  <a:lnTo>
                    <a:pt x="45887" y="13635"/>
                  </a:lnTo>
                  <a:lnTo>
                    <a:pt x="46352" y="14691"/>
                  </a:lnTo>
                  <a:lnTo>
                    <a:pt x="46774" y="15704"/>
                  </a:lnTo>
                  <a:lnTo>
                    <a:pt x="47112" y="16801"/>
                  </a:lnTo>
                  <a:lnTo>
                    <a:pt x="47449" y="17899"/>
                  </a:lnTo>
                  <a:lnTo>
                    <a:pt x="47703" y="18997"/>
                  </a:lnTo>
                  <a:lnTo>
                    <a:pt x="47914" y="20136"/>
                  </a:lnTo>
                  <a:lnTo>
                    <a:pt x="48082" y="21276"/>
                  </a:lnTo>
                  <a:lnTo>
                    <a:pt x="48209" y="22458"/>
                  </a:lnTo>
                  <a:lnTo>
                    <a:pt x="48209" y="22458"/>
                  </a:lnTo>
                  <a:lnTo>
                    <a:pt x="48082" y="21361"/>
                  </a:lnTo>
                  <a:lnTo>
                    <a:pt x="47956" y="20305"/>
                  </a:lnTo>
                  <a:lnTo>
                    <a:pt x="47787" y="19250"/>
                  </a:lnTo>
                  <a:lnTo>
                    <a:pt x="47534" y="18237"/>
                  </a:lnTo>
                  <a:lnTo>
                    <a:pt x="47238" y="17224"/>
                  </a:lnTo>
                  <a:lnTo>
                    <a:pt x="46943" y="16210"/>
                  </a:lnTo>
                  <a:lnTo>
                    <a:pt x="46563" y="15197"/>
                  </a:lnTo>
                  <a:lnTo>
                    <a:pt x="46141" y="14269"/>
                  </a:lnTo>
                  <a:lnTo>
                    <a:pt x="45718" y="13298"/>
                  </a:lnTo>
                  <a:lnTo>
                    <a:pt x="45212" y="12369"/>
                  </a:lnTo>
                  <a:lnTo>
                    <a:pt x="44705" y="11482"/>
                  </a:lnTo>
                  <a:lnTo>
                    <a:pt x="44114" y="10596"/>
                  </a:lnTo>
                  <a:lnTo>
                    <a:pt x="43523" y="9752"/>
                  </a:lnTo>
                  <a:lnTo>
                    <a:pt x="42890" y="8950"/>
                  </a:lnTo>
                  <a:lnTo>
                    <a:pt x="42215" y="8147"/>
                  </a:lnTo>
                  <a:lnTo>
                    <a:pt x="41539" y="7388"/>
                  </a:lnTo>
                  <a:lnTo>
                    <a:pt x="40779" y="6670"/>
                  </a:lnTo>
                  <a:lnTo>
                    <a:pt x="40019" y="5952"/>
                  </a:lnTo>
                  <a:lnTo>
                    <a:pt x="39217" y="5277"/>
                  </a:lnTo>
                  <a:lnTo>
                    <a:pt x="38373" y="4644"/>
                  </a:lnTo>
                  <a:lnTo>
                    <a:pt x="37529" y="4053"/>
                  </a:lnTo>
                  <a:lnTo>
                    <a:pt x="36642" y="3462"/>
                  </a:lnTo>
                  <a:lnTo>
                    <a:pt x="35756" y="2955"/>
                  </a:lnTo>
                  <a:lnTo>
                    <a:pt x="34827" y="2449"/>
                  </a:lnTo>
                  <a:lnTo>
                    <a:pt x="33856" y="2026"/>
                  </a:lnTo>
                  <a:lnTo>
                    <a:pt x="32843" y="1604"/>
                  </a:lnTo>
                  <a:lnTo>
                    <a:pt x="31872" y="1224"/>
                  </a:lnTo>
                  <a:lnTo>
                    <a:pt x="30817" y="929"/>
                  </a:lnTo>
                  <a:lnTo>
                    <a:pt x="29761" y="633"/>
                  </a:lnTo>
                  <a:lnTo>
                    <a:pt x="28706" y="422"/>
                  </a:lnTo>
                  <a:lnTo>
                    <a:pt x="27608" y="253"/>
                  </a:lnTo>
                  <a:lnTo>
                    <a:pt x="26511" y="85"/>
                  </a:lnTo>
                  <a:lnTo>
                    <a:pt x="26511" y="85"/>
                  </a:lnTo>
                  <a:lnTo>
                    <a:pt x="25287" y="0"/>
                  </a:lnTo>
                  <a:lnTo>
                    <a:pt x="2410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1"/>
            <p:cNvSpPr/>
            <p:nvPr/>
          </p:nvSpPr>
          <p:spPr>
            <a:xfrm>
              <a:off x="4878550" y="1453850"/>
              <a:ext cx="286025" cy="489725"/>
            </a:xfrm>
            <a:custGeom>
              <a:avLst/>
              <a:gdLst/>
              <a:ahLst/>
              <a:cxnLst/>
              <a:rect l="l" t="t" r="r" b="b"/>
              <a:pathLst>
                <a:path w="11441" h="19589" extrusionOk="0">
                  <a:moveTo>
                    <a:pt x="5741" y="1"/>
                  </a:moveTo>
                  <a:lnTo>
                    <a:pt x="5193" y="845"/>
                  </a:lnTo>
                  <a:lnTo>
                    <a:pt x="4602" y="1816"/>
                  </a:lnTo>
                  <a:lnTo>
                    <a:pt x="3926" y="3083"/>
                  </a:lnTo>
                  <a:lnTo>
                    <a:pt x="3124" y="4560"/>
                  </a:lnTo>
                  <a:lnTo>
                    <a:pt x="2322" y="6206"/>
                  </a:lnTo>
                  <a:lnTo>
                    <a:pt x="1562" y="7979"/>
                  </a:lnTo>
                  <a:lnTo>
                    <a:pt x="1224" y="8866"/>
                  </a:lnTo>
                  <a:lnTo>
                    <a:pt x="887" y="9795"/>
                  </a:lnTo>
                  <a:lnTo>
                    <a:pt x="591" y="10723"/>
                  </a:lnTo>
                  <a:lnTo>
                    <a:pt x="380" y="11610"/>
                  </a:lnTo>
                  <a:lnTo>
                    <a:pt x="169" y="12496"/>
                  </a:lnTo>
                  <a:lnTo>
                    <a:pt x="42" y="13383"/>
                  </a:lnTo>
                  <a:lnTo>
                    <a:pt x="0" y="14227"/>
                  </a:lnTo>
                  <a:lnTo>
                    <a:pt x="0" y="15029"/>
                  </a:lnTo>
                  <a:lnTo>
                    <a:pt x="85" y="15789"/>
                  </a:lnTo>
                  <a:lnTo>
                    <a:pt x="169" y="16169"/>
                  </a:lnTo>
                  <a:lnTo>
                    <a:pt x="296" y="16507"/>
                  </a:lnTo>
                  <a:lnTo>
                    <a:pt x="422" y="16844"/>
                  </a:lnTo>
                  <a:lnTo>
                    <a:pt x="549" y="17182"/>
                  </a:lnTo>
                  <a:lnTo>
                    <a:pt x="718" y="17478"/>
                  </a:lnTo>
                  <a:lnTo>
                    <a:pt x="929" y="17773"/>
                  </a:lnTo>
                  <a:lnTo>
                    <a:pt x="1182" y="18026"/>
                  </a:lnTo>
                  <a:lnTo>
                    <a:pt x="1435" y="18280"/>
                  </a:lnTo>
                  <a:lnTo>
                    <a:pt x="1689" y="18533"/>
                  </a:lnTo>
                  <a:lnTo>
                    <a:pt x="2026" y="18744"/>
                  </a:lnTo>
                  <a:lnTo>
                    <a:pt x="2364" y="18913"/>
                  </a:lnTo>
                  <a:lnTo>
                    <a:pt x="2744" y="19082"/>
                  </a:lnTo>
                  <a:lnTo>
                    <a:pt x="3166" y="19251"/>
                  </a:lnTo>
                  <a:lnTo>
                    <a:pt x="3588" y="19335"/>
                  </a:lnTo>
                  <a:lnTo>
                    <a:pt x="4095" y="19462"/>
                  </a:lnTo>
                  <a:lnTo>
                    <a:pt x="4602" y="19504"/>
                  </a:lnTo>
                  <a:lnTo>
                    <a:pt x="5150" y="19546"/>
                  </a:lnTo>
                  <a:lnTo>
                    <a:pt x="5741" y="19588"/>
                  </a:lnTo>
                  <a:lnTo>
                    <a:pt x="6290" y="19546"/>
                  </a:lnTo>
                  <a:lnTo>
                    <a:pt x="6839" y="19504"/>
                  </a:lnTo>
                  <a:lnTo>
                    <a:pt x="7388" y="19462"/>
                  </a:lnTo>
                  <a:lnTo>
                    <a:pt x="7852" y="19335"/>
                  </a:lnTo>
                  <a:lnTo>
                    <a:pt x="8274" y="19251"/>
                  </a:lnTo>
                  <a:lnTo>
                    <a:pt x="8696" y="19082"/>
                  </a:lnTo>
                  <a:lnTo>
                    <a:pt x="9076" y="18913"/>
                  </a:lnTo>
                  <a:lnTo>
                    <a:pt x="9414" y="18744"/>
                  </a:lnTo>
                  <a:lnTo>
                    <a:pt x="9752" y="18533"/>
                  </a:lnTo>
                  <a:lnTo>
                    <a:pt x="10005" y="18280"/>
                  </a:lnTo>
                  <a:lnTo>
                    <a:pt x="10301" y="18026"/>
                  </a:lnTo>
                  <a:lnTo>
                    <a:pt x="10512" y="17773"/>
                  </a:lnTo>
                  <a:lnTo>
                    <a:pt x="10723" y="17478"/>
                  </a:lnTo>
                  <a:lnTo>
                    <a:pt x="10892" y="17182"/>
                  </a:lnTo>
                  <a:lnTo>
                    <a:pt x="11018" y="16844"/>
                  </a:lnTo>
                  <a:lnTo>
                    <a:pt x="11145" y="16507"/>
                  </a:lnTo>
                  <a:lnTo>
                    <a:pt x="11271" y="16169"/>
                  </a:lnTo>
                  <a:lnTo>
                    <a:pt x="11356" y="15789"/>
                  </a:lnTo>
                  <a:lnTo>
                    <a:pt x="11440" y="15029"/>
                  </a:lnTo>
                  <a:lnTo>
                    <a:pt x="11440" y="14227"/>
                  </a:lnTo>
                  <a:lnTo>
                    <a:pt x="11398" y="13383"/>
                  </a:lnTo>
                  <a:lnTo>
                    <a:pt x="11271" y="12496"/>
                  </a:lnTo>
                  <a:lnTo>
                    <a:pt x="11060" y="11610"/>
                  </a:lnTo>
                  <a:lnTo>
                    <a:pt x="10849" y="10723"/>
                  </a:lnTo>
                  <a:lnTo>
                    <a:pt x="10554" y="9795"/>
                  </a:lnTo>
                  <a:lnTo>
                    <a:pt x="10216" y="8866"/>
                  </a:lnTo>
                  <a:lnTo>
                    <a:pt x="9878" y="7979"/>
                  </a:lnTo>
                  <a:lnTo>
                    <a:pt x="9119" y="6206"/>
                  </a:lnTo>
                  <a:lnTo>
                    <a:pt x="8316" y="4560"/>
                  </a:lnTo>
                  <a:lnTo>
                    <a:pt x="7514" y="3083"/>
                  </a:lnTo>
                  <a:lnTo>
                    <a:pt x="6839" y="1816"/>
                  </a:lnTo>
                  <a:lnTo>
                    <a:pt x="6248" y="845"/>
                  </a:lnTo>
                  <a:lnTo>
                    <a:pt x="5741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1"/>
            <p:cNvSpPr/>
            <p:nvPr/>
          </p:nvSpPr>
          <p:spPr>
            <a:xfrm>
              <a:off x="4878550" y="1453850"/>
              <a:ext cx="286025" cy="489725"/>
            </a:xfrm>
            <a:custGeom>
              <a:avLst/>
              <a:gdLst/>
              <a:ahLst/>
              <a:cxnLst/>
              <a:rect l="l" t="t" r="r" b="b"/>
              <a:pathLst>
                <a:path w="11441" h="19589" fill="none" extrusionOk="0">
                  <a:moveTo>
                    <a:pt x="5741" y="1"/>
                  </a:moveTo>
                  <a:lnTo>
                    <a:pt x="5741" y="1"/>
                  </a:lnTo>
                  <a:lnTo>
                    <a:pt x="6248" y="845"/>
                  </a:lnTo>
                  <a:lnTo>
                    <a:pt x="6839" y="1816"/>
                  </a:lnTo>
                  <a:lnTo>
                    <a:pt x="7514" y="3083"/>
                  </a:lnTo>
                  <a:lnTo>
                    <a:pt x="8316" y="4560"/>
                  </a:lnTo>
                  <a:lnTo>
                    <a:pt x="9119" y="6206"/>
                  </a:lnTo>
                  <a:lnTo>
                    <a:pt x="9878" y="7979"/>
                  </a:lnTo>
                  <a:lnTo>
                    <a:pt x="10216" y="8866"/>
                  </a:lnTo>
                  <a:lnTo>
                    <a:pt x="10554" y="9795"/>
                  </a:lnTo>
                  <a:lnTo>
                    <a:pt x="10849" y="10723"/>
                  </a:lnTo>
                  <a:lnTo>
                    <a:pt x="11060" y="11610"/>
                  </a:lnTo>
                  <a:lnTo>
                    <a:pt x="11271" y="12496"/>
                  </a:lnTo>
                  <a:lnTo>
                    <a:pt x="11398" y="13383"/>
                  </a:lnTo>
                  <a:lnTo>
                    <a:pt x="11440" y="14227"/>
                  </a:lnTo>
                  <a:lnTo>
                    <a:pt x="11440" y="15029"/>
                  </a:lnTo>
                  <a:lnTo>
                    <a:pt x="11356" y="15789"/>
                  </a:lnTo>
                  <a:lnTo>
                    <a:pt x="11271" y="16169"/>
                  </a:lnTo>
                  <a:lnTo>
                    <a:pt x="11145" y="16507"/>
                  </a:lnTo>
                  <a:lnTo>
                    <a:pt x="11018" y="16844"/>
                  </a:lnTo>
                  <a:lnTo>
                    <a:pt x="10892" y="17182"/>
                  </a:lnTo>
                  <a:lnTo>
                    <a:pt x="10723" y="17478"/>
                  </a:lnTo>
                  <a:lnTo>
                    <a:pt x="10512" y="17773"/>
                  </a:lnTo>
                  <a:lnTo>
                    <a:pt x="10301" y="18026"/>
                  </a:lnTo>
                  <a:lnTo>
                    <a:pt x="10005" y="18280"/>
                  </a:lnTo>
                  <a:lnTo>
                    <a:pt x="9752" y="18533"/>
                  </a:lnTo>
                  <a:lnTo>
                    <a:pt x="9414" y="18744"/>
                  </a:lnTo>
                  <a:lnTo>
                    <a:pt x="9076" y="18913"/>
                  </a:lnTo>
                  <a:lnTo>
                    <a:pt x="8696" y="19082"/>
                  </a:lnTo>
                  <a:lnTo>
                    <a:pt x="8274" y="19251"/>
                  </a:lnTo>
                  <a:lnTo>
                    <a:pt x="7852" y="19335"/>
                  </a:lnTo>
                  <a:lnTo>
                    <a:pt x="7388" y="19462"/>
                  </a:lnTo>
                  <a:lnTo>
                    <a:pt x="6839" y="19504"/>
                  </a:lnTo>
                  <a:lnTo>
                    <a:pt x="6290" y="19546"/>
                  </a:lnTo>
                  <a:lnTo>
                    <a:pt x="5741" y="19588"/>
                  </a:lnTo>
                  <a:lnTo>
                    <a:pt x="5741" y="19588"/>
                  </a:lnTo>
                  <a:lnTo>
                    <a:pt x="5150" y="19546"/>
                  </a:lnTo>
                  <a:lnTo>
                    <a:pt x="4602" y="19504"/>
                  </a:lnTo>
                  <a:lnTo>
                    <a:pt x="4095" y="19462"/>
                  </a:lnTo>
                  <a:lnTo>
                    <a:pt x="3588" y="19335"/>
                  </a:lnTo>
                  <a:lnTo>
                    <a:pt x="3166" y="19251"/>
                  </a:lnTo>
                  <a:lnTo>
                    <a:pt x="2744" y="19082"/>
                  </a:lnTo>
                  <a:lnTo>
                    <a:pt x="2364" y="18913"/>
                  </a:lnTo>
                  <a:lnTo>
                    <a:pt x="2026" y="18744"/>
                  </a:lnTo>
                  <a:lnTo>
                    <a:pt x="1689" y="18533"/>
                  </a:lnTo>
                  <a:lnTo>
                    <a:pt x="1435" y="18280"/>
                  </a:lnTo>
                  <a:lnTo>
                    <a:pt x="1182" y="18026"/>
                  </a:lnTo>
                  <a:lnTo>
                    <a:pt x="929" y="17773"/>
                  </a:lnTo>
                  <a:lnTo>
                    <a:pt x="718" y="17478"/>
                  </a:lnTo>
                  <a:lnTo>
                    <a:pt x="549" y="17182"/>
                  </a:lnTo>
                  <a:lnTo>
                    <a:pt x="422" y="16844"/>
                  </a:lnTo>
                  <a:lnTo>
                    <a:pt x="296" y="16507"/>
                  </a:lnTo>
                  <a:lnTo>
                    <a:pt x="169" y="16169"/>
                  </a:lnTo>
                  <a:lnTo>
                    <a:pt x="85" y="15789"/>
                  </a:lnTo>
                  <a:lnTo>
                    <a:pt x="0" y="15029"/>
                  </a:lnTo>
                  <a:lnTo>
                    <a:pt x="0" y="14227"/>
                  </a:lnTo>
                  <a:lnTo>
                    <a:pt x="42" y="13383"/>
                  </a:lnTo>
                  <a:lnTo>
                    <a:pt x="169" y="12496"/>
                  </a:lnTo>
                  <a:lnTo>
                    <a:pt x="380" y="11610"/>
                  </a:lnTo>
                  <a:lnTo>
                    <a:pt x="591" y="10723"/>
                  </a:lnTo>
                  <a:lnTo>
                    <a:pt x="887" y="9795"/>
                  </a:lnTo>
                  <a:lnTo>
                    <a:pt x="1224" y="8866"/>
                  </a:lnTo>
                  <a:lnTo>
                    <a:pt x="1562" y="7979"/>
                  </a:lnTo>
                  <a:lnTo>
                    <a:pt x="2322" y="6206"/>
                  </a:lnTo>
                  <a:lnTo>
                    <a:pt x="3124" y="4560"/>
                  </a:lnTo>
                  <a:lnTo>
                    <a:pt x="3926" y="3083"/>
                  </a:lnTo>
                  <a:lnTo>
                    <a:pt x="4602" y="1816"/>
                  </a:lnTo>
                  <a:lnTo>
                    <a:pt x="5193" y="845"/>
                  </a:lnTo>
                  <a:lnTo>
                    <a:pt x="57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1"/>
            <p:cNvSpPr/>
            <p:nvPr/>
          </p:nvSpPr>
          <p:spPr>
            <a:xfrm>
              <a:off x="4938700" y="1645925"/>
              <a:ext cx="26400" cy="49650"/>
            </a:xfrm>
            <a:custGeom>
              <a:avLst/>
              <a:gdLst/>
              <a:ahLst/>
              <a:cxnLst/>
              <a:rect l="l" t="t" r="r" b="b"/>
              <a:pathLst>
                <a:path w="1056" h="1986" extrusionOk="0">
                  <a:moveTo>
                    <a:pt x="887" y="1"/>
                  </a:moveTo>
                  <a:lnTo>
                    <a:pt x="802" y="43"/>
                  </a:lnTo>
                  <a:lnTo>
                    <a:pt x="760" y="85"/>
                  </a:lnTo>
                  <a:lnTo>
                    <a:pt x="338" y="887"/>
                  </a:lnTo>
                  <a:lnTo>
                    <a:pt x="43" y="1732"/>
                  </a:lnTo>
                  <a:lnTo>
                    <a:pt x="0" y="1816"/>
                  </a:lnTo>
                  <a:lnTo>
                    <a:pt x="43" y="1858"/>
                  </a:lnTo>
                  <a:lnTo>
                    <a:pt x="85" y="1943"/>
                  </a:lnTo>
                  <a:lnTo>
                    <a:pt x="127" y="1943"/>
                  </a:lnTo>
                  <a:lnTo>
                    <a:pt x="169" y="1985"/>
                  </a:lnTo>
                  <a:lnTo>
                    <a:pt x="296" y="1943"/>
                  </a:lnTo>
                  <a:lnTo>
                    <a:pt x="338" y="1858"/>
                  </a:lnTo>
                  <a:lnTo>
                    <a:pt x="676" y="1056"/>
                  </a:lnTo>
                  <a:lnTo>
                    <a:pt x="1056" y="254"/>
                  </a:lnTo>
                  <a:lnTo>
                    <a:pt x="1056" y="170"/>
                  </a:lnTo>
                  <a:lnTo>
                    <a:pt x="1056" y="128"/>
                  </a:lnTo>
                  <a:lnTo>
                    <a:pt x="1014" y="85"/>
                  </a:lnTo>
                  <a:lnTo>
                    <a:pt x="971" y="43"/>
                  </a:lnTo>
                  <a:lnTo>
                    <a:pt x="887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1"/>
            <p:cNvSpPr/>
            <p:nvPr/>
          </p:nvSpPr>
          <p:spPr>
            <a:xfrm>
              <a:off x="4938700" y="1645925"/>
              <a:ext cx="26400" cy="49650"/>
            </a:xfrm>
            <a:custGeom>
              <a:avLst/>
              <a:gdLst/>
              <a:ahLst/>
              <a:cxnLst/>
              <a:rect l="l" t="t" r="r" b="b"/>
              <a:pathLst>
                <a:path w="1056" h="1986" fill="none" extrusionOk="0">
                  <a:moveTo>
                    <a:pt x="887" y="1"/>
                  </a:moveTo>
                  <a:lnTo>
                    <a:pt x="887" y="1"/>
                  </a:lnTo>
                  <a:lnTo>
                    <a:pt x="802" y="43"/>
                  </a:lnTo>
                  <a:lnTo>
                    <a:pt x="760" y="85"/>
                  </a:lnTo>
                  <a:lnTo>
                    <a:pt x="760" y="85"/>
                  </a:lnTo>
                  <a:lnTo>
                    <a:pt x="338" y="887"/>
                  </a:lnTo>
                  <a:lnTo>
                    <a:pt x="43" y="1732"/>
                  </a:lnTo>
                  <a:lnTo>
                    <a:pt x="43" y="1732"/>
                  </a:lnTo>
                  <a:lnTo>
                    <a:pt x="0" y="1816"/>
                  </a:lnTo>
                  <a:lnTo>
                    <a:pt x="43" y="1858"/>
                  </a:lnTo>
                  <a:lnTo>
                    <a:pt x="85" y="1943"/>
                  </a:lnTo>
                  <a:lnTo>
                    <a:pt x="127" y="1943"/>
                  </a:lnTo>
                  <a:lnTo>
                    <a:pt x="127" y="1943"/>
                  </a:lnTo>
                  <a:lnTo>
                    <a:pt x="169" y="1985"/>
                  </a:lnTo>
                  <a:lnTo>
                    <a:pt x="169" y="1985"/>
                  </a:lnTo>
                  <a:lnTo>
                    <a:pt x="296" y="1943"/>
                  </a:lnTo>
                  <a:lnTo>
                    <a:pt x="338" y="1858"/>
                  </a:lnTo>
                  <a:lnTo>
                    <a:pt x="338" y="1858"/>
                  </a:lnTo>
                  <a:lnTo>
                    <a:pt x="676" y="1056"/>
                  </a:lnTo>
                  <a:lnTo>
                    <a:pt x="1056" y="254"/>
                  </a:lnTo>
                  <a:lnTo>
                    <a:pt x="1056" y="254"/>
                  </a:lnTo>
                  <a:lnTo>
                    <a:pt x="1056" y="170"/>
                  </a:lnTo>
                  <a:lnTo>
                    <a:pt x="1056" y="128"/>
                  </a:lnTo>
                  <a:lnTo>
                    <a:pt x="1014" y="85"/>
                  </a:lnTo>
                  <a:lnTo>
                    <a:pt x="971" y="43"/>
                  </a:lnTo>
                  <a:lnTo>
                    <a:pt x="971" y="43"/>
                  </a:lnTo>
                  <a:lnTo>
                    <a:pt x="8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1"/>
            <p:cNvSpPr/>
            <p:nvPr/>
          </p:nvSpPr>
          <p:spPr>
            <a:xfrm>
              <a:off x="4912325" y="1733525"/>
              <a:ext cx="114000" cy="180500"/>
            </a:xfrm>
            <a:custGeom>
              <a:avLst/>
              <a:gdLst/>
              <a:ahLst/>
              <a:cxnLst/>
              <a:rect l="l" t="t" r="r" b="b"/>
              <a:pathLst>
                <a:path w="4560" h="7220" extrusionOk="0">
                  <a:moveTo>
                    <a:pt x="591" y="1"/>
                  </a:moveTo>
                  <a:lnTo>
                    <a:pt x="549" y="127"/>
                  </a:lnTo>
                  <a:lnTo>
                    <a:pt x="338" y="887"/>
                  </a:lnTo>
                  <a:lnTo>
                    <a:pt x="169" y="1689"/>
                  </a:lnTo>
                  <a:lnTo>
                    <a:pt x="42" y="2491"/>
                  </a:lnTo>
                  <a:lnTo>
                    <a:pt x="0" y="3336"/>
                  </a:lnTo>
                  <a:lnTo>
                    <a:pt x="0" y="3758"/>
                  </a:lnTo>
                  <a:lnTo>
                    <a:pt x="42" y="4180"/>
                  </a:lnTo>
                  <a:lnTo>
                    <a:pt x="127" y="4602"/>
                  </a:lnTo>
                  <a:lnTo>
                    <a:pt x="253" y="4982"/>
                  </a:lnTo>
                  <a:lnTo>
                    <a:pt x="422" y="5278"/>
                  </a:lnTo>
                  <a:lnTo>
                    <a:pt x="591" y="5531"/>
                  </a:lnTo>
                  <a:lnTo>
                    <a:pt x="760" y="5784"/>
                  </a:lnTo>
                  <a:lnTo>
                    <a:pt x="971" y="5995"/>
                  </a:lnTo>
                  <a:lnTo>
                    <a:pt x="1224" y="6206"/>
                  </a:lnTo>
                  <a:lnTo>
                    <a:pt x="1478" y="6375"/>
                  </a:lnTo>
                  <a:lnTo>
                    <a:pt x="2026" y="6671"/>
                  </a:lnTo>
                  <a:lnTo>
                    <a:pt x="2575" y="6882"/>
                  </a:lnTo>
                  <a:lnTo>
                    <a:pt x="3166" y="7051"/>
                  </a:lnTo>
                  <a:lnTo>
                    <a:pt x="3757" y="7135"/>
                  </a:lnTo>
                  <a:lnTo>
                    <a:pt x="4348" y="7219"/>
                  </a:lnTo>
                  <a:lnTo>
                    <a:pt x="4390" y="7219"/>
                  </a:lnTo>
                  <a:lnTo>
                    <a:pt x="4475" y="7177"/>
                  </a:lnTo>
                  <a:lnTo>
                    <a:pt x="4559" y="7093"/>
                  </a:lnTo>
                  <a:lnTo>
                    <a:pt x="4517" y="7008"/>
                  </a:lnTo>
                  <a:lnTo>
                    <a:pt x="4517" y="6966"/>
                  </a:lnTo>
                  <a:lnTo>
                    <a:pt x="4433" y="6924"/>
                  </a:lnTo>
                  <a:lnTo>
                    <a:pt x="4390" y="6882"/>
                  </a:lnTo>
                  <a:lnTo>
                    <a:pt x="3842" y="6839"/>
                  </a:lnTo>
                  <a:lnTo>
                    <a:pt x="3251" y="6713"/>
                  </a:lnTo>
                  <a:lnTo>
                    <a:pt x="2702" y="6544"/>
                  </a:lnTo>
                  <a:lnTo>
                    <a:pt x="2153" y="6375"/>
                  </a:lnTo>
                  <a:lnTo>
                    <a:pt x="1646" y="6080"/>
                  </a:lnTo>
                  <a:lnTo>
                    <a:pt x="1224" y="5784"/>
                  </a:lnTo>
                  <a:lnTo>
                    <a:pt x="1013" y="5573"/>
                  </a:lnTo>
                  <a:lnTo>
                    <a:pt x="844" y="5362"/>
                  </a:lnTo>
                  <a:lnTo>
                    <a:pt x="718" y="5109"/>
                  </a:lnTo>
                  <a:lnTo>
                    <a:pt x="591" y="4855"/>
                  </a:lnTo>
                  <a:lnTo>
                    <a:pt x="464" y="4518"/>
                  </a:lnTo>
                  <a:lnTo>
                    <a:pt x="380" y="4138"/>
                  </a:lnTo>
                  <a:lnTo>
                    <a:pt x="338" y="3716"/>
                  </a:lnTo>
                  <a:lnTo>
                    <a:pt x="338" y="3336"/>
                  </a:lnTo>
                  <a:lnTo>
                    <a:pt x="380" y="2534"/>
                  </a:lnTo>
                  <a:lnTo>
                    <a:pt x="507" y="1732"/>
                  </a:lnTo>
                  <a:lnTo>
                    <a:pt x="675" y="929"/>
                  </a:lnTo>
                  <a:lnTo>
                    <a:pt x="844" y="212"/>
                  </a:lnTo>
                  <a:lnTo>
                    <a:pt x="844" y="127"/>
                  </a:lnTo>
                  <a:lnTo>
                    <a:pt x="844" y="85"/>
                  </a:lnTo>
                  <a:lnTo>
                    <a:pt x="802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1"/>
            <p:cNvSpPr/>
            <p:nvPr/>
          </p:nvSpPr>
          <p:spPr>
            <a:xfrm>
              <a:off x="4912325" y="1733525"/>
              <a:ext cx="114000" cy="180500"/>
            </a:xfrm>
            <a:custGeom>
              <a:avLst/>
              <a:gdLst/>
              <a:ahLst/>
              <a:cxnLst/>
              <a:rect l="l" t="t" r="r" b="b"/>
              <a:pathLst>
                <a:path w="4560" h="7220" fill="none" extrusionOk="0">
                  <a:moveTo>
                    <a:pt x="675" y="1"/>
                  </a:moveTo>
                  <a:lnTo>
                    <a:pt x="675" y="1"/>
                  </a:lnTo>
                  <a:lnTo>
                    <a:pt x="591" y="1"/>
                  </a:lnTo>
                  <a:lnTo>
                    <a:pt x="549" y="127"/>
                  </a:lnTo>
                  <a:lnTo>
                    <a:pt x="549" y="127"/>
                  </a:lnTo>
                  <a:lnTo>
                    <a:pt x="338" y="887"/>
                  </a:lnTo>
                  <a:lnTo>
                    <a:pt x="169" y="1689"/>
                  </a:lnTo>
                  <a:lnTo>
                    <a:pt x="42" y="2491"/>
                  </a:lnTo>
                  <a:lnTo>
                    <a:pt x="0" y="3336"/>
                  </a:lnTo>
                  <a:lnTo>
                    <a:pt x="0" y="3336"/>
                  </a:lnTo>
                  <a:lnTo>
                    <a:pt x="0" y="3758"/>
                  </a:lnTo>
                  <a:lnTo>
                    <a:pt x="42" y="4180"/>
                  </a:lnTo>
                  <a:lnTo>
                    <a:pt x="127" y="4602"/>
                  </a:lnTo>
                  <a:lnTo>
                    <a:pt x="253" y="4982"/>
                  </a:lnTo>
                  <a:lnTo>
                    <a:pt x="253" y="4982"/>
                  </a:lnTo>
                  <a:lnTo>
                    <a:pt x="253" y="4982"/>
                  </a:lnTo>
                  <a:lnTo>
                    <a:pt x="422" y="5278"/>
                  </a:lnTo>
                  <a:lnTo>
                    <a:pt x="591" y="5531"/>
                  </a:lnTo>
                  <a:lnTo>
                    <a:pt x="760" y="5784"/>
                  </a:lnTo>
                  <a:lnTo>
                    <a:pt x="971" y="5995"/>
                  </a:lnTo>
                  <a:lnTo>
                    <a:pt x="1224" y="6206"/>
                  </a:lnTo>
                  <a:lnTo>
                    <a:pt x="1478" y="6375"/>
                  </a:lnTo>
                  <a:lnTo>
                    <a:pt x="2026" y="6671"/>
                  </a:lnTo>
                  <a:lnTo>
                    <a:pt x="2026" y="6671"/>
                  </a:lnTo>
                  <a:lnTo>
                    <a:pt x="2575" y="6882"/>
                  </a:lnTo>
                  <a:lnTo>
                    <a:pt x="3166" y="7051"/>
                  </a:lnTo>
                  <a:lnTo>
                    <a:pt x="3757" y="7135"/>
                  </a:lnTo>
                  <a:lnTo>
                    <a:pt x="4348" y="7219"/>
                  </a:lnTo>
                  <a:lnTo>
                    <a:pt x="4348" y="7219"/>
                  </a:lnTo>
                  <a:lnTo>
                    <a:pt x="4390" y="7219"/>
                  </a:lnTo>
                  <a:lnTo>
                    <a:pt x="4390" y="7219"/>
                  </a:lnTo>
                  <a:lnTo>
                    <a:pt x="4475" y="7177"/>
                  </a:lnTo>
                  <a:lnTo>
                    <a:pt x="4559" y="7093"/>
                  </a:lnTo>
                  <a:lnTo>
                    <a:pt x="4559" y="7093"/>
                  </a:lnTo>
                  <a:lnTo>
                    <a:pt x="4517" y="7008"/>
                  </a:lnTo>
                  <a:lnTo>
                    <a:pt x="4517" y="6966"/>
                  </a:lnTo>
                  <a:lnTo>
                    <a:pt x="4433" y="6924"/>
                  </a:lnTo>
                  <a:lnTo>
                    <a:pt x="4390" y="6882"/>
                  </a:lnTo>
                  <a:lnTo>
                    <a:pt x="4390" y="6882"/>
                  </a:lnTo>
                  <a:lnTo>
                    <a:pt x="4390" y="6882"/>
                  </a:lnTo>
                  <a:lnTo>
                    <a:pt x="3842" y="6839"/>
                  </a:lnTo>
                  <a:lnTo>
                    <a:pt x="3251" y="6713"/>
                  </a:lnTo>
                  <a:lnTo>
                    <a:pt x="2702" y="6544"/>
                  </a:lnTo>
                  <a:lnTo>
                    <a:pt x="2153" y="6375"/>
                  </a:lnTo>
                  <a:lnTo>
                    <a:pt x="2153" y="6375"/>
                  </a:lnTo>
                  <a:lnTo>
                    <a:pt x="1646" y="6080"/>
                  </a:lnTo>
                  <a:lnTo>
                    <a:pt x="1224" y="5784"/>
                  </a:lnTo>
                  <a:lnTo>
                    <a:pt x="1013" y="5573"/>
                  </a:lnTo>
                  <a:lnTo>
                    <a:pt x="844" y="5362"/>
                  </a:lnTo>
                  <a:lnTo>
                    <a:pt x="718" y="5109"/>
                  </a:lnTo>
                  <a:lnTo>
                    <a:pt x="591" y="4855"/>
                  </a:lnTo>
                  <a:lnTo>
                    <a:pt x="591" y="4855"/>
                  </a:lnTo>
                  <a:lnTo>
                    <a:pt x="591" y="4855"/>
                  </a:lnTo>
                  <a:lnTo>
                    <a:pt x="464" y="4518"/>
                  </a:lnTo>
                  <a:lnTo>
                    <a:pt x="380" y="4138"/>
                  </a:lnTo>
                  <a:lnTo>
                    <a:pt x="338" y="3716"/>
                  </a:lnTo>
                  <a:lnTo>
                    <a:pt x="338" y="3336"/>
                  </a:lnTo>
                  <a:lnTo>
                    <a:pt x="338" y="3336"/>
                  </a:lnTo>
                  <a:lnTo>
                    <a:pt x="380" y="2534"/>
                  </a:lnTo>
                  <a:lnTo>
                    <a:pt x="507" y="1732"/>
                  </a:lnTo>
                  <a:lnTo>
                    <a:pt x="675" y="929"/>
                  </a:lnTo>
                  <a:lnTo>
                    <a:pt x="844" y="212"/>
                  </a:lnTo>
                  <a:lnTo>
                    <a:pt x="844" y="212"/>
                  </a:lnTo>
                  <a:lnTo>
                    <a:pt x="844" y="127"/>
                  </a:lnTo>
                  <a:lnTo>
                    <a:pt x="844" y="85"/>
                  </a:lnTo>
                  <a:lnTo>
                    <a:pt x="802" y="1"/>
                  </a:lnTo>
                  <a:lnTo>
                    <a:pt x="718" y="1"/>
                  </a:lnTo>
                  <a:lnTo>
                    <a:pt x="718" y="1"/>
                  </a:lnTo>
                  <a:lnTo>
                    <a:pt x="67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1"/>
            <p:cNvSpPr/>
            <p:nvPr/>
          </p:nvSpPr>
          <p:spPr>
            <a:xfrm>
              <a:off x="5080125" y="1124600"/>
              <a:ext cx="768325" cy="1206300"/>
            </a:xfrm>
            <a:custGeom>
              <a:avLst/>
              <a:gdLst/>
              <a:ahLst/>
              <a:cxnLst/>
              <a:rect l="l" t="t" r="r" b="b"/>
              <a:pathLst>
                <a:path w="30733" h="48252" extrusionOk="0">
                  <a:moveTo>
                    <a:pt x="6628" y="0"/>
                  </a:moveTo>
                  <a:lnTo>
                    <a:pt x="6628" y="23598"/>
                  </a:lnTo>
                  <a:lnTo>
                    <a:pt x="6586" y="23598"/>
                  </a:lnTo>
                  <a:lnTo>
                    <a:pt x="0" y="25202"/>
                  </a:lnTo>
                  <a:lnTo>
                    <a:pt x="6586" y="26764"/>
                  </a:lnTo>
                  <a:lnTo>
                    <a:pt x="6628" y="26764"/>
                  </a:lnTo>
                  <a:lnTo>
                    <a:pt x="6628" y="48251"/>
                  </a:lnTo>
                  <a:lnTo>
                    <a:pt x="7852" y="48209"/>
                  </a:lnTo>
                  <a:lnTo>
                    <a:pt x="9076" y="48124"/>
                  </a:lnTo>
                  <a:lnTo>
                    <a:pt x="10301" y="47956"/>
                  </a:lnTo>
                  <a:lnTo>
                    <a:pt x="11483" y="47744"/>
                  </a:lnTo>
                  <a:lnTo>
                    <a:pt x="12665" y="47491"/>
                  </a:lnTo>
                  <a:lnTo>
                    <a:pt x="13804" y="47153"/>
                  </a:lnTo>
                  <a:lnTo>
                    <a:pt x="14902" y="46774"/>
                  </a:lnTo>
                  <a:lnTo>
                    <a:pt x="15999" y="46351"/>
                  </a:lnTo>
                  <a:lnTo>
                    <a:pt x="17055" y="45845"/>
                  </a:lnTo>
                  <a:lnTo>
                    <a:pt x="18110" y="45338"/>
                  </a:lnTo>
                  <a:lnTo>
                    <a:pt x="19123" y="44747"/>
                  </a:lnTo>
                  <a:lnTo>
                    <a:pt x="20094" y="44114"/>
                  </a:lnTo>
                  <a:lnTo>
                    <a:pt x="21065" y="43439"/>
                  </a:lnTo>
                  <a:lnTo>
                    <a:pt x="21952" y="42721"/>
                  </a:lnTo>
                  <a:lnTo>
                    <a:pt x="22838" y="41961"/>
                  </a:lnTo>
                  <a:lnTo>
                    <a:pt x="23683" y="41159"/>
                  </a:lnTo>
                  <a:lnTo>
                    <a:pt x="24485" y="40315"/>
                  </a:lnTo>
                  <a:lnTo>
                    <a:pt x="25244" y="39470"/>
                  </a:lnTo>
                  <a:lnTo>
                    <a:pt x="25962" y="38542"/>
                  </a:lnTo>
                  <a:lnTo>
                    <a:pt x="26638" y="37613"/>
                  </a:lnTo>
                  <a:lnTo>
                    <a:pt x="27229" y="36642"/>
                  </a:lnTo>
                  <a:lnTo>
                    <a:pt x="27820" y="35629"/>
                  </a:lnTo>
                  <a:lnTo>
                    <a:pt x="28368" y="34574"/>
                  </a:lnTo>
                  <a:lnTo>
                    <a:pt x="28833" y="33518"/>
                  </a:lnTo>
                  <a:lnTo>
                    <a:pt x="29255" y="32421"/>
                  </a:lnTo>
                  <a:lnTo>
                    <a:pt x="29635" y="31281"/>
                  </a:lnTo>
                  <a:lnTo>
                    <a:pt x="29972" y="30141"/>
                  </a:lnTo>
                  <a:lnTo>
                    <a:pt x="30268" y="28959"/>
                  </a:lnTo>
                  <a:lnTo>
                    <a:pt x="30479" y="27777"/>
                  </a:lnTo>
                  <a:lnTo>
                    <a:pt x="30606" y="26595"/>
                  </a:lnTo>
                  <a:lnTo>
                    <a:pt x="30690" y="25371"/>
                  </a:lnTo>
                  <a:lnTo>
                    <a:pt x="30732" y="24104"/>
                  </a:lnTo>
                  <a:lnTo>
                    <a:pt x="30690" y="22880"/>
                  </a:lnTo>
                  <a:lnTo>
                    <a:pt x="30606" y="21656"/>
                  </a:lnTo>
                  <a:lnTo>
                    <a:pt x="30479" y="20432"/>
                  </a:lnTo>
                  <a:lnTo>
                    <a:pt x="30268" y="19250"/>
                  </a:lnTo>
                  <a:lnTo>
                    <a:pt x="29972" y="18068"/>
                  </a:lnTo>
                  <a:lnTo>
                    <a:pt x="29635" y="16928"/>
                  </a:lnTo>
                  <a:lnTo>
                    <a:pt x="29255" y="15830"/>
                  </a:lnTo>
                  <a:lnTo>
                    <a:pt x="28833" y="14733"/>
                  </a:lnTo>
                  <a:lnTo>
                    <a:pt x="28368" y="13678"/>
                  </a:lnTo>
                  <a:lnTo>
                    <a:pt x="27820" y="12622"/>
                  </a:lnTo>
                  <a:lnTo>
                    <a:pt x="27229" y="11609"/>
                  </a:lnTo>
                  <a:lnTo>
                    <a:pt x="26638" y="10638"/>
                  </a:lnTo>
                  <a:lnTo>
                    <a:pt x="25962" y="9667"/>
                  </a:lnTo>
                  <a:lnTo>
                    <a:pt x="25244" y="8781"/>
                  </a:lnTo>
                  <a:lnTo>
                    <a:pt x="24485" y="7894"/>
                  </a:lnTo>
                  <a:lnTo>
                    <a:pt x="23683" y="7050"/>
                  </a:lnTo>
                  <a:lnTo>
                    <a:pt x="22838" y="6248"/>
                  </a:lnTo>
                  <a:lnTo>
                    <a:pt x="21952" y="5488"/>
                  </a:lnTo>
                  <a:lnTo>
                    <a:pt x="21065" y="4770"/>
                  </a:lnTo>
                  <a:lnTo>
                    <a:pt x="20094" y="4095"/>
                  </a:lnTo>
                  <a:lnTo>
                    <a:pt x="19123" y="3504"/>
                  </a:lnTo>
                  <a:lnTo>
                    <a:pt x="18110" y="2913"/>
                  </a:lnTo>
                  <a:lnTo>
                    <a:pt x="17055" y="2364"/>
                  </a:lnTo>
                  <a:lnTo>
                    <a:pt x="15999" y="1900"/>
                  </a:lnTo>
                  <a:lnTo>
                    <a:pt x="14902" y="1478"/>
                  </a:lnTo>
                  <a:lnTo>
                    <a:pt x="13804" y="1098"/>
                  </a:lnTo>
                  <a:lnTo>
                    <a:pt x="12665" y="760"/>
                  </a:lnTo>
                  <a:lnTo>
                    <a:pt x="11483" y="507"/>
                  </a:lnTo>
                  <a:lnTo>
                    <a:pt x="10301" y="296"/>
                  </a:lnTo>
                  <a:lnTo>
                    <a:pt x="9076" y="127"/>
                  </a:lnTo>
                  <a:lnTo>
                    <a:pt x="7852" y="42"/>
                  </a:lnTo>
                  <a:lnTo>
                    <a:pt x="662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1"/>
            <p:cNvSpPr/>
            <p:nvPr/>
          </p:nvSpPr>
          <p:spPr>
            <a:xfrm>
              <a:off x="5080125" y="1124600"/>
              <a:ext cx="768325" cy="1206300"/>
            </a:xfrm>
            <a:custGeom>
              <a:avLst/>
              <a:gdLst/>
              <a:ahLst/>
              <a:cxnLst/>
              <a:rect l="l" t="t" r="r" b="b"/>
              <a:pathLst>
                <a:path w="30733" h="48252" fill="none" extrusionOk="0">
                  <a:moveTo>
                    <a:pt x="6628" y="0"/>
                  </a:moveTo>
                  <a:lnTo>
                    <a:pt x="6628" y="23598"/>
                  </a:lnTo>
                  <a:lnTo>
                    <a:pt x="6586" y="23598"/>
                  </a:lnTo>
                  <a:lnTo>
                    <a:pt x="0" y="25202"/>
                  </a:lnTo>
                  <a:lnTo>
                    <a:pt x="6586" y="26764"/>
                  </a:lnTo>
                  <a:lnTo>
                    <a:pt x="6628" y="26764"/>
                  </a:lnTo>
                  <a:lnTo>
                    <a:pt x="6628" y="48251"/>
                  </a:lnTo>
                  <a:lnTo>
                    <a:pt x="6628" y="48251"/>
                  </a:lnTo>
                  <a:lnTo>
                    <a:pt x="7852" y="48209"/>
                  </a:lnTo>
                  <a:lnTo>
                    <a:pt x="9076" y="48124"/>
                  </a:lnTo>
                  <a:lnTo>
                    <a:pt x="10301" y="47956"/>
                  </a:lnTo>
                  <a:lnTo>
                    <a:pt x="11483" y="47744"/>
                  </a:lnTo>
                  <a:lnTo>
                    <a:pt x="12665" y="47491"/>
                  </a:lnTo>
                  <a:lnTo>
                    <a:pt x="13804" y="47153"/>
                  </a:lnTo>
                  <a:lnTo>
                    <a:pt x="14902" y="46774"/>
                  </a:lnTo>
                  <a:lnTo>
                    <a:pt x="15999" y="46351"/>
                  </a:lnTo>
                  <a:lnTo>
                    <a:pt x="17055" y="45845"/>
                  </a:lnTo>
                  <a:lnTo>
                    <a:pt x="18110" y="45338"/>
                  </a:lnTo>
                  <a:lnTo>
                    <a:pt x="19123" y="44747"/>
                  </a:lnTo>
                  <a:lnTo>
                    <a:pt x="20094" y="44114"/>
                  </a:lnTo>
                  <a:lnTo>
                    <a:pt x="21065" y="43439"/>
                  </a:lnTo>
                  <a:lnTo>
                    <a:pt x="21952" y="42721"/>
                  </a:lnTo>
                  <a:lnTo>
                    <a:pt x="22838" y="41961"/>
                  </a:lnTo>
                  <a:lnTo>
                    <a:pt x="23683" y="41159"/>
                  </a:lnTo>
                  <a:lnTo>
                    <a:pt x="24485" y="40315"/>
                  </a:lnTo>
                  <a:lnTo>
                    <a:pt x="25244" y="39470"/>
                  </a:lnTo>
                  <a:lnTo>
                    <a:pt x="25962" y="38542"/>
                  </a:lnTo>
                  <a:lnTo>
                    <a:pt x="26638" y="37613"/>
                  </a:lnTo>
                  <a:lnTo>
                    <a:pt x="27229" y="36642"/>
                  </a:lnTo>
                  <a:lnTo>
                    <a:pt x="27820" y="35629"/>
                  </a:lnTo>
                  <a:lnTo>
                    <a:pt x="28368" y="34574"/>
                  </a:lnTo>
                  <a:lnTo>
                    <a:pt x="28833" y="33518"/>
                  </a:lnTo>
                  <a:lnTo>
                    <a:pt x="29255" y="32421"/>
                  </a:lnTo>
                  <a:lnTo>
                    <a:pt x="29635" y="31281"/>
                  </a:lnTo>
                  <a:lnTo>
                    <a:pt x="29972" y="30141"/>
                  </a:lnTo>
                  <a:lnTo>
                    <a:pt x="30268" y="28959"/>
                  </a:lnTo>
                  <a:lnTo>
                    <a:pt x="30479" y="27777"/>
                  </a:lnTo>
                  <a:lnTo>
                    <a:pt x="30606" y="26595"/>
                  </a:lnTo>
                  <a:lnTo>
                    <a:pt x="30690" y="25371"/>
                  </a:lnTo>
                  <a:lnTo>
                    <a:pt x="30732" y="24104"/>
                  </a:lnTo>
                  <a:lnTo>
                    <a:pt x="30732" y="24104"/>
                  </a:lnTo>
                  <a:lnTo>
                    <a:pt x="30690" y="22880"/>
                  </a:lnTo>
                  <a:lnTo>
                    <a:pt x="30606" y="21656"/>
                  </a:lnTo>
                  <a:lnTo>
                    <a:pt x="30479" y="20432"/>
                  </a:lnTo>
                  <a:lnTo>
                    <a:pt x="30268" y="19250"/>
                  </a:lnTo>
                  <a:lnTo>
                    <a:pt x="29972" y="18068"/>
                  </a:lnTo>
                  <a:lnTo>
                    <a:pt x="29635" y="16928"/>
                  </a:lnTo>
                  <a:lnTo>
                    <a:pt x="29255" y="15830"/>
                  </a:lnTo>
                  <a:lnTo>
                    <a:pt x="28833" y="14733"/>
                  </a:lnTo>
                  <a:lnTo>
                    <a:pt x="28368" y="13678"/>
                  </a:lnTo>
                  <a:lnTo>
                    <a:pt x="27820" y="12622"/>
                  </a:lnTo>
                  <a:lnTo>
                    <a:pt x="27229" y="11609"/>
                  </a:lnTo>
                  <a:lnTo>
                    <a:pt x="26638" y="10638"/>
                  </a:lnTo>
                  <a:lnTo>
                    <a:pt x="25962" y="9667"/>
                  </a:lnTo>
                  <a:lnTo>
                    <a:pt x="25244" y="8781"/>
                  </a:lnTo>
                  <a:lnTo>
                    <a:pt x="24485" y="7894"/>
                  </a:lnTo>
                  <a:lnTo>
                    <a:pt x="23683" y="7050"/>
                  </a:lnTo>
                  <a:lnTo>
                    <a:pt x="22838" y="6248"/>
                  </a:lnTo>
                  <a:lnTo>
                    <a:pt x="21952" y="5488"/>
                  </a:lnTo>
                  <a:lnTo>
                    <a:pt x="21065" y="4770"/>
                  </a:lnTo>
                  <a:lnTo>
                    <a:pt x="20094" y="4095"/>
                  </a:lnTo>
                  <a:lnTo>
                    <a:pt x="19123" y="3504"/>
                  </a:lnTo>
                  <a:lnTo>
                    <a:pt x="18110" y="2913"/>
                  </a:lnTo>
                  <a:lnTo>
                    <a:pt x="17055" y="2364"/>
                  </a:lnTo>
                  <a:lnTo>
                    <a:pt x="15999" y="1900"/>
                  </a:lnTo>
                  <a:lnTo>
                    <a:pt x="14902" y="1478"/>
                  </a:lnTo>
                  <a:lnTo>
                    <a:pt x="13804" y="1098"/>
                  </a:lnTo>
                  <a:lnTo>
                    <a:pt x="12665" y="760"/>
                  </a:lnTo>
                  <a:lnTo>
                    <a:pt x="11483" y="507"/>
                  </a:lnTo>
                  <a:lnTo>
                    <a:pt x="10301" y="296"/>
                  </a:lnTo>
                  <a:lnTo>
                    <a:pt x="9076" y="127"/>
                  </a:lnTo>
                  <a:lnTo>
                    <a:pt x="7852" y="42"/>
                  </a:lnTo>
                  <a:lnTo>
                    <a:pt x="6628" y="0"/>
                  </a:lnTo>
                  <a:lnTo>
                    <a:pt x="662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1"/>
            <p:cNvSpPr/>
            <p:nvPr/>
          </p:nvSpPr>
          <p:spPr>
            <a:xfrm>
              <a:off x="5534975" y="1562575"/>
              <a:ext cx="161500" cy="139325"/>
            </a:xfrm>
            <a:custGeom>
              <a:avLst/>
              <a:gdLst/>
              <a:ahLst/>
              <a:cxnLst/>
              <a:rect l="l" t="t" r="r" b="b"/>
              <a:pathLst>
                <a:path w="6460" h="5573" extrusionOk="0">
                  <a:moveTo>
                    <a:pt x="1605" y="0"/>
                  </a:moveTo>
                  <a:lnTo>
                    <a:pt x="1" y="2786"/>
                  </a:lnTo>
                  <a:lnTo>
                    <a:pt x="1605" y="5572"/>
                  </a:lnTo>
                  <a:lnTo>
                    <a:pt x="4813" y="5572"/>
                  </a:lnTo>
                  <a:lnTo>
                    <a:pt x="6459" y="2786"/>
                  </a:lnTo>
                  <a:lnTo>
                    <a:pt x="4813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1"/>
            <p:cNvSpPr/>
            <p:nvPr/>
          </p:nvSpPr>
          <p:spPr>
            <a:xfrm>
              <a:off x="5534975" y="1562575"/>
              <a:ext cx="161500" cy="139325"/>
            </a:xfrm>
            <a:custGeom>
              <a:avLst/>
              <a:gdLst/>
              <a:ahLst/>
              <a:cxnLst/>
              <a:rect l="l" t="t" r="r" b="b"/>
              <a:pathLst>
                <a:path w="6460" h="5573" fill="none" extrusionOk="0">
                  <a:moveTo>
                    <a:pt x="4813" y="0"/>
                  </a:moveTo>
                  <a:lnTo>
                    <a:pt x="1605" y="0"/>
                  </a:lnTo>
                  <a:lnTo>
                    <a:pt x="1" y="2786"/>
                  </a:lnTo>
                  <a:lnTo>
                    <a:pt x="1605" y="5572"/>
                  </a:lnTo>
                  <a:lnTo>
                    <a:pt x="4813" y="5572"/>
                  </a:lnTo>
                  <a:lnTo>
                    <a:pt x="6459" y="2786"/>
                  </a:lnTo>
                  <a:lnTo>
                    <a:pt x="48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1"/>
            <p:cNvSpPr/>
            <p:nvPr/>
          </p:nvSpPr>
          <p:spPr>
            <a:xfrm>
              <a:off x="5534975" y="1562575"/>
              <a:ext cx="161500" cy="139325"/>
            </a:xfrm>
            <a:custGeom>
              <a:avLst/>
              <a:gdLst/>
              <a:ahLst/>
              <a:cxnLst/>
              <a:rect l="l" t="t" r="r" b="b"/>
              <a:pathLst>
                <a:path w="6460" h="5573" extrusionOk="0">
                  <a:moveTo>
                    <a:pt x="4813" y="0"/>
                  </a:moveTo>
                  <a:lnTo>
                    <a:pt x="3209" y="2786"/>
                  </a:lnTo>
                  <a:lnTo>
                    <a:pt x="1" y="2786"/>
                  </a:lnTo>
                  <a:lnTo>
                    <a:pt x="1605" y="5572"/>
                  </a:lnTo>
                  <a:lnTo>
                    <a:pt x="4813" y="5572"/>
                  </a:lnTo>
                  <a:lnTo>
                    <a:pt x="6459" y="2786"/>
                  </a:lnTo>
                  <a:lnTo>
                    <a:pt x="4813" y="0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1"/>
            <p:cNvSpPr/>
            <p:nvPr/>
          </p:nvSpPr>
          <p:spPr>
            <a:xfrm>
              <a:off x="5534975" y="1562575"/>
              <a:ext cx="161500" cy="139325"/>
            </a:xfrm>
            <a:custGeom>
              <a:avLst/>
              <a:gdLst/>
              <a:ahLst/>
              <a:cxnLst/>
              <a:rect l="l" t="t" r="r" b="b"/>
              <a:pathLst>
                <a:path w="6460" h="5573" fill="none" extrusionOk="0">
                  <a:moveTo>
                    <a:pt x="4813" y="0"/>
                  </a:moveTo>
                  <a:lnTo>
                    <a:pt x="4813" y="0"/>
                  </a:lnTo>
                  <a:lnTo>
                    <a:pt x="3209" y="2786"/>
                  </a:lnTo>
                  <a:lnTo>
                    <a:pt x="1" y="2786"/>
                  </a:lnTo>
                  <a:lnTo>
                    <a:pt x="1605" y="5572"/>
                  </a:lnTo>
                  <a:lnTo>
                    <a:pt x="4813" y="5572"/>
                  </a:lnTo>
                  <a:lnTo>
                    <a:pt x="6459" y="2786"/>
                  </a:lnTo>
                  <a:lnTo>
                    <a:pt x="48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1"/>
            <p:cNvSpPr/>
            <p:nvPr/>
          </p:nvSpPr>
          <p:spPr>
            <a:xfrm>
              <a:off x="5534975" y="1562575"/>
              <a:ext cx="120350" cy="69675"/>
            </a:xfrm>
            <a:custGeom>
              <a:avLst/>
              <a:gdLst/>
              <a:ahLst/>
              <a:cxnLst/>
              <a:rect l="l" t="t" r="r" b="b"/>
              <a:pathLst>
                <a:path w="4814" h="2787" extrusionOk="0">
                  <a:moveTo>
                    <a:pt x="1605" y="0"/>
                  </a:moveTo>
                  <a:lnTo>
                    <a:pt x="1" y="2786"/>
                  </a:lnTo>
                  <a:lnTo>
                    <a:pt x="3209" y="2786"/>
                  </a:lnTo>
                  <a:lnTo>
                    <a:pt x="4813" y="0"/>
                  </a:lnTo>
                  <a:close/>
                </a:path>
              </a:pathLst>
            </a:custGeom>
            <a:solidFill>
              <a:srgbClr val="EBF2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1"/>
            <p:cNvSpPr/>
            <p:nvPr/>
          </p:nvSpPr>
          <p:spPr>
            <a:xfrm>
              <a:off x="5534975" y="1562575"/>
              <a:ext cx="120350" cy="69675"/>
            </a:xfrm>
            <a:custGeom>
              <a:avLst/>
              <a:gdLst/>
              <a:ahLst/>
              <a:cxnLst/>
              <a:rect l="l" t="t" r="r" b="b"/>
              <a:pathLst>
                <a:path w="4814" h="2787" fill="none" extrusionOk="0">
                  <a:moveTo>
                    <a:pt x="4813" y="0"/>
                  </a:moveTo>
                  <a:lnTo>
                    <a:pt x="1605" y="0"/>
                  </a:lnTo>
                  <a:lnTo>
                    <a:pt x="1" y="2786"/>
                  </a:lnTo>
                  <a:lnTo>
                    <a:pt x="3209" y="2786"/>
                  </a:lnTo>
                  <a:lnTo>
                    <a:pt x="48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1"/>
            <p:cNvSpPr/>
            <p:nvPr/>
          </p:nvSpPr>
          <p:spPr>
            <a:xfrm>
              <a:off x="5522325" y="1899225"/>
              <a:ext cx="102375" cy="104500"/>
            </a:xfrm>
            <a:custGeom>
              <a:avLst/>
              <a:gdLst/>
              <a:ahLst/>
              <a:cxnLst/>
              <a:rect l="l" t="t" r="r" b="b"/>
              <a:pathLst>
                <a:path w="4095" h="4180" extrusionOk="0">
                  <a:moveTo>
                    <a:pt x="1604" y="0"/>
                  </a:moveTo>
                  <a:lnTo>
                    <a:pt x="0" y="1436"/>
                  </a:lnTo>
                  <a:lnTo>
                    <a:pt x="464" y="3546"/>
                  </a:lnTo>
                  <a:lnTo>
                    <a:pt x="2491" y="4180"/>
                  </a:lnTo>
                  <a:lnTo>
                    <a:pt x="4095" y="2744"/>
                  </a:lnTo>
                  <a:lnTo>
                    <a:pt x="3630" y="634"/>
                  </a:lnTo>
                  <a:lnTo>
                    <a:pt x="160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1"/>
            <p:cNvSpPr/>
            <p:nvPr/>
          </p:nvSpPr>
          <p:spPr>
            <a:xfrm>
              <a:off x="5522325" y="1899225"/>
              <a:ext cx="102375" cy="104500"/>
            </a:xfrm>
            <a:custGeom>
              <a:avLst/>
              <a:gdLst/>
              <a:ahLst/>
              <a:cxnLst/>
              <a:rect l="l" t="t" r="r" b="b"/>
              <a:pathLst>
                <a:path w="4095" h="4180" fill="none" extrusionOk="0">
                  <a:moveTo>
                    <a:pt x="3630" y="634"/>
                  </a:moveTo>
                  <a:lnTo>
                    <a:pt x="1604" y="0"/>
                  </a:lnTo>
                  <a:lnTo>
                    <a:pt x="0" y="1436"/>
                  </a:lnTo>
                  <a:lnTo>
                    <a:pt x="464" y="3546"/>
                  </a:lnTo>
                  <a:lnTo>
                    <a:pt x="2491" y="4180"/>
                  </a:lnTo>
                  <a:lnTo>
                    <a:pt x="4095" y="2744"/>
                  </a:lnTo>
                  <a:lnTo>
                    <a:pt x="3630" y="63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1"/>
            <p:cNvSpPr/>
            <p:nvPr/>
          </p:nvSpPr>
          <p:spPr>
            <a:xfrm>
              <a:off x="5522325" y="1915050"/>
              <a:ext cx="102375" cy="88675"/>
            </a:xfrm>
            <a:custGeom>
              <a:avLst/>
              <a:gdLst/>
              <a:ahLst/>
              <a:cxnLst/>
              <a:rect l="l" t="t" r="r" b="b"/>
              <a:pathLst>
                <a:path w="4095" h="3547" extrusionOk="0">
                  <a:moveTo>
                    <a:pt x="3630" y="1"/>
                  </a:moveTo>
                  <a:lnTo>
                    <a:pt x="2069" y="1478"/>
                  </a:lnTo>
                  <a:lnTo>
                    <a:pt x="0" y="803"/>
                  </a:lnTo>
                  <a:lnTo>
                    <a:pt x="464" y="2913"/>
                  </a:lnTo>
                  <a:lnTo>
                    <a:pt x="2491" y="3547"/>
                  </a:lnTo>
                  <a:lnTo>
                    <a:pt x="4095" y="2111"/>
                  </a:lnTo>
                  <a:lnTo>
                    <a:pt x="3630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1"/>
            <p:cNvSpPr/>
            <p:nvPr/>
          </p:nvSpPr>
          <p:spPr>
            <a:xfrm>
              <a:off x="5522325" y="1915050"/>
              <a:ext cx="102375" cy="88675"/>
            </a:xfrm>
            <a:custGeom>
              <a:avLst/>
              <a:gdLst/>
              <a:ahLst/>
              <a:cxnLst/>
              <a:rect l="l" t="t" r="r" b="b"/>
              <a:pathLst>
                <a:path w="4095" h="3547" fill="none" extrusionOk="0">
                  <a:moveTo>
                    <a:pt x="3630" y="1"/>
                  </a:moveTo>
                  <a:lnTo>
                    <a:pt x="2069" y="1478"/>
                  </a:lnTo>
                  <a:lnTo>
                    <a:pt x="0" y="803"/>
                  </a:lnTo>
                  <a:lnTo>
                    <a:pt x="464" y="2913"/>
                  </a:lnTo>
                  <a:lnTo>
                    <a:pt x="2491" y="3547"/>
                  </a:lnTo>
                  <a:lnTo>
                    <a:pt x="4095" y="2111"/>
                  </a:lnTo>
                  <a:lnTo>
                    <a:pt x="36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1"/>
            <p:cNvSpPr/>
            <p:nvPr/>
          </p:nvSpPr>
          <p:spPr>
            <a:xfrm>
              <a:off x="5522325" y="1899225"/>
              <a:ext cx="90775" cy="52800"/>
            </a:xfrm>
            <a:custGeom>
              <a:avLst/>
              <a:gdLst/>
              <a:ahLst/>
              <a:cxnLst/>
              <a:rect l="l" t="t" r="r" b="b"/>
              <a:pathLst>
                <a:path w="3631" h="2112" extrusionOk="0">
                  <a:moveTo>
                    <a:pt x="1604" y="0"/>
                  </a:moveTo>
                  <a:lnTo>
                    <a:pt x="0" y="1436"/>
                  </a:lnTo>
                  <a:lnTo>
                    <a:pt x="2069" y="2111"/>
                  </a:lnTo>
                  <a:lnTo>
                    <a:pt x="3630" y="634"/>
                  </a:lnTo>
                  <a:lnTo>
                    <a:pt x="1604" y="0"/>
                  </a:lnTo>
                  <a:close/>
                </a:path>
              </a:pathLst>
            </a:custGeom>
            <a:solidFill>
              <a:srgbClr val="EBF2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1"/>
            <p:cNvSpPr/>
            <p:nvPr/>
          </p:nvSpPr>
          <p:spPr>
            <a:xfrm>
              <a:off x="5522325" y="1899225"/>
              <a:ext cx="90775" cy="52800"/>
            </a:xfrm>
            <a:custGeom>
              <a:avLst/>
              <a:gdLst/>
              <a:ahLst/>
              <a:cxnLst/>
              <a:rect l="l" t="t" r="r" b="b"/>
              <a:pathLst>
                <a:path w="3631" h="2112" fill="none" extrusionOk="0">
                  <a:moveTo>
                    <a:pt x="1604" y="0"/>
                  </a:moveTo>
                  <a:lnTo>
                    <a:pt x="0" y="1436"/>
                  </a:lnTo>
                  <a:lnTo>
                    <a:pt x="2069" y="2111"/>
                  </a:lnTo>
                  <a:lnTo>
                    <a:pt x="3630" y="634"/>
                  </a:lnTo>
                  <a:lnTo>
                    <a:pt x="160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1"/>
            <p:cNvSpPr/>
            <p:nvPr/>
          </p:nvSpPr>
          <p:spPr>
            <a:xfrm>
              <a:off x="5583525" y="1390550"/>
              <a:ext cx="43300" cy="44350"/>
            </a:xfrm>
            <a:custGeom>
              <a:avLst/>
              <a:gdLst/>
              <a:ahLst/>
              <a:cxnLst/>
              <a:rect l="l" t="t" r="r" b="b"/>
              <a:pathLst>
                <a:path w="1732" h="1774" extrusionOk="0">
                  <a:moveTo>
                    <a:pt x="676" y="0"/>
                  </a:moveTo>
                  <a:lnTo>
                    <a:pt x="0" y="591"/>
                  </a:lnTo>
                  <a:lnTo>
                    <a:pt x="169" y="1478"/>
                  </a:lnTo>
                  <a:lnTo>
                    <a:pt x="1056" y="1773"/>
                  </a:lnTo>
                  <a:lnTo>
                    <a:pt x="1731" y="1140"/>
                  </a:lnTo>
                  <a:lnTo>
                    <a:pt x="1520" y="253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1"/>
            <p:cNvSpPr/>
            <p:nvPr/>
          </p:nvSpPr>
          <p:spPr>
            <a:xfrm>
              <a:off x="5583525" y="1390550"/>
              <a:ext cx="43300" cy="44350"/>
            </a:xfrm>
            <a:custGeom>
              <a:avLst/>
              <a:gdLst/>
              <a:ahLst/>
              <a:cxnLst/>
              <a:rect l="l" t="t" r="r" b="b"/>
              <a:pathLst>
                <a:path w="1732" h="1774" fill="none" extrusionOk="0">
                  <a:moveTo>
                    <a:pt x="1520" y="253"/>
                  </a:moveTo>
                  <a:lnTo>
                    <a:pt x="676" y="0"/>
                  </a:lnTo>
                  <a:lnTo>
                    <a:pt x="0" y="591"/>
                  </a:lnTo>
                  <a:lnTo>
                    <a:pt x="169" y="1478"/>
                  </a:lnTo>
                  <a:lnTo>
                    <a:pt x="1056" y="1773"/>
                  </a:lnTo>
                  <a:lnTo>
                    <a:pt x="1731" y="1140"/>
                  </a:lnTo>
                  <a:lnTo>
                    <a:pt x="1520" y="2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1"/>
            <p:cNvSpPr/>
            <p:nvPr/>
          </p:nvSpPr>
          <p:spPr>
            <a:xfrm>
              <a:off x="5583525" y="1396875"/>
              <a:ext cx="43300" cy="38025"/>
            </a:xfrm>
            <a:custGeom>
              <a:avLst/>
              <a:gdLst/>
              <a:ahLst/>
              <a:cxnLst/>
              <a:rect l="l" t="t" r="r" b="b"/>
              <a:pathLst>
                <a:path w="1732" h="1521" extrusionOk="0">
                  <a:moveTo>
                    <a:pt x="1520" y="0"/>
                  </a:moveTo>
                  <a:lnTo>
                    <a:pt x="845" y="634"/>
                  </a:lnTo>
                  <a:lnTo>
                    <a:pt x="0" y="338"/>
                  </a:lnTo>
                  <a:lnTo>
                    <a:pt x="169" y="1225"/>
                  </a:lnTo>
                  <a:lnTo>
                    <a:pt x="1056" y="1520"/>
                  </a:lnTo>
                  <a:lnTo>
                    <a:pt x="1731" y="887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1"/>
            <p:cNvSpPr/>
            <p:nvPr/>
          </p:nvSpPr>
          <p:spPr>
            <a:xfrm>
              <a:off x="5583525" y="1396875"/>
              <a:ext cx="43300" cy="38025"/>
            </a:xfrm>
            <a:custGeom>
              <a:avLst/>
              <a:gdLst/>
              <a:ahLst/>
              <a:cxnLst/>
              <a:rect l="l" t="t" r="r" b="b"/>
              <a:pathLst>
                <a:path w="1732" h="1521" fill="none" extrusionOk="0">
                  <a:moveTo>
                    <a:pt x="1520" y="0"/>
                  </a:moveTo>
                  <a:lnTo>
                    <a:pt x="845" y="634"/>
                  </a:lnTo>
                  <a:lnTo>
                    <a:pt x="0" y="338"/>
                  </a:lnTo>
                  <a:lnTo>
                    <a:pt x="169" y="1225"/>
                  </a:lnTo>
                  <a:lnTo>
                    <a:pt x="1056" y="1520"/>
                  </a:lnTo>
                  <a:lnTo>
                    <a:pt x="1731" y="887"/>
                  </a:lnTo>
                  <a:lnTo>
                    <a:pt x="152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1"/>
            <p:cNvSpPr/>
            <p:nvPr/>
          </p:nvSpPr>
          <p:spPr>
            <a:xfrm>
              <a:off x="5583525" y="1390550"/>
              <a:ext cx="38025" cy="22175"/>
            </a:xfrm>
            <a:custGeom>
              <a:avLst/>
              <a:gdLst/>
              <a:ahLst/>
              <a:cxnLst/>
              <a:rect l="l" t="t" r="r" b="b"/>
              <a:pathLst>
                <a:path w="1521" h="887" extrusionOk="0">
                  <a:moveTo>
                    <a:pt x="676" y="0"/>
                  </a:moveTo>
                  <a:lnTo>
                    <a:pt x="0" y="591"/>
                  </a:lnTo>
                  <a:lnTo>
                    <a:pt x="845" y="887"/>
                  </a:lnTo>
                  <a:lnTo>
                    <a:pt x="1520" y="253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rgbClr val="EBF2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1"/>
            <p:cNvSpPr/>
            <p:nvPr/>
          </p:nvSpPr>
          <p:spPr>
            <a:xfrm>
              <a:off x="5583525" y="1390550"/>
              <a:ext cx="38025" cy="22175"/>
            </a:xfrm>
            <a:custGeom>
              <a:avLst/>
              <a:gdLst/>
              <a:ahLst/>
              <a:cxnLst/>
              <a:rect l="l" t="t" r="r" b="b"/>
              <a:pathLst>
                <a:path w="1521" h="887" fill="none" extrusionOk="0">
                  <a:moveTo>
                    <a:pt x="676" y="0"/>
                  </a:moveTo>
                  <a:lnTo>
                    <a:pt x="0" y="591"/>
                  </a:lnTo>
                  <a:lnTo>
                    <a:pt x="845" y="887"/>
                  </a:lnTo>
                  <a:lnTo>
                    <a:pt x="1520" y="253"/>
                  </a:lnTo>
                  <a:lnTo>
                    <a:pt x="6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1"/>
            <p:cNvSpPr/>
            <p:nvPr/>
          </p:nvSpPr>
          <p:spPr>
            <a:xfrm>
              <a:off x="5336575" y="1862275"/>
              <a:ext cx="85500" cy="74975"/>
            </a:xfrm>
            <a:custGeom>
              <a:avLst/>
              <a:gdLst/>
              <a:ahLst/>
              <a:cxnLst/>
              <a:rect l="l" t="t" r="r" b="b"/>
              <a:pathLst>
                <a:path w="3420" h="2999" extrusionOk="0">
                  <a:moveTo>
                    <a:pt x="845" y="1"/>
                  </a:moveTo>
                  <a:lnTo>
                    <a:pt x="0" y="1521"/>
                  </a:lnTo>
                  <a:lnTo>
                    <a:pt x="887" y="2998"/>
                  </a:lnTo>
                  <a:lnTo>
                    <a:pt x="2618" y="2956"/>
                  </a:lnTo>
                  <a:lnTo>
                    <a:pt x="3420" y="1436"/>
                  </a:lnTo>
                  <a:lnTo>
                    <a:pt x="2533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1"/>
            <p:cNvSpPr/>
            <p:nvPr/>
          </p:nvSpPr>
          <p:spPr>
            <a:xfrm>
              <a:off x="5336575" y="1862275"/>
              <a:ext cx="85500" cy="74975"/>
            </a:xfrm>
            <a:custGeom>
              <a:avLst/>
              <a:gdLst/>
              <a:ahLst/>
              <a:cxnLst/>
              <a:rect l="l" t="t" r="r" b="b"/>
              <a:pathLst>
                <a:path w="3420" h="2999" fill="none" extrusionOk="0">
                  <a:moveTo>
                    <a:pt x="3420" y="1436"/>
                  </a:moveTo>
                  <a:lnTo>
                    <a:pt x="2533" y="1"/>
                  </a:lnTo>
                  <a:lnTo>
                    <a:pt x="845" y="1"/>
                  </a:lnTo>
                  <a:lnTo>
                    <a:pt x="0" y="1521"/>
                  </a:lnTo>
                  <a:lnTo>
                    <a:pt x="887" y="2998"/>
                  </a:lnTo>
                  <a:lnTo>
                    <a:pt x="2618" y="2956"/>
                  </a:lnTo>
                  <a:lnTo>
                    <a:pt x="3420" y="14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1"/>
            <p:cNvSpPr/>
            <p:nvPr/>
          </p:nvSpPr>
          <p:spPr>
            <a:xfrm>
              <a:off x="5336575" y="1862275"/>
              <a:ext cx="85500" cy="74975"/>
            </a:xfrm>
            <a:custGeom>
              <a:avLst/>
              <a:gdLst/>
              <a:ahLst/>
              <a:cxnLst/>
              <a:rect l="l" t="t" r="r" b="b"/>
              <a:pathLst>
                <a:path w="3420" h="2999" extrusionOk="0">
                  <a:moveTo>
                    <a:pt x="845" y="1"/>
                  </a:moveTo>
                  <a:lnTo>
                    <a:pt x="0" y="1521"/>
                  </a:lnTo>
                  <a:lnTo>
                    <a:pt x="887" y="2998"/>
                  </a:lnTo>
                  <a:lnTo>
                    <a:pt x="2618" y="2956"/>
                  </a:lnTo>
                  <a:lnTo>
                    <a:pt x="3420" y="1436"/>
                  </a:lnTo>
                  <a:lnTo>
                    <a:pt x="1731" y="1478"/>
                  </a:lnTo>
                  <a:lnTo>
                    <a:pt x="845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1"/>
            <p:cNvSpPr/>
            <p:nvPr/>
          </p:nvSpPr>
          <p:spPr>
            <a:xfrm>
              <a:off x="5336575" y="1862275"/>
              <a:ext cx="85500" cy="74975"/>
            </a:xfrm>
            <a:custGeom>
              <a:avLst/>
              <a:gdLst/>
              <a:ahLst/>
              <a:cxnLst/>
              <a:rect l="l" t="t" r="r" b="b"/>
              <a:pathLst>
                <a:path w="3420" h="2999" fill="none" extrusionOk="0">
                  <a:moveTo>
                    <a:pt x="845" y="1"/>
                  </a:moveTo>
                  <a:lnTo>
                    <a:pt x="845" y="1"/>
                  </a:lnTo>
                  <a:lnTo>
                    <a:pt x="0" y="1521"/>
                  </a:lnTo>
                  <a:lnTo>
                    <a:pt x="887" y="2998"/>
                  </a:lnTo>
                  <a:lnTo>
                    <a:pt x="2618" y="2956"/>
                  </a:lnTo>
                  <a:lnTo>
                    <a:pt x="3420" y="1436"/>
                  </a:lnTo>
                  <a:lnTo>
                    <a:pt x="1731" y="1478"/>
                  </a:lnTo>
                  <a:lnTo>
                    <a:pt x="8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1"/>
            <p:cNvSpPr/>
            <p:nvPr/>
          </p:nvSpPr>
          <p:spPr>
            <a:xfrm>
              <a:off x="5357675" y="1862275"/>
              <a:ext cx="64400" cy="36975"/>
            </a:xfrm>
            <a:custGeom>
              <a:avLst/>
              <a:gdLst/>
              <a:ahLst/>
              <a:cxnLst/>
              <a:rect l="l" t="t" r="r" b="b"/>
              <a:pathLst>
                <a:path w="2576" h="1479" extrusionOk="0">
                  <a:moveTo>
                    <a:pt x="1" y="1"/>
                  </a:moveTo>
                  <a:lnTo>
                    <a:pt x="887" y="1478"/>
                  </a:lnTo>
                  <a:lnTo>
                    <a:pt x="2576" y="1436"/>
                  </a:lnTo>
                  <a:lnTo>
                    <a:pt x="1689" y="1"/>
                  </a:lnTo>
                  <a:close/>
                </a:path>
              </a:pathLst>
            </a:custGeom>
            <a:solidFill>
              <a:srgbClr val="EBF2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1"/>
            <p:cNvSpPr/>
            <p:nvPr/>
          </p:nvSpPr>
          <p:spPr>
            <a:xfrm>
              <a:off x="5357675" y="1862275"/>
              <a:ext cx="64400" cy="36975"/>
            </a:xfrm>
            <a:custGeom>
              <a:avLst/>
              <a:gdLst/>
              <a:ahLst/>
              <a:cxnLst/>
              <a:rect l="l" t="t" r="r" b="b"/>
              <a:pathLst>
                <a:path w="2576" h="1479" fill="none" extrusionOk="0">
                  <a:moveTo>
                    <a:pt x="1689" y="1"/>
                  </a:moveTo>
                  <a:lnTo>
                    <a:pt x="1" y="1"/>
                  </a:lnTo>
                  <a:lnTo>
                    <a:pt x="887" y="1478"/>
                  </a:lnTo>
                  <a:lnTo>
                    <a:pt x="2576" y="1436"/>
                  </a:lnTo>
                  <a:lnTo>
                    <a:pt x="16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1"/>
            <p:cNvSpPr/>
            <p:nvPr/>
          </p:nvSpPr>
          <p:spPr>
            <a:xfrm>
              <a:off x="5678500" y="1727200"/>
              <a:ext cx="85525" cy="74950"/>
            </a:xfrm>
            <a:custGeom>
              <a:avLst/>
              <a:gdLst/>
              <a:ahLst/>
              <a:cxnLst/>
              <a:rect l="l" t="t" r="r" b="b"/>
              <a:pathLst>
                <a:path w="3421" h="2998" extrusionOk="0">
                  <a:moveTo>
                    <a:pt x="2534" y="0"/>
                  </a:moveTo>
                  <a:lnTo>
                    <a:pt x="803" y="43"/>
                  </a:lnTo>
                  <a:lnTo>
                    <a:pt x="1" y="1562"/>
                  </a:lnTo>
                  <a:lnTo>
                    <a:pt x="887" y="2998"/>
                  </a:lnTo>
                  <a:lnTo>
                    <a:pt x="2576" y="2955"/>
                  </a:lnTo>
                  <a:lnTo>
                    <a:pt x="3420" y="1478"/>
                  </a:lnTo>
                  <a:lnTo>
                    <a:pt x="253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1"/>
            <p:cNvSpPr/>
            <p:nvPr/>
          </p:nvSpPr>
          <p:spPr>
            <a:xfrm>
              <a:off x="5678500" y="1727200"/>
              <a:ext cx="85525" cy="74950"/>
            </a:xfrm>
            <a:custGeom>
              <a:avLst/>
              <a:gdLst/>
              <a:ahLst/>
              <a:cxnLst/>
              <a:rect l="l" t="t" r="r" b="b"/>
              <a:pathLst>
                <a:path w="3421" h="2998" fill="none" extrusionOk="0">
                  <a:moveTo>
                    <a:pt x="3420" y="1478"/>
                  </a:moveTo>
                  <a:lnTo>
                    <a:pt x="2534" y="0"/>
                  </a:lnTo>
                  <a:lnTo>
                    <a:pt x="803" y="43"/>
                  </a:lnTo>
                  <a:lnTo>
                    <a:pt x="1" y="1562"/>
                  </a:lnTo>
                  <a:lnTo>
                    <a:pt x="887" y="2998"/>
                  </a:lnTo>
                  <a:lnTo>
                    <a:pt x="2576" y="2955"/>
                  </a:lnTo>
                  <a:lnTo>
                    <a:pt x="3420" y="14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1"/>
            <p:cNvSpPr/>
            <p:nvPr/>
          </p:nvSpPr>
          <p:spPr>
            <a:xfrm>
              <a:off x="5678500" y="1728250"/>
              <a:ext cx="85525" cy="73900"/>
            </a:xfrm>
            <a:custGeom>
              <a:avLst/>
              <a:gdLst/>
              <a:ahLst/>
              <a:cxnLst/>
              <a:rect l="l" t="t" r="r" b="b"/>
              <a:pathLst>
                <a:path w="3421" h="2956" extrusionOk="0">
                  <a:moveTo>
                    <a:pt x="803" y="1"/>
                  </a:moveTo>
                  <a:lnTo>
                    <a:pt x="1" y="1520"/>
                  </a:lnTo>
                  <a:lnTo>
                    <a:pt x="887" y="2956"/>
                  </a:lnTo>
                  <a:lnTo>
                    <a:pt x="2576" y="2913"/>
                  </a:lnTo>
                  <a:lnTo>
                    <a:pt x="3420" y="1436"/>
                  </a:lnTo>
                  <a:lnTo>
                    <a:pt x="1689" y="1478"/>
                  </a:lnTo>
                  <a:lnTo>
                    <a:pt x="803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1"/>
            <p:cNvSpPr/>
            <p:nvPr/>
          </p:nvSpPr>
          <p:spPr>
            <a:xfrm>
              <a:off x="5678500" y="1728250"/>
              <a:ext cx="85525" cy="73900"/>
            </a:xfrm>
            <a:custGeom>
              <a:avLst/>
              <a:gdLst/>
              <a:ahLst/>
              <a:cxnLst/>
              <a:rect l="l" t="t" r="r" b="b"/>
              <a:pathLst>
                <a:path w="3421" h="2956" fill="none" extrusionOk="0">
                  <a:moveTo>
                    <a:pt x="803" y="1"/>
                  </a:moveTo>
                  <a:lnTo>
                    <a:pt x="803" y="1"/>
                  </a:lnTo>
                  <a:lnTo>
                    <a:pt x="1" y="1520"/>
                  </a:lnTo>
                  <a:lnTo>
                    <a:pt x="887" y="2956"/>
                  </a:lnTo>
                  <a:lnTo>
                    <a:pt x="2576" y="2913"/>
                  </a:lnTo>
                  <a:lnTo>
                    <a:pt x="3420" y="1436"/>
                  </a:lnTo>
                  <a:lnTo>
                    <a:pt x="1689" y="1478"/>
                  </a:lnTo>
                  <a:lnTo>
                    <a:pt x="80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1"/>
            <p:cNvSpPr/>
            <p:nvPr/>
          </p:nvSpPr>
          <p:spPr>
            <a:xfrm>
              <a:off x="5698550" y="1727200"/>
              <a:ext cx="65475" cy="38025"/>
            </a:xfrm>
            <a:custGeom>
              <a:avLst/>
              <a:gdLst/>
              <a:ahLst/>
              <a:cxnLst/>
              <a:rect l="l" t="t" r="r" b="b"/>
              <a:pathLst>
                <a:path w="2619" h="1521" extrusionOk="0">
                  <a:moveTo>
                    <a:pt x="1732" y="0"/>
                  </a:moveTo>
                  <a:lnTo>
                    <a:pt x="1" y="43"/>
                  </a:lnTo>
                  <a:lnTo>
                    <a:pt x="887" y="1520"/>
                  </a:lnTo>
                  <a:lnTo>
                    <a:pt x="2618" y="1478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rgbClr val="EBF2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1"/>
            <p:cNvSpPr/>
            <p:nvPr/>
          </p:nvSpPr>
          <p:spPr>
            <a:xfrm>
              <a:off x="5698550" y="1727200"/>
              <a:ext cx="65475" cy="38025"/>
            </a:xfrm>
            <a:custGeom>
              <a:avLst/>
              <a:gdLst/>
              <a:ahLst/>
              <a:cxnLst/>
              <a:rect l="l" t="t" r="r" b="b"/>
              <a:pathLst>
                <a:path w="2619" h="1521" fill="none" extrusionOk="0">
                  <a:moveTo>
                    <a:pt x="1732" y="0"/>
                  </a:moveTo>
                  <a:lnTo>
                    <a:pt x="1" y="43"/>
                  </a:lnTo>
                  <a:lnTo>
                    <a:pt x="887" y="1520"/>
                  </a:lnTo>
                  <a:lnTo>
                    <a:pt x="2618" y="1478"/>
                  </a:lnTo>
                  <a:lnTo>
                    <a:pt x="173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1"/>
            <p:cNvSpPr/>
            <p:nvPr/>
          </p:nvSpPr>
          <p:spPr>
            <a:xfrm>
              <a:off x="5348175" y="1294500"/>
              <a:ext cx="83400" cy="80225"/>
            </a:xfrm>
            <a:custGeom>
              <a:avLst/>
              <a:gdLst/>
              <a:ahLst/>
              <a:cxnLst/>
              <a:rect l="l" t="t" r="r" b="b"/>
              <a:pathLst>
                <a:path w="3336" h="3209" extrusionOk="0">
                  <a:moveTo>
                    <a:pt x="2280" y="1"/>
                  </a:moveTo>
                  <a:lnTo>
                    <a:pt x="592" y="296"/>
                  </a:lnTo>
                  <a:lnTo>
                    <a:pt x="1" y="1900"/>
                  </a:lnTo>
                  <a:lnTo>
                    <a:pt x="1098" y="3209"/>
                  </a:lnTo>
                  <a:lnTo>
                    <a:pt x="2745" y="2913"/>
                  </a:lnTo>
                  <a:lnTo>
                    <a:pt x="3336" y="1309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1"/>
            <p:cNvSpPr/>
            <p:nvPr/>
          </p:nvSpPr>
          <p:spPr>
            <a:xfrm>
              <a:off x="5348175" y="1294500"/>
              <a:ext cx="83400" cy="80225"/>
            </a:xfrm>
            <a:custGeom>
              <a:avLst/>
              <a:gdLst/>
              <a:ahLst/>
              <a:cxnLst/>
              <a:rect l="l" t="t" r="r" b="b"/>
              <a:pathLst>
                <a:path w="3336" h="3209" fill="none" extrusionOk="0">
                  <a:moveTo>
                    <a:pt x="2280" y="1"/>
                  </a:moveTo>
                  <a:lnTo>
                    <a:pt x="592" y="296"/>
                  </a:lnTo>
                  <a:lnTo>
                    <a:pt x="1" y="1900"/>
                  </a:lnTo>
                  <a:lnTo>
                    <a:pt x="1098" y="3209"/>
                  </a:lnTo>
                  <a:lnTo>
                    <a:pt x="2745" y="2913"/>
                  </a:lnTo>
                  <a:lnTo>
                    <a:pt x="3336" y="1309"/>
                  </a:lnTo>
                  <a:lnTo>
                    <a:pt x="228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1"/>
            <p:cNvSpPr/>
            <p:nvPr/>
          </p:nvSpPr>
          <p:spPr>
            <a:xfrm>
              <a:off x="5348175" y="1294500"/>
              <a:ext cx="83400" cy="80225"/>
            </a:xfrm>
            <a:custGeom>
              <a:avLst/>
              <a:gdLst/>
              <a:ahLst/>
              <a:cxnLst/>
              <a:rect l="l" t="t" r="r" b="b"/>
              <a:pathLst>
                <a:path w="3336" h="3209" extrusionOk="0">
                  <a:moveTo>
                    <a:pt x="2280" y="1"/>
                  </a:moveTo>
                  <a:lnTo>
                    <a:pt x="1689" y="1605"/>
                  </a:lnTo>
                  <a:lnTo>
                    <a:pt x="1" y="1900"/>
                  </a:lnTo>
                  <a:lnTo>
                    <a:pt x="1098" y="3209"/>
                  </a:lnTo>
                  <a:lnTo>
                    <a:pt x="2745" y="2913"/>
                  </a:lnTo>
                  <a:lnTo>
                    <a:pt x="3336" y="1309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1"/>
            <p:cNvSpPr/>
            <p:nvPr/>
          </p:nvSpPr>
          <p:spPr>
            <a:xfrm>
              <a:off x="5348175" y="1294500"/>
              <a:ext cx="83400" cy="80225"/>
            </a:xfrm>
            <a:custGeom>
              <a:avLst/>
              <a:gdLst/>
              <a:ahLst/>
              <a:cxnLst/>
              <a:rect l="l" t="t" r="r" b="b"/>
              <a:pathLst>
                <a:path w="3336" h="3209" fill="none" extrusionOk="0">
                  <a:moveTo>
                    <a:pt x="2280" y="1"/>
                  </a:moveTo>
                  <a:lnTo>
                    <a:pt x="2280" y="1"/>
                  </a:lnTo>
                  <a:lnTo>
                    <a:pt x="1689" y="1605"/>
                  </a:lnTo>
                  <a:lnTo>
                    <a:pt x="1" y="1900"/>
                  </a:lnTo>
                  <a:lnTo>
                    <a:pt x="1098" y="3209"/>
                  </a:lnTo>
                  <a:lnTo>
                    <a:pt x="2745" y="2913"/>
                  </a:lnTo>
                  <a:lnTo>
                    <a:pt x="3336" y="1309"/>
                  </a:lnTo>
                  <a:lnTo>
                    <a:pt x="228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1"/>
            <p:cNvSpPr/>
            <p:nvPr/>
          </p:nvSpPr>
          <p:spPr>
            <a:xfrm>
              <a:off x="5348175" y="1294500"/>
              <a:ext cx="57025" cy="47525"/>
            </a:xfrm>
            <a:custGeom>
              <a:avLst/>
              <a:gdLst/>
              <a:ahLst/>
              <a:cxnLst/>
              <a:rect l="l" t="t" r="r" b="b"/>
              <a:pathLst>
                <a:path w="2281" h="1901" extrusionOk="0">
                  <a:moveTo>
                    <a:pt x="2280" y="1"/>
                  </a:moveTo>
                  <a:lnTo>
                    <a:pt x="592" y="296"/>
                  </a:lnTo>
                  <a:lnTo>
                    <a:pt x="1" y="1900"/>
                  </a:lnTo>
                  <a:lnTo>
                    <a:pt x="1689" y="1605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EBF2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1"/>
            <p:cNvSpPr/>
            <p:nvPr/>
          </p:nvSpPr>
          <p:spPr>
            <a:xfrm>
              <a:off x="5348175" y="1294500"/>
              <a:ext cx="57025" cy="47525"/>
            </a:xfrm>
            <a:custGeom>
              <a:avLst/>
              <a:gdLst/>
              <a:ahLst/>
              <a:cxnLst/>
              <a:rect l="l" t="t" r="r" b="b"/>
              <a:pathLst>
                <a:path w="2281" h="1901" fill="none" extrusionOk="0">
                  <a:moveTo>
                    <a:pt x="2280" y="1"/>
                  </a:moveTo>
                  <a:lnTo>
                    <a:pt x="592" y="296"/>
                  </a:lnTo>
                  <a:lnTo>
                    <a:pt x="1" y="1900"/>
                  </a:lnTo>
                  <a:lnTo>
                    <a:pt x="1689" y="1605"/>
                  </a:lnTo>
                  <a:lnTo>
                    <a:pt x="228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1"/>
            <p:cNvSpPr/>
            <p:nvPr/>
          </p:nvSpPr>
          <p:spPr>
            <a:xfrm>
              <a:off x="5380900" y="2127175"/>
              <a:ext cx="46450" cy="53850"/>
            </a:xfrm>
            <a:custGeom>
              <a:avLst/>
              <a:gdLst/>
              <a:ahLst/>
              <a:cxnLst/>
              <a:rect l="l" t="t" r="r" b="b"/>
              <a:pathLst>
                <a:path w="1858" h="2154" extrusionOk="0">
                  <a:moveTo>
                    <a:pt x="887" y="1"/>
                  </a:moveTo>
                  <a:lnTo>
                    <a:pt x="0" y="549"/>
                  </a:lnTo>
                  <a:lnTo>
                    <a:pt x="0" y="1647"/>
                  </a:lnTo>
                  <a:lnTo>
                    <a:pt x="971" y="2154"/>
                  </a:lnTo>
                  <a:lnTo>
                    <a:pt x="1858" y="1605"/>
                  </a:lnTo>
                  <a:lnTo>
                    <a:pt x="1858" y="549"/>
                  </a:lnTo>
                  <a:lnTo>
                    <a:pt x="887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1"/>
            <p:cNvSpPr/>
            <p:nvPr/>
          </p:nvSpPr>
          <p:spPr>
            <a:xfrm>
              <a:off x="5380900" y="2127175"/>
              <a:ext cx="46450" cy="53850"/>
            </a:xfrm>
            <a:custGeom>
              <a:avLst/>
              <a:gdLst/>
              <a:ahLst/>
              <a:cxnLst/>
              <a:rect l="l" t="t" r="r" b="b"/>
              <a:pathLst>
                <a:path w="1858" h="2154" fill="none" extrusionOk="0">
                  <a:moveTo>
                    <a:pt x="0" y="1647"/>
                  </a:moveTo>
                  <a:lnTo>
                    <a:pt x="971" y="2154"/>
                  </a:lnTo>
                  <a:lnTo>
                    <a:pt x="1858" y="1605"/>
                  </a:lnTo>
                  <a:lnTo>
                    <a:pt x="1858" y="549"/>
                  </a:lnTo>
                  <a:lnTo>
                    <a:pt x="887" y="1"/>
                  </a:lnTo>
                  <a:lnTo>
                    <a:pt x="0" y="549"/>
                  </a:lnTo>
                  <a:lnTo>
                    <a:pt x="0" y="16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1"/>
            <p:cNvSpPr/>
            <p:nvPr/>
          </p:nvSpPr>
          <p:spPr>
            <a:xfrm>
              <a:off x="5380900" y="2127175"/>
              <a:ext cx="46450" cy="41200"/>
            </a:xfrm>
            <a:custGeom>
              <a:avLst/>
              <a:gdLst/>
              <a:ahLst/>
              <a:cxnLst/>
              <a:rect l="l" t="t" r="r" b="b"/>
              <a:pathLst>
                <a:path w="1858" h="1648" extrusionOk="0">
                  <a:moveTo>
                    <a:pt x="887" y="1"/>
                  </a:moveTo>
                  <a:lnTo>
                    <a:pt x="0" y="549"/>
                  </a:lnTo>
                  <a:lnTo>
                    <a:pt x="0" y="1647"/>
                  </a:lnTo>
                  <a:lnTo>
                    <a:pt x="929" y="1098"/>
                  </a:lnTo>
                  <a:lnTo>
                    <a:pt x="1858" y="1605"/>
                  </a:lnTo>
                  <a:lnTo>
                    <a:pt x="1858" y="549"/>
                  </a:lnTo>
                  <a:lnTo>
                    <a:pt x="887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1"/>
            <p:cNvSpPr/>
            <p:nvPr/>
          </p:nvSpPr>
          <p:spPr>
            <a:xfrm>
              <a:off x="5380900" y="2127175"/>
              <a:ext cx="46450" cy="53850"/>
            </a:xfrm>
            <a:custGeom>
              <a:avLst/>
              <a:gdLst/>
              <a:ahLst/>
              <a:cxnLst/>
              <a:rect l="l" t="t" r="r" b="b"/>
              <a:pathLst>
                <a:path w="1858" h="2154" fill="none" extrusionOk="0">
                  <a:moveTo>
                    <a:pt x="887" y="1"/>
                  </a:moveTo>
                  <a:lnTo>
                    <a:pt x="0" y="549"/>
                  </a:lnTo>
                  <a:lnTo>
                    <a:pt x="0" y="1647"/>
                  </a:lnTo>
                  <a:lnTo>
                    <a:pt x="971" y="2154"/>
                  </a:lnTo>
                  <a:lnTo>
                    <a:pt x="1858" y="1605"/>
                  </a:lnTo>
                  <a:lnTo>
                    <a:pt x="971" y="2154"/>
                  </a:lnTo>
                  <a:lnTo>
                    <a:pt x="0" y="1647"/>
                  </a:lnTo>
                  <a:lnTo>
                    <a:pt x="929" y="1098"/>
                  </a:lnTo>
                  <a:lnTo>
                    <a:pt x="1858" y="1605"/>
                  </a:lnTo>
                  <a:lnTo>
                    <a:pt x="1858" y="549"/>
                  </a:lnTo>
                  <a:lnTo>
                    <a:pt x="8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1"/>
            <p:cNvSpPr/>
            <p:nvPr/>
          </p:nvSpPr>
          <p:spPr>
            <a:xfrm>
              <a:off x="5380900" y="2154625"/>
              <a:ext cx="46450" cy="26400"/>
            </a:xfrm>
            <a:custGeom>
              <a:avLst/>
              <a:gdLst/>
              <a:ahLst/>
              <a:cxnLst/>
              <a:rect l="l" t="t" r="r" b="b"/>
              <a:pathLst>
                <a:path w="1858" h="1056" extrusionOk="0">
                  <a:moveTo>
                    <a:pt x="929" y="0"/>
                  </a:moveTo>
                  <a:lnTo>
                    <a:pt x="0" y="549"/>
                  </a:lnTo>
                  <a:lnTo>
                    <a:pt x="971" y="1056"/>
                  </a:lnTo>
                  <a:lnTo>
                    <a:pt x="1858" y="507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rgbClr val="B2B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1"/>
            <p:cNvSpPr/>
            <p:nvPr/>
          </p:nvSpPr>
          <p:spPr>
            <a:xfrm>
              <a:off x="5380900" y="2154625"/>
              <a:ext cx="46450" cy="26400"/>
            </a:xfrm>
            <a:custGeom>
              <a:avLst/>
              <a:gdLst/>
              <a:ahLst/>
              <a:cxnLst/>
              <a:rect l="l" t="t" r="r" b="b"/>
              <a:pathLst>
                <a:path w="1858" h="1056" fill="none" extrusionOk="0">
                  <a:moveTo>
                    <a:pt x="929" y="0"/>
                  </a:moveTo>
                  <a:lnTo>
                    <a:pt x="0" y="549"/>
                  </a:lnTo>
                  <a:lnTo>
                    <a:pt x="971" y="1056"/>
                  </a:lnTo>
                  <a:lnTo>
                    <a:pt x="1858" y="507"/>
                  </a:lnTo>
                  <a:lnTo>
                    <a:pt x="9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1"/>
            <p:cNvSpPr/>
            <p:nvPr/>
          </p:nvSpPr>
          <p:spPr>
            <a:xfrm>
              <a:off x="5390400" y="1669150"/>
              <a:ext cx="131950" cy="136175"/>
            </a:xfrm>
            <a:custGeom>
              <a:avLst/>
              <a:gdLst/>
              <a:ahLst/>
              <a:cxnLst/>
              <a:rect l="l" t="t" r="r" b="b"/>
              <a:pathLst>
                <a:path w="5278" h="5447" extrusionOk="0">
                  <a:moveTo>
                    <a:pt x="2069" y="1"/>
                  </a:moveTo>
                  <a:lnTo>
                    <a:pt x="0" y="1858"/>
                  </a:lnTo>
                  <a:lnTo>
                    <a:pt x="549" y="4602"/>
                  </a:lnTo>
                  <a:lnTo>
                    <a:pt x="3209" y="5446"/>
                  </a:lnTo>
                  <a:lnTo>
                    <a:pt x="5277" y="3589"/>
                  </a:lnTo>
                  <a:lnTo>
                    <a:pt x="4728" y="887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1"/>
            <p:cNvSpPr/>
            <p:nvPr/>
          </p:nvSpPr>
          <p:spPr>
            <a:xfrm>
              <a:off x="5390400" y="1669150"/>
              <a:ext cx="131950" cy="136175"/>
            </a:xfrm>
            <a:custGeom>
              <a:avLst/>
              <a:gdLst/>
              <a:ahLst/>
              <a:cxnLst/>
              <a:rect l="l" t="t" r="r" b="b"/>
              <a:pathLst>
                <a:path w="5278" h="5447" fill="none" extrusionOk="0">
                  <a:moveTo>
                    <a:pt x="549" y="4602"/>
                  </a:moveTo>
                  <a:lnTo>
                    <a:pt x="3209" y="5446"/>
                  </a:lnTo>
                  <a:lnTo>
                    <a:pt x="5277" y="3589"/>
                  </a:lnTo>
                  <a:lnTo>
                    <a:pt x="4728" y="887"/>
                  </a:lnTo>
                  <a:lnTo>
                    <a:pt x="2069" y="1"/>
                  </a:lnTo>
                  <a:lnTo>
                    <a:pt x="0" y="1858"/>
                  </a:lnTo>
                  <a:lnTo>
                    <a:pt x="549" y="460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1"/>
            <p:cNvSpPr/>
            <p:nvPr/>
          </p:nvSpPr>
          <p:spPr>
            <a:xfrm>
              <a:off x="5390400" y="1669150"/>
              <a:ext cx="131950" cy="115075"/>
            </a:xfrm>
            <a:custGeom>
              <a:avLst/>
              <a:gdLst/>
              <a:ahLst/>
              <a:cxnLst/>
              <a:rect l="l" t="t" r="r" b="b"/>
              <a:pathLst>
                <a:path w="5278" h="4603" extrusionOk="0">
                  <a:moveTo>
                    <a:pt x="2069" y="1"/>
                  </a:moveTo>
                  <a:lnTo>
                    <a:pt x="0" y="1858"/>
                  </a:lnTo>
                  <a:lnTo>
                    <a:pt x="549" y="4602"/>
                  </a:lnTo>
                  <a:lnTo>
                    <a:pt x="2618" y="2745"/>
                  </a:lnTo>
                  <a:lnTo>
                    <a:pt x="5277" y="3589"/>
                  </a:lnTo>
                  <a:lnTo>
                    <a:pt x="4728" y="887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1"/>
            <p:cNvSpPr/>
            <p:nvPr/>
          </p:nvSpPr>
          <p:spPr>
            <a:xfrm>
              <a:off x="5390400" y="1669150"/>
              <a:ext cx="131950" cy="136175"/>
            </a:xfrm>
            <a:custGeom>
              <a:avLst/>
              <a:gdLst/>
              <a:ahLst/>
              <a:cxnLst/>
              <a:rect l="l" t="t" r="r" b="b"/>
              <a:pathLst>
                <a:path w="5278" h="5447" fill="none" extrusionOk="0">
                  <a:moveTo>
                    <a:pt x="2069" y="1"/>
                  </a:moveTo>
                  <a:lnTo>
                    <a:pt x="0" y="1858"/>
                  </a:lnTo>
                  <a:lnTo>
                    <a:pt x="549" y="4602"/>
                  </a:lnTo>
                  <a:lnTo>
                    <a:pt x="3209" y="5446"/>
                  </a:lnTo>
                  <a:lnTo>
                    <a:pt x="5277" y="3589"/>
                  </a:lnTo>
                  <a:lnTo>
                    <a:pt x="3209" y="5446"/>
                  </a:lnTo>
                  <a:lnTo>
                    <a:pt x="549" y="4602"/>
                  </a:lnTo>
                  <a:lnTo>
                    <a:pt x="2618" y="2745"/>
                  </a:lnTo>
                  <a:lnTo>
                    <a:pt x="5277" y="3589"/>
                  </a:lnTo>
                  <a:lnTo>
                    <a:pt x="4728" y="887"/>
                  </a:lnTo>
                  <a:lnTo>
                    <a:pt x="206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1"/>
            <p:cNvSpPr/>
            <p:nvPr/>
          </p:nvSpPr>
          <p:spPr>
            <a:xfrm>
              <a:off x="5404125" y="1737750"/>
              <a:ext cx="118225" cy="67575"/>
            </a:xfrm>
            <a:custGeom>
              <a:avLst/>
              <a:gdLst/>
              <a:ahLst/>
              <a:cxnLst/>
              <a:rect l="l" t="t" r="r" b="b"/>
              <a:pathLst>
                <a:path w="4729" h="2703" extrusionOk="0">
                  <a:moveTo>
                    <a:pt x="2069" y="1"/>
                  </a:moveTo>
                  <a:lnTo>
                    <a:pt x="0" y="1858"/>
                  </a:lnTo>
                  <a:lnTo>
                    <a:pt x="2660" y="2702"/>
                  </a:lnTo>
                  <a:lnTo>
                    <a:pt x="4728" y="845"/>
                  </a:lnTo>
                  <a:lnTo>
                    <a:pt x="2069" y="1"/>
                  </a:lnTo>
                  <a:close/>
                </a:path>
              </a:pathLst>
            </a:custGeom>
            <a:solidFill>
              <a:srgbClr val="B2B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1"/>
            <p:cNvSpPr/>
            <p:nvPr/>
          </p:nvSpPr>
          <p:spPr>
            <a:xfrm>
              <a:off x="5404125" y="1737750"/>
              <a:ext cx="118225" cy="67575"/>
            </a:xfrm>
            <a:custGeom>
              <a:avLst/>
              <a:gdLst/>
              <a:ahLst/>
              <a:cxnLst/>
              <a:rect l="l" t="t" r="r" b="b"/>
              <a:pathLst>
                <a:path w="4729" h="2703" fill="none" extrusionOk="0">
                  <a:moveTo>
                    <a:pt x="2069" y="1"/>
                  </a:moveTo>
                  <a:lnTo>
                    <a:pt x="0" y="1858"/>
                  </a:lnTo>
                  <a:lnTo>
                    <a:pt x="2660" y="2702"/>
                  </a:lnTo>
                  <a:lnTo>
                    <a:pt x="4728" y="845"/>
                  </a:lnTo>
                  <a:lnTo>
                    <a:pt x="206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1"/>
            <p:cNvSpPr/>
            <p:nvPr/>
          </p:nvSpPr>
          <p:spPr>
            <a:xfrm>
              <a:off x="5316525" y="1482350"/>
              <a:ext cx="107675" cy="97125"/>
            </a:xfrm>
            <a:custGeom>
              <a:avLst/>
              <a:gdLst/>
              <a:ahLst/>
              <a:cxnLst/>
              <a:rect l="l" t="t" r="r" b="b"/>
              <a:pathLst>
                <a:path w="4307" h="3885" extrusionOk="0">
                  <a:moveTo>
                    <a:pt x="1224" y="1"/>
                  </a:moveTo>
                  <a:lnTo>
                    <a:pt x="0" y="1816"/>
                  </a:lnTo>
                  <a:lnTo>
                    <a:pt x="929" y="3716"/>
                  </a:lnTo>
                  <a:lnTo>
                    <a:pt x="3082" y="3884"/>
                  </a:lnTo>
                  <a:lnTo>
                    <a:pt x="4306" y="2111"/>
                  </a:lnTo>
                  <a:lnTo>
                    <a:pt x="3335" y="170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1"/>
            <p:cNvSpPr/>
            <p:nvPr/>
          </p:nvSpPr>
          <p:spPr>
            <a:xfrm>
              <a:off x="5316525" y="1482350"/>
              <a:ext cx="107675" cy="97125"/>
            </a:xfrm>
            <a:custGeom>
              <a:avLst/>
              <a:gdLst/>
              <a:ahLst/>
              <a:cxnLst/>
              <a:rect l="l" t="t" r="r" b="b"/>
              <a:pathLst>
                <a:path w="4307" h="3885" fill="none" extrusionOk="0">
                  <a:moveTo>
                    <a:pt x="0" y="1816"/>
                  </a:moveTo>
                  <a:lnTo>
                    <a:pt x="929" y="3716"/>
                  </a:lnTo>
                  <a:lnTo>
                    <a:pt x="3082" y="3884"/>
                  </a:lnTo>
                  <a:lnTo>
                    <a:pt x="4306" y="2111"/>
                  </a:lnTo>
                  <a:lnTo>
                    <a:pt x="3335" y="170"/>
                  </a:lnTo>
                  <a:lnTo>
                    <a:pt x="1224" y="1"/>
                  </a:lnTo>
                  <a:lnTo>
                    <a:pt x="0" y="18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1"/>
            <p:cNvSpPr/>
            <p:nvPr/>
          </p:nvSpPr>
          <p:spPr>
            <a:xfrm>
              <a:off x="5316525" y="1482350"/>
              <a:ext cx="107675" cy="97125"/>
            </a:xfrm>
            <a:custGeom>
              <a:avLst/>
              <a:gdLst/>
              <a:ahLst/>
              <a:cxnLst/>
              <a:rect l="l" t="t" r="r" b="b"/>
              <a:pathLst>
                <a:path w="4307" h="3885" extrusionOk="0">
                  <a:moveTo>
                    <a:pt x="1224" y="1"/>
                  </a:moveTo>
                  <a:lnTo>
                    <a:pt x="0" y="1816"/>
                  </a:lnTo>
                  <a:lnTo>
                    <a:pt x="2153" y="1943"/>
                  </a:lnTo>
                  <a:lnTo>
                    <a:pt x="3082" y="3884"/>
                  </a:lnTo>
                  <a:lnTo>
                    <a:pt x="4306" y="2111"/>
                  </a:lnTo>
                  <a:lnTo>
                    <a:pt x="3335" y="170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1"/>
            <p:cNvSpPr/>
            <p:nvPr/>
          </p:nvSpPr>
          <p:spPr>
            <a:xfrm>
              <a:off x="5316525" y="1482350"/>
              <a:ext cx="107675" cy="97125"/>
            </a:xfrm>
            <a:custGeom>
              <a:avLst/>
              <a:gdLst/>
              <a:ahLst/>
              <a:cxnLst/>
              <a:rect l="l" t="t" r="r" b="b"/>
              <a:pathLst>
                <a:path w="4307" h="3885" fill="none" extrusionOk="0">
                  <a:moveTo>
                    <a:pt x="1224" y="1"/>
                  </a:moveTo>
                  <a:lnTo>
                    <a:pt x="0" y="1816"/>
                  </a:lnTo>
                  <a:lnTo>
                    <a:pt x="2153" y="1943"/>
                  </a:lnTo>
                  <a:lnTo>
                    <a:pt x="3082" y="3884"/>
                  </a:lnTo>
                  <a:lnTo>
                    <a:pt x="929" y="3716"/>
                  </a:lnTo>
                  <a:lnTo>
                    <a:pt x="0" y="1816"/>
                  </a:lnTo>
                  <a:lnTo>
                    <a:pt x="929" y="3716"/>
                  </a:lnTo>
                  <a:lnTo>
                    <a:pt x="3082" y="3884"/>
                  </a:lnTo>
                  <a:lnTo>
                    <a:pt x="4306" y="2111"/>
                  </a:lnTo>
                  <a:lnTo>
                    <a:pt x="3335" y="170"/>
                  </a:lnTo>
                  <a:lnTo>
                    <a:pt x="122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1"/>
            <p:cNvSpPr/>
            <p:nvPr/>
          </p:nvSpPr>
          <p:spPr>
            <a:xfrm>
              <a:off x="5316525" y="1527725"/>
              <a:ext cx="77050" cy="51750"/>
            </a:xfrm>
            <a:custGeom>
              <a:avLst/>
              <a:gdLst/>
              <a:ahLst/>
              <a:cxnLst/>
              <a:rect l="l" t="t" r="r" b="b"/>
              <a:pathLst>
                <a:path w="3082" h="2070" extrusionOk="0">
                  <a:moveTo>
                    <a:pt x="0" y="1"/>
                  </a:moveTo>
                  <a:lnTo>
                    <a:pt x="929" y="1901"/>
                  </a:lnTo>
                  <a:lnTo>
                    <a:pt x="3082" y="2069"/>
                  </a:lnTo>
                  <a:lnTo>
                    <a:pt x="2153" y="1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2BB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1"/>
            <p:cNvSpPr/>
            <p:nvPr/>
          </p:nvSpPr>
          <p:spPr>
            <a:xfrm>
              <a:off x="5316525" y="1527725"/>
              <a:ext cx="77050" cy="51750"/>
            </a:xfrm>
            <a:custGeom>
              <a:avLst/>
              <a:gdLst/>
              <a:ahLst/>
              <a:cxnLst/>
              <a:rect l="l" t="t" r="r" b="b"/>
              <a:pathLst>
                <a:path w="3082" h="2070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929" y="1901"/>
                  </a:lnTo>
                  <a:lnTo>
                    <a:pt x="3082" y="2069"/>
                  </a:lnTo>
                  <a:lnTo>
                    <a:pt x="2153" y="12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1"/>
            <p:cNvSpPr/>
            <p:nvPr/>
          </p:nvSpPr>
          <p:spPr>
            <a:xfrm>
              <a:off x="4604150" y="1085550"/>
              <a:ext cx="1283350" cy="1283325"/>
            </a:xfrm>
            <a:custGeom>
              <a:avLst/>
              <a:gdLst/>
              <a:ahLst/>
              <a:cxnLst/>
              <a:rect l="l" t="t" r="r" b="b"/>
              <a:pathLst>
                <a:path w="51334" h="51333" fill="none" extrusionOk="0">
                  <a:moveTo>
                    <a:pt x="7515" y="7514"/>
                  </a:moveTo>
                  <a:lnTo>
                    <a:pt x="7515" y="7514"/>
                  </a:lnTo>
                  <a:lnTo>
                    <a:pt x="8486" y="6628"/>
                  </a:lnTo>
                  <a:lnTo>
                    <a:pt x="9456" y="5741"/>
                  </a:lnTo>
                  <a:lnTo>
                    <a:pt x="10470" y="4981"/>
                  </a:lnTo>
                  <a:lnTo>
                    <a:pt x="11525" y="4222"/>
                  </a:lnTo>
                  <a:lnTo>
                    <a:pt x="12623" y="3546"/>
                  </a:lnTo>
                  <a:lnTo>
                    <a:pt x="13720" y="2955"/>
                  </a:lnTo>
                  <a:lnTo>
                    <a:pt x="14860" y="2364"/>
                  </a:lnTo>
                  <a:lnTo>
                    <a:pt x="16000" y="1900"/>
                  </a:lnTo>
                  <a:lnTo>
                    <a:pt x="17182" y="1435"/>
                  </a:lnTo>
                  <a:lnTo>
                    <a:pt x="18364" y="1056"/>
                  </a:lnTo>
                  <a:lnTo>
                    <a:pt x="19546" y="718"/>
                  </a:lnTo>
                  <a:lnTo>
                    <a:pt x="20770" y="465"/>
                  </a:lnTo>
                  <a:lnTo>
                    <a:pt x="21994" y="253"/>
                  </a:lnTo>
                  <a:lnTo>
                    <a:pt x="23218" y="127"/>
                  </a:lnTo>
                  <a:lnTo>
                    <a:pt x="24443" y="42"/>
                  </a:lnTo>
                  <a:lnTo>
                    <a:pt x="25667" y="0"/>
                  </a:lnTo>
                  <a:lnTo>
                    <a:pt x="26891" y="42"/>
                  </a:lnTo>
                  <a:lnTo>
                    <a:pt x="28115" y="127"/>
                  </a:lnTo>
                  <a:lnTo>
                    <a:pt x="29340" y="253"/>
                  </a:lnTo>
                  <a:lnTo>
                    <a:pt x="30564" y="465"/>
                  </a:lnTo>
                  <a:lnTo>
                    <a:pt x="31788" y="718"/>
                  </a:lnTo>
                  <a:lnTo>
                    <a:pt x="32970" y="1056"/>
                  </a:lnTo>
                  <a:lnTo>
                    <a:pt x="34152" y="1435"/>
                  </a:lnTo>
                  <a:lnTo>
                    <a:pt x="35334" y="1900"/>
                  </a:lnTo>
                  <a:lnTo>
                    <a:pt x="36474" y="2364"/>
                  </a:lnTo>
                  <a:lnTo>
                    <a:pt x="37614" y="2955"/>
                  </a:lnTo>
                  <a:lnTo>
                    <a:pt x="38711" y="3546"/>
                  </a:lnTo>
                  <a:lnTo>
                    <a:pt x="39766" y="4222"/>
                  </a:lnTo>
                  <a:lnTo>
                    <a:pt x="40822" y="4981"/>
                  </a:lnTo>
                  <a:lnTo>
                    <a:pt x="41877" y="5741"/>
                  </a:lnTo>
                  <a:lnTo>
                    <a:pt x="42848" y="6628"/>
                  </a:lnTo>
                  <a:lnTo>
                    <a:pt x="43819" y="7514"/>
                  </a:lnTo>
                  <a:lnTo>
                    <a:pt x="43819" y="7514"/>
                  </a:lnTo>
                  <a:lnTo>
                    <a:pt x="44706" y="8485"/>
                  </a:lnTo>
                  <a:lnTo>
                    <a:pt x="45592" y="9456"/>
                  </a:lnTo>
                  <a:lnTo>
                    <a:pt x="46352" y="10512"/>
                  </a:lnTo>
                  <a:lnTo>
                    <a:pt x="47112" y="11525"/>
                  </a:lnTo>
                  <a:lnTo>
                    <a:pt x="47787" y="12622"/>
                  </a:lnTo>
                  <a:lnTo>
                    <a:pt x="48378" y="13720"/>
                  </a:lnTo>
                  <a:lnTo>
                    <a:pt x="48969" y="14860"/>
                  </a:lnTo>
                  <a:lnTo>
                    <a:pt x="49434" y="15999"/>
                  </a:lnTo>
                  <a:lnTo>
                    <a:pt x="49898" y="17181"/>
                  </a:lnTo>
                  <a:lnTo>
                    <a:pt x="50278" y="18363"/>
                  </a:lnTo>
                  <a:lnTo>
                    <a:pt x="50616" y="19545"/>
                  </a:lnTo>
                  <a:lnTo>
                    <a:pt x="50869" y="20770"/>
                  </a:lnTo>
                  <a:lnTo>
                    <a:pt x="51080" y="21994"/>
                  </a:lnTo>
                  <a:lnTo>
                    <a:pt x="51207" y="23218"/>
                  </a:lnTo>
                  <a:lnTo>
                    <a:pt x="51291" y="24442"/>
                  </a:lnTo>
                  <a:lnTo>
                    <a:pt x="51333" y="25666"/>
                  </a:lnTo>
                  <a:lnTo>
                    <a:pt x="51291" y="26891"/>
                  </a:lnTo>
                  <a:lnTo>
                    <a:pt x="51207" y="28115"/>
                  </a:lnTo>
                  <a:lnTo>
                    <a:pt x="51080" y="29339"/>
                  </a:lnTo>
                  <a:lnTo>
                    <a:pt x="50869" y="30563"/>
                  </a:lnTo>
                  <a:lnTo>
                    <a:pt x="50616" y="31788"/>
                  </a:lnTo>
                  <a:lnTo>
                    <a:pt x="50278" y="32970"/>
                  </a:lnTo>
                  <a:lnTo>
                    <a:pt x="49898" y="34152"/>
                  </a:lnTo>
                  <a:lnTo>
                    <a:pt x="49434" y="35334"/>
                  </a:lnTo>
                  <a:lnTo>
                    <a:pt x="48969" y="36473"/>
                  </a:lnTo>
                  <a:lnTo>
                    <a:pt x="48378" y="37613"/>
                  </a:lnTo>
                  <a:lnTo>
                    <a:pt x="47787" y="38711"/>
                  </a:lnTo>
                  <a:lnTo>
                    <a:pt x="47112" y="39808"/>
                  </a:lnTo>
                  <a:lnTo>
                    <a:pt x="46352" y="40821"/>
                  </a:lnTo>
                  <a:lnTo>
                    <a:pt x="45592" y="41877"/>
                  </a:lnTo>
                  <a:lnTo>
                    <a:pt x="44706" y="42848"/>
                  </a:lnTo>
                  <a:lnTo>
                    <a:pt x="43819" y="43819"/>
                  </a:lnTo>
                  <a:lnTo>
                    <a:pt x="43819" y="43819"/>
                  </a:lnTo>
                  <a:lnTo>
                    <a:pt x="42848" y="44705"/>
                  </a:lnTo>
                  <a:lnTo>
                    <a:pt x="41877" y="45592"/>
                  </a:lnTo>
                  <a:lnTo>
                    <a:pt x="40822" y="46351"/>
                  </a:lnTo>
                  <a:lnTo>
                    <a:pt x="39766" y="47111"/>
                  </a:lnTo>
                  <a:lnTo>
                    <a:pt x="38711" y="47787"/>
                  </a:lnTo>
                  <a:lnTo>
                    <a:pt x="37614" y="48378"/>
                  </a:lnTo>
                  <a:lnTo>
                    <a:pt x="36474" y="48969"/>
                  </a:lnTo>
                  <a:lnTo>
                    <a:pt x="35334" y="49433"/>
                  </a:lnTo>
                  <a:lnTo>
                    <a:pt x="34152" y="49897"/>
                  </a:lnTo>
                  <a:lnTo>
                    <a:pt x="32970" y="50277"/>
                  </a:lnTo>
                  <a:lnTo>
                    <a:pt x="31788" y="50615"/>
                  </a:lnTo>
                  <a:lnTo>
                    <a:pt x="30564" y="50868"/>
                  </a:lnTo>
                  <a:lnTo>
                    <a:pt x="29340" y="51079"/>
                  </a:lnTo>
                  <a:lnTo>
                    <a:pt x="28115" y="51206"/>
                  </a:lnTo>
                  <a:lnTo>
                    <a:pt x="26891" y="51291"/>
                  </a:lnTo>
                  <a:lnTo>
                    <a:pt x="25667" y="51333"/>
                  </a:lnTo>
                  <a:lnTo>
                    <a:pt x="24443" y="51291"/>
                  </a:lnTo>
                  <a:lnTo>
                    <a:pt x="23218" y="51206"/>
                  </a:lnTo>
                  <a:lnTo>
                    <a:pt x="21994" y="51079"/>
                  </a:lnTo>
                  <a:lnTo>
                    <a:pt x="20770" y="50868"/>
                  </a:lnTo>
                  <a:lnTo>
                    <a:pt x="19546" y="50615"/>
                  </a:lnTo>
                  <a:lnTo>
                    <a:pt x="18364" y="50277"/>
                  </a:lnTo>
                  <a:lnTo>
                    <a:pt x="17182" y="49897"/>
                  </a:lnTo>
                  <a:lnTo>
                    <a:pt x="16000" y="49433"/>
                  </a:lnTo>
                  <a:lnTo>
                    <a:pt x="14860" y="48969"/>
                  </a:lnTo>
                  <a:lnTo>
                    <a:pt x="13720" y="48378"/>
                  </a:lnTo>
                  <a:lnTo>
                    <a:pt x="12623" y="47787"/>
                  </a:lnTo>
                  <a:lnTo>
                    <a:pt x="11525" y="47111"/>
                  </a:lnTo>
                  <a:lnTo>
                    <a:pt x="10470" y="46351"/>
                  </a:lnTo>
                  <a:lnTo>
                    <a:pt x="9456" y="45592"/>
                  </a:lnTo>
                  <a:lnTo>
                    <a:pt x="8486" y="44705"/>
                  </a:lnTo>
                  <a:lnTo>
                    <a:pt x="7515" y="43819"/>
                  </a:lnTo>
                  <a:lnTo>
                    <a:pt x="7515" y="43819"/>
                  </a:lnTo>
                  <a:lnTo>
                    <a:pt x="6586" y="42848"/>
                  </a:lnTo>
                  <a:lnTo>
                    <a:pt x="5742" y="41877"/>
                  </a:lnTo>
                  <a:lnTo>
                    <a:pt x="4940" y="40821"/>
                  </a:lnTo>
                  <a:lnTo>
                    <a:pt x="4222" y="39808"/>
                  </a:lnTo>
                  <a:lnTo>
                    <a:pt x="3546" y="38711"/>
                  </a:lnTo>
                  <a:lnTo>
                    <a:pt x="2913" y="37613"/>
                  </a:lnTo>
                  <a:lnTo>
                    <a:pt x="2364" y="36473"/>
                  </a:lnTo>
                  <a:lnTo>
                    <a:pt x="1858" y="35334"/>
                  </a:lnTo>
                  <a:lnTo>
                    <a:pt x="1436" y="34152"/>
                  </a:lnTo>
                  <a:lnTo>
                    <a:pt x="1056" y="32970"/>
                  </a:lnTo>
                  <a:lnTo>
                    <a:pt x="718" y="31788"/>
                  </a:lnTo>
                  <a:lnTo>
                    <a:pt x="465" y="30563"/>
                  </a:lnTo>
                  <a:lnTo>
                    <a:pt x="254" y="29339"/>
                  </a:lnTo>
                  <a:lnTo>
                    <a:pt x="127" y="28115"/>
                  </a:lnTo>
                  <a:lnTo>
                    <a:pt x="43" y="26891"/>
                  </a:lnTo>
                  <a:lnTo>
                    <a:pt x="0" y="25666"/>
                  </a:lnTo>
                  <a:lnTo>
                    <a:pt x="43" y="24442"/>
                  </a:lnTo>
                  <a:lnTo>
                    <a:pt x="127" y="23218"/>
                  </a:lnTo>
                  <a:lnTo>
                    <a:pt x="254" y="21994"/>
                  </a:lnTo>
                  <a:lnTo>
                    <a:pt x="465" y="20770"/>
                  </a:lnTo>
                  <a:lnTo>
                    <a:pt x="718" y="19545"/>
                  </a:lnTo>
                  <a:lnTo>
                    <a:pt x="1056" y="18363"/>
                  </a:lnTo>
                  <a:lnTo>
                    <a:pt x="1436" y="17181"/>
                  </a:lnTo>
                  <a:lnTo>
                    <a:pt x="1858" y="15999"/>
                  </a:lnTo>
                  <a:lnTo>
                    <a:pt x="2364" y="14860"/>
                  </a:lnTo>
                  <a:lnTo>
                    <a:pt x="2913" y="13720"/>
                  </a:lnTo>
                  <a:lnTo>
                    <a:pt x="3546" y="12622"/>
                  </a:lnTo>
                  <a:lnTo>
                    <a:pt x="4222" y="11525"/>
                  </a:lnTo>
                  <a:lnTo>
                    <a:pt x="4940" y="10512"/>
                  </a:lnTo>
                  <a:lnTo>
                    <a:pt x="5742" y="9456"/>
                  </a:lnTo>
                  <a:lnTo>
                    <a:pt x="6586" y="8485"/>
                  </a:lnTo>
                  <a:lnTo>
                    <a:pt x="7515" y="75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52"/>
          <p:cNvSpPr txBox="1">
            <a:spLocks noGrp="1"/>
          </p:cNvSpPr>
          <p:nvPr>
            <p:ph type="subTitle" idx="1"/>
          </p:nvPr>
        </p:nvSpPr>
        <p:spPr>
          <a:xfrm>
            <a:off x="840025" y="1881475"/>
            <a:ext cx="7464000" cy="9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400"/>
              <a:t>Avez-vous des questions ?</a:t>
            </a:r>
            <a:endParaRPr sz="1400"/>
          </a:p>
          <a:p>
            <a:pPr marL="0" lvl="0" indent="0" algn="ctr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400"/>
              <a:t>arcadie</a:t>
            </a:r>
            <a:r>
              <a:rPr lang="en" sz="1400">
                <a:uFill>
                  <a:noFill/>
                </a:uFill>
                <a:hlinkClick r:id="rId3"/>
              </a:rPr>
              <a:t>@drinkordie.com</a:t>
            </a:r>
            <a:r>
              <a:rPr lang="en" sz="1400"/>
              <a:t> | +91 620 421 838 | ByteCare.com</a:t>
            </a:r>
            <a:endParaRPr/>
          </a:p>
        </p:txBody>
      </p:sp>
      <p:sp>
        <p:nvSpPr>
          <p:cNvPr id="1358" name="Google Shape;1358;p52"/>
          <p:cNvSpPr txBox="1">
            <a:spLocks noGrp="1"/>
          </p:cNvSpPr>
          <p:nvPr>
            <p:ph type="title"/>
          </p:nvPr>
        </p:nvSpPr>
        <p:spPr>
          <a:xfrm>
            <a:off x="721225" y="883900"/>
            <a:ext cx="7701600" cy="9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Merci de votre attention</a:t>
            </a:r>
            <a:endParaRPr/>
          </a:p>
        </p:txBody>
      </p:sp>
      <p:sp>
        <p:nvSpPr>
          <p:cNvPr id="1359" name="Google Shape;1359;p52"/>
          <p:cNvSpPr/>
          <p:nvPr/>
        </p:nvSpPr>
        <p:spPr>
          <a:xfrm>
            <a:off x="3699439" y="2939327"/>
            <a:ext cx="407383" cy="407383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52"/>
          <p:cNvSpPr/>
          <p:nvPr/>
        </p:nvSpPr>
        <p:spPr>
          <a:xfrm>
            <a:off x="5035202" y="2976078"/>
            <a:ext cx="409401" cy="333886"/>
          </a:xfrm>
          <a:custGeom>
            <a:avLst/>
            <a:gdLst/>
            <a:ahLst/>
            <a:cxnLst/>
            <a:rect l="l" t="t" r="r" b="b"/>
            <a:pathLst>
              <a:path w="20081" h="16377" extrusionOk="0">
                <a:moveTo>
                  <a:pt x="13632" y="1165"/>
                </a:moveTo>
                <a:cubicBezTo>
                  <a:pt x="14903" y="1165"/>
                  <a:pt x="15458" y="1658"/>
                  <a:pt x="15826" y="1984"/>
                </a:cubicBezTo>
                <a:cubicBezTo>
                  <a:pt x="16040" y="2173"/>
                  <a:pt x="16244" y="2353"/>
                  <a:pt x="16548" y="2353"/>
                </a:cubicBezTo>
                <a:cubicBezTo>
                  <a:pt x="16762" y="2353"/>
                  <a:pt x="17038" y="2293"/>
                  <a:pt x="17344" y="2196"/>
                </a:cubicBezTo>
                <a:lnTo>
                  <a:pt x="17344" y="2196"/>
                </a:lnTo>
                <a:cubicBezTo>
                  <a:pt x="17236" y="2288"/>
                  <a:pt x="17119" y="2376"/>
                  <a:pt x="16995" y="2461"/>
                </a:cubicBezTo>
                <a:cubicBezTo>
                  <a:pt x="16780" y="2612"/>
                  <a:pt x="16689" y="2889"/>
                  <a:pt x="16778" y="3137"/>
                </a:cubicBezTo>
                <a:cubicBezTo>
                  <a:pt x="16861" y="3373"/>
                  <a:pt x="17082" y="3528"/>
                  <a:pt x="17329" y="3528"/>
                </a:cubicBezTo>
                <a:cubicBezTo>
                  <a:pt x="17343" y="3528"/>
                  <a:pt x="17358" y="3527"/>
                  <a:pt x="17372" y="3526"/>
                </a:cubicBezTo>
                <a:cubicBezTo>
                  <a:pt x="17475" y="3519"/>
                  <a:pt x="17576" y="3508"/>
                  <a:pt x="17680" y="3494"/>
                </a:cubicBezTo>
                <a:lnTo>
                  <a:pt x="17680" y="3494"/>
                </a:lnTo>
                <a:cubicBezTo>
                  <a:pt x="17275" y="3802"/>
                  <a:pt x="16921" y="3990"/>
                  <a:pt x="16937" y="4786"/>
                </a:cubicBezTo>
                <a:cubicBezTo>
                  <a:pt x="16937" y="4826"/>
                  <a:pt x="16939" y="4881"/>
                  <a:pt x="16939" y="4971"/>
                </a:cubicBezTo>
                <a:cubicBezTo>
                  <a:pt x="16939" y="6510"/>
                  <a:pt x="16350" y="9097"/>
                  <a:pt x="14694" y="11320"/>
                </a:cubicBezTo>
                <a:cubicBezTo>
                  <a:pt x="13372" y="13093"/>
                  <a:pt x="10896" y="15207"/>
                  <a:pt x="6611" y="15207"/>
                </a:cubicBezTo>
                <a:cubicBezTo>
                  <a:pt x="5368" y="15207"/>
                  <a:pt x="4159" y="14996"/>
                  <a:pt x="3001" y="14582"/>
                </a:cubicBezTo>
                <a:cubicBezTo>
                  <a:pt x="4359" y="14345"/>
                  <a:pt x="5612" y="13799"/>
                  <a:pt x="6698" y="12960"/>
                </a:cubicBezTo>
                <a:cubicBezTo>
                  <a:pt x="6893" y="12812"/>
                  <a:pt x="6972" y="12557"/>
                  <a:pt x="6900" y="12323"/>
                </a:cubicBezTo>
                <a:cubicBezTo>
                  <a:pt x="6827" y="12090"/>
                  <a:pt x="6617" y="11925"/>
                  <a:pt x="6372" y="11913"/>
                </a:cubicBezTo>
                <a:cubicBezTo>
                  <a:pt x="5203" y="11849"/>
                  <a:pt x="4280" y="11209"/>
                  <a:pt x="3767" y="10448"/>
                </a:cubicBezTo>
                <a:cubicBezTo>
                  <a:pt x="3968" y="10434"/>
                  <a:pt x="4207" y="10404"/>
                  <a:pt x="4564" y="10340"/>
                </a:cubicBezTo>
                <a:cubicBezTo>
                  <a:pt x="4832" y="10294"/>
                  <a:pt x="5030" y="10071"/>
                  <a:pt x="5047" y="9801"/>
                </a:cubicBezTo>
                <a:cubicBezTo>
                  <a:pt x="5065" y="9532"/>
                  <a:pt x="4895" y="9286"/>
                  <a:pt x="4637" y="9205"/>
                </a:cubicBezTo>
                <a:cubicBezTo>
                  <a:pt x="3296" y="8787"/>
                  <a:pt x="2498" y="8025"/>
                  <a:pt x="2180" y="6838"/>
                </a:cubicBezTo>
                <a:lnTo>
                  <a:pt x="2180" y="6838"/>
                </a:lnTo>
                <a:cubicBezTo>
                  <a:pt x="2390" y="6891"/>
                  <a:pt x="2642" y="6933"/>
                  <a:pt x="3057" y="6986"/>
                </a:cubicBezTo>
                <a:cubicBezTo>
                  <a:pt x="3081" y="6989"/>
                  <a:pt x="3105" y="6991"/>
                  <a:pt x="3129" y="6991"/>
                </a:cubicBezTo>
                <a:cubicBezTo>
                  <a:pt x="3359" y="6991"/>
                  <a:pt x="3571" y="6854"/>
                  <a:pt x="3666" y="6640"/>
                </a:cubicBezTo>
                <a:cubicBezTo>
                  <a:pt x="3770" y="6403"/>
                  <a:pt x="3707" y="6125"/>
                  <a:pt x="3508" y="5957"/>
                </a:cubicBezTo>
                <a:cubicBezTo>
                  <a:pt x="2014" y="4697"/>
                  <a:pt x="1936" y="3409"/>
                  <a:pt x="2210" y="2373"/>
                </a:cubicBezTo>
                <a:lnTo>
                  <a:pt x="2210" y="2373"/>
                </a:lnTo>
                <a:cubicBezTo>
                  <a:pt x="4267" y="4464"/>
                  <a:pt x="6801" y="5670"/>
                  <a:pt x="9880" y="5882"/>
                </a:cubicBezTo>
                <a:cubicBezTo>
                  <a:pt x="9894" y="5883"/>
                  <a:pt x="9908" y="5884"/>
                  <a:pt x="9921" y="5884"/>
                </a:cubicBezTo>
                <a:cubicBezTo>
                  <a:pt x="10265" y="5884"/>
                  <a:pt x="10539" y="5586"/>
                  <a:pt x="10503" y="5239"/>
                </a:cubicBezTo>
                <a:cubicBezTo>
                  <a:pt x="10372" y="3940"/>
                  <a:pt x="10634" y="2919"/>
                  <a:pt x="11281" y="2203"/>
                </a:cubicBezTo>
                <a:cubicBezTo>
                  <a:pt x="11975" y="1437"/>
                  <a:pt x="12981" y="1165"/>
                  <a:pt x="13632" y="1165"/>
                </a:cubicBezTo>
                <a:close/>
                <a:moveTo>
                  <a:pt x="13631" y="1"/>
                </a:moveTo>
                <a:cubicBezTo>
                  <a:pt x="12698" y="1"/>
                  <a:pt x="11363" y="368"/>
                  <a:pt x="10413" y="1418"/>
                </a:cubicBezTo>
                <a:cubicBezTo>
                  <a:pt x="9665" y="2245"/>
                  <a:pt x="9291" y="3332"/>
                  <a:pt x="9300" y="4649"/>
                </a:cubicBezTo>
                <a:cubicBezTo>
                  <a:pt x="6556" y="4315"/>
                  <a:pt x="4306" y="3079"/>
                  <a:pt x="2438" y="887"/>
                </a:cubicBezTo>
                <a:cubicBezTo>
                  <a:pt x="2327" y="756"/>
                  <a:pt x="2163" y="681"/>
                  <a:pt x="1993" y="681"/>
                </a:cubicBezTo>
                <a:cubicBezTo>
                  <a:pt x="1966" y="681"/>
                  <a:pt x="1938" y="683"/>
                  <a:pt x="1911" y="687"/>
                </a:cubicBezTo>
                <a:cubicBezTo>
                  <a:pt x="1713" y="715"/>
                  <a:pt x="1541" y="843"/>
                  <a:pt x="1460" y="1025"/>
                </a:cubicBezTo>
                <a:cubicBezTo>
                  <a:pt x="1207" y="1582"/>
                  <a:pt x="876" y="2444"/>
                  <a:pt x="922" y="3466"/>
                </a:cubicBezTo>
                <a:cubicBezTo>
                  <a:pt x="952" y="4138"/>
                  <a:pt x="1138" y="4773"/>
                  <a:pt x="1479" y="5368"/>
                </a:cubicBezTo>
                <a:cubicBezTo>
                  <a:pt x="1469" y="5367"/>
                  <a:pt x="1459" y="5367"/>
                  <a:pt x="1449" y="5367"/>
                </a:cubicBezTo>
                <a:cubicBezTo>
                  <a:pt x="1114" y="5367"/>
                  <a:pt x="843" y="5650"/>
                  <a:pt x="865" y="5990"/>
                </a:cubicBezTo>
                <a:cubicBezTo>
                  <a:pt x="963" y="7455"/>
                  <a:pt x="1501" y="8589"/>
                  <a:pt x="2470" y="9380"/>
                </a:cubicBezTo>
                <a:cubicBezTo>
                  <a:pt x="2284" y="9528"/>
                  <a:pt x="2208" y="9773"/>
                  <a:pt x="2274" y="9999"/>
                </a:cubicBezTo>
                <a:cubicBezTo>
                  <a:pt x="2578" y="11057"/>
                  <a:pt x="3469" y="12207"/>
                  <a:pt x="4833" y="12757"/>
                </a:cubicBezTo>
                <a:cubicBezTo>
                  <a:pt x="3802" y="13279"/>
                  <a:pt x="2644" y="13546"/>
                  <a:pt x="1412" y="13546"/>
                </a:cubicBezTo>
                <a:cubicBezTo>
                  <a:pt x="1173" y="13546"/>
                  <a:pt x="932" y="13536"/>
                  <a:pt x="689" y="13516"/>
                </a:cubicBezTo>
                <a:cubicBezTo>
                  <a:pt x="673" y="13515"/>
                  <a:pt x="658" y="13514"/>
                  <a:pt x="642" y="13514"/>
                </a:cubicBezTo>
                <a:cubicBezTo>
                  <a:pt x="390" y="13514"/>
                  <a:pt x="164" y="13676"/>
                  <a:pt x="84" y="13919"/>
                </a:cubicBezTo>
                <a:cubicBezTo>
                  <a:pt x="0" y="14177"/>
                  <a:pt x="105" y="14460"/>
                  <a:pt x="338" y="14600"/>
                </a:cubicBezTo>
                <a:cubicBezTo>
                  <a:pt x="2284" y="15778"/>
                  <a:pt x="4395" y="16376"/>
                  <a:pt x="6611" y="16376"/>
                </a:cubicBezTo>
                <a:cubicBezTo>
                  <a:pt x="11382" y="16376"/>
                  <a:pt x="14151" y="14008"/>
                  <a:pt x="15631" y="12019"/>
                </a:cubicBezTo>
                <a:cubicBezTo>
                  <a:pt x="17461" y="9567"/>
                  <a:pt x="18108" y="6689"/>
                  <a:pt x="18108" y="4971"/>
                </a:cubicBezTo>
                <a:cubicBezTo>
                  <a:pt x="18108" y="4747"/>
                  <a:pt x="18103" y="4701"/>
                  <a:pt x="18110" y="4637"/>
                </a:cubicBezTo>
                <a:cubicBezTo>
                  <a:pt x="18336" y="4435"/>
                  <a:pt x="18964" y="4133"/>
                  <a:pt x="19935" y="2718"/>
                </a:cubicBezTo>
                <a:cubicBezTo>
                  <a:pt x="20080" y="2505"/>
                  <a:pt x="20070" y="2221"/>
                  <a:pt x="19909" y="2019"/>
                </a:cubicBezTo>
                <a:cubicBezTo>
                  <a:pt x="19795" y="1879"/>
                  <a:pt x="19625" y="1801"/>
                  <a:pt x="19451" y="1801"/>
                </a:cubicBezTo>
                <a:cubicBezTo>
                  <a:pt x="19377" y="1801"/>
                  <a:pt x="19303" y="1815"/>
                  <a:pt x="19231" y="1844"/>
                </a:cubicBezTo>
                <a:cubicBezTo>
                  <a:pt x="19194" y="1860"/>
                  <a:pt x="19155" y="1874"/>
                  <a:pt x="19118" y="1890"/>
                </a:cubicBezTo>
                <a:cubicBezTo>
                  <a:pt x="19269" y="1630"/>
                  <a:pt x="19392" y="1356"/>
                  <a:pt x="19490" y="1062"/>
                </a:cubicBezTo>
                <a:cubicBezTo>
                  <a:pt x="19564" y="841"/>
                  <a:pt x="19498" y="598"/>
                  <a:pt x="19327" y="443"/>
                </a:cubicBezTo>
                <a:cubicBezTo>
                  <a:pt x="19217" y="344"/>
                  <a:pt x="19076" y="292"/>
                  <a:pt x="18934" y="292"/>
                </a:cubicBezTo>
                <a:cubicBezTo>
                  <a:pt x="18853" y="292"/>
                  <a:pt x="18771" y="309"/>
                  <a:pt x="18694" y="344"/>
                </a:cubicBezTo>
                <a:cubicBezTo>
                  <a:pt x="18690" y="345"/>
                  <a:pt x="18676" y="351"/>
                  <a:pt x="18651" y="363"/>
                </a:cubicBezTo>
                <a:cubicBezTo>
                  <a:pt x="17724" y="830"/>
                  <a:pt x="16999" y="1103"/>
                  <a:pt x="16670" y="1166"/>
                </a:cubicBezTo>
                <a:cubicBezTo>
                  <a:pt x="16647" y="1147"/>
                  <a:pt x="16624" y="1126"/>
                  <a:pt x="16603" y="1106"/>
                </a:cubicBezTo>
                <a:cubicBezTo>
                  <a:pt x="16194" y="745"/>
                  <a:pt x="15347" y="1"/>
                  <a:pt x="136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1" name="Google Shape;1361;p52"/>
          <p:cNvGrpSpPr/>
          <p:nvPr/>
        </p:nvGrpSpPr>
        <p:grpSpPr>
          <a:xfrm>
            <a:off x="4367304" y="2939265"/>
            <a:ext cx="407432" cy="407391"/>
            <a:chOff x="812101" y="2571761"/>
            <a:chExt cx="417066" cy="417024"/>
          </a:xfrm>
        </p:grpSpPr>
        <p:sp>
          <p:nvSpPr>
            <p:cNvPr id="1362" name="Google Shape;1362;p52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2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2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2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66" name="Google Shape;136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8225" y="3605425"/>
            <a:ext cx="1247599" cy="113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Priver Patient Care Breakthrough by Slidesgo">
  <a:themeElements>
    <a:clrScheme name="Simple Light">
      <a:dk1>
        <a:srgbClr val="91BA4F"/>
      </a:dk1>
      <a:lt1>
        <a:srgbClr val="F0F0F0"/>
      </a:lt1>
      <a:dk2>
        <a:srgbClr val="396336"/>
      </a:dk2>
      <a:lt2>
        <a:srgbClr val="6A8F2E"/>
      </a:lt2>
      <a:accent1>
        <a:srgbClr val="283730"/>
      </a:accent1>
      <a:accent2>
        <a:srgbClr val="FFFFFF"/>
      </a:accent2>
      <a:accent3>
        <a:srgbClr val="F4F8EE"/>
      </a:accent3>
      <a:accent4>
        <a:srgbClr val="D9EAD3"/>
      </a:accent4>
      <a:accent5>
        <a:srgbClr val="93C47D"/>
      </a:accent5>
      <a:accent6>
        <a:srgbClr val="74953F"/>
      </a:accent6>
      <a:hlink>
        <a:srgbClr val="2832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Office PowerPoint</Application>
  <PresentationFormat>Affichage à l'écran (16:9)</PresentationFormat>
  <Paragraphs>56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6" baseType="lpstr">
      <vt:lpstr>Poppins</vt:lpstr>
      <vt:lpstr>Nunito SemiBold</vt:lpstr>
      <vt:lpstr>Lato</vt:lpstr>
      <vt:lpstr>Montserrat</vt:lpstr>
      <vt:lpstr>Nunito ExtraBold</vt:lpstr>
      <vt:lpstr>Arial</vt:lpstr>
      <vt:lpstr>Nunito</vt:lpstr>
      <vt:lpstr>Priver Patient Care Breakthrough by Slidesgo</vt:lpstr>
      <vt:lpstr>DatAlz   BY          ByteCare</vt:lpstr>
      <vt:lpstr>Contexte</vt:lpstr>
      <vt:lpstr>La maladie d'Alzheimer : une brève présentation</vt:lpstr>
      <vt:lpstr>Répartition des rôles</vt:lpstr>
      <vt:lpstr>Technologies utilisées</vt:lpstr>
      <vt:lpstr>Présentation  du  dashboard</vt:lpstr>
      <vt:lpstr>Présentation  de l'application 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Arcadie Gioud</cp:lastModifiedBy>
  <cp:revision>1</cp:revision>
  <dcterms:modified xsi:type="dcterms:W3CDTF">2025-01-22T13:23:01Z</dcterms:modified>
</cp:coreProperties>
</file>