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7A077-FCD9-420C-A950-C1647F70AFD9}"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2DF8B467-4807-42D5-B747-8868D46A9A4F}">
      <dgm:prSet phldrT="[Text]"/>
      <dgm:spPr/>
      <dgm:t>
        <a:bodyPr/>
        <a:lstStyle/>
        <a:p>
          <a:r>
            <a:rPr lang="en-US" dirty="0" smtClean="0">
              <a:latin typeface="Cambria" panose="02040503050406030204" pitchFamily="18" charset="0"/>
            </a:rPr>
            <a:t>KHÁCH HÀNG</a:t>
          </a:r>
          <a:endParaRPr lang="en-US" dirty="0">
            <a:latin typeface="Cambria" panose="02040503050406030204" pitchFamily="18" charset="0"/>
          </a:endParaRPr>
        </a:p>
      </dgm:t>
    </dgm:pt>
    <dgm:pt modelId="{6B91C747-9623-4B37-B460-56C59FF11DE1}" type="parTrans" cxnId="{C9E56AB1-A6B7-4668-94C2-42690DA22970}">
      <dgm:prSet/>
      <dgm:spPr/>
      <dgm:t>
        <a:bodyPr/>
        <a:lstStyle/>
        <a:p>
          <a:endParaRPr lang="en-US"/>
        </a:p>
      </dgm:t>
    </dgm:pt>
    <dgm:pt modelId="{ED24868A-5F89-4474-822E-117A41FFFB16}" type="sibTrans" cxnId="{C9E56AB1-A6B7-4668-94C2-42690DA22970}">
      <dgm:prSet/>
      <dgm:spPr/>
      <dgm:t>
        <a:bodyPr/>
        <a:lstStyle/>
        <a:p>
          <a:endParaRPr lang="en-US"/>
        </a:p>
      </dgm:t>
    </dgm:pt>
    <dgm:pt modelId="{3E217030-7AED-467C-913C-23D07782ADD9}">
      <dgm:prSet phldrT="[Text]"/>
      <dgm:spPr/>
      <dgm:t>
        <a:bodyPr/>
        <a:lstStyle/>
        <a:p>
          <a:r>
            <a:rPr lang="en-US" dirty="0" smtClean="0">
              <a:latin typeface="Cambria" panose="02040503050406030204" pitchFamily="18" charset="0"/>
            </a:rPr>
            <a:t>SẢN PHẨM</a:t>
          </a:r>
          <a:endParaRPr lang="en-US" dirty="0">
            <a:latin typeface="Cambria" panose="02040503050406030204" pitchFamily="18" charset="0"/>
          </a:endParaRPr>
        </a:p>
      </dgm:t>
    </dgm:pt>
    <dgm:pt modelId="{D6BB8EC8-BBC2-437D-97D7-9A05342A50B6}" type="parTrans" cxnId="{56B20057-C4BA-4247-BD5A-A7FE05E06982}">
      <dgm:prSet/>
      <dgm:spPr/>
      <dgm:t>
        <a:bodyPr/>
        <a:lstStyle/>
        <a:p>
          <a:endParaRPr lang="en-US"/>
        </a:p>
      </dgm:t>
    </dgm:pt>
    <dgm:pt modelId="{222E281E-ED1A-4B3F-AC56-16BD2B4CECA0}" type="sibTrans" cxnId="{56B20057-C4BA-4247-BD5A-A7FE05E06982}">
      <dgm:prSet/>
      <dgm:spPr/>
      <dgm:t>
        <a:bodyPr/>
        <a:lstStyle/>
        <a:p>
          <a:endParaRPr lang="en-US"/>
        </a:p>
      </dgm:t>
    </dgm:pt>
    <dgm:pt modelId="{A44ED1D5-1AAC-40C1-8D97-89C8E6B8F9CE}">
      <dgm:prSet phldrT="[Text]"/>
      <dgm:spPr/>
      <dgm:t>
        <a:bodyPr/>
        <a:lstStyle/>
        <a:p>
          <a:r>
            <a:rPr lang="en-US" dirty="0" smtClean="0">
              <a:latin typeface="Cambria" panose="02040503050406030204" pitchFamily="18" charset="0"/>
            </a:rPr>
            <a:t>TÌM KIẾM SẢN PHẨM</a:t>
          </a:r>
          <a:endParaRPr lang="en-US" dirty="0">
            <a:latin typeface="Cambria" panose="02040503050406030204" pitchFamily="18" charset="0"/>
          </a:endParaRPr>
        </a:p>
      </dgm:t>
    </dgm:pt>
    <dgm:pt modelId="{289ECB5E-E77F-4450-A624-098A66882F77}" type="parTrans" cxnId="{4DDB76D2-2568-478D-A565-FFC12BF6B427}">
      <dgm:prSet/>
      <dgm:spPr/>
      <dgm:t>
        <a:bodyPr/>
        <a:lstStyle/>
        <a:p>
          <a:endParaRPr lang="en-US"/>
        </a:p>
      </dgm:t>
    </dgm:pt>
    <dgm:pt modelId="{C215E0C8-8AE4-4536-B22A-0CBA8B3F368F}" type="sibTrans" cxnId="{4DDB76D2-2568-478D-A565-FFC12BF6B427}">
      <dgm:prSet/>
      <dgm:spPr/>
      <dgm:t>
        <a:bodyPr/>
        <a:lstStyle/>
        <a:p>
          <a:endParaRPr lang="en-US"/>
        </a:p>
      </dgm:t>
    </dgm:pt>
    <dgm:pt modelId="{DA83B966-2457-4F4B-A69A-7F9CC5F560E6}">
      <dgm:prSet phldrT="[Text]"/>
      <dgm:spPr/>
      <dgm:t>
        <a:bodyPr/>
        <a:lstStyle/>
        <a:p>
          <a:r>
            <a:rPr lang="en-US" dirty="0" smtClean="0">
              <a:latin typeface="Cambria" panose="02040503050406030204" pitchFamily="18" charset="0"/>
            </a:rPr>
            <a:t>GIỎ HÀNG</a:t>
          </a:r>
          <a:endParaRPr lang="en-US" dirty="0">
            <a:latin typeface="Cambria" panose="02040503050406030204" pitchFamily="18" charset="0"/>
          </a:endParaRPr>
        </a:p>
      </dgm:t>
    </dgm:pt>
    <dgm:pt modelId="{239A4953-BC8F-4EF1-9FB5-B181094E16B5}" type="parTrans" cxnId="{BEA13DEF-AF90-4990-984A-268D1AD6538A}">
      <dgm:prSet/>
      <dgm:spPr/>
      <dgm:t>
        <a:bodyPr/>
        <a:lstStyle/>
        <a:p>
          <a:endParaRPr lang="en-US"/>
        </a:p>
      </dgm:t>
    </dgm:pt>
    <dgm:pt modelId="{602B6501-0733-465E-93B0-8A9F1256214F}" type="sibTrans" cxnId="{BEA13DEF-AF90-4990-984A-268D1AD6538A}">
      <dgm:prSet/>
      <dgm:spPr/>
      <dgm:t>
        <a:bodyPr/>
        <a:lstStyle/>
        <a:p>
          <a:endParaRPr lang="en-US"/>
        </a:p>
      </dgm:t>
    </dgm:pt>
    <dgm:pt modelId="{13C0D719-090A-4684-B422-B7C94DFBD6FF}">
      <dgm:prSet phldrT="[Text]"/>
      <dgm:spPr/>
      <dgm:t>
        <a:bodyPr/>
        <a:lstStyle/>
        <a:p>
          <a:r>
            <a:rPr lang="en-US" dirty="0" smtClean="0">
              <a:latin typeface="Cambria" panose="02040503050406030204" pitchFamily="18" charset="0"/>
            </a:rPr>
            <a:t>TÌNH TRẠNG ĐƠN HÀNG</a:t>
          </a:r>
          <a:endParaRPr lang="en-US" dirty="0">
            <a:latin typeface="Cambria" panose="02040503050406030204" pitchFamily="18" charset="0"/>
          </a:endParaRPr>
        </a:p>
      </dgm:t>
    </dgm:pt>
    <dgm:pt modelId="{A71238DA-1325-4FB8-B009-42931B4944F1}" type="parTrans" cxnId="{1EF7A7A8-67A4-417A-B1E5-B556C1A5C001}">
      <dgm:prSet/>
      <dgm:spPr/>
      <dgm:t>
        <a:bodyPr/>
        <a:lstStyle/>
        <a:p>
          <a:endParaRPr lang="en-US"/>
        </a:p>
      </dgm:t>
    </dgm:pt>
    <dgm:pt modelId="{E25C8BBB-4088-459B-A6B4-AA1B1FEA340D}" type="sibTrans" cxnId="{1EF7A7A8-67A4-417A-B1E5-B556C1A5C001}">
      <dgm:prSet/>
      <dgm:spPr/>
      <dgm:t>
        <a:bodyPr/>
        <a:lstStyle/>
        <a:p>
          <a:endParaRPr lang="en-US"/>
        </a:p>
      </dgm:t>
    </dgm:pt>
    <dgm:pt modelId="{BE0673DE-F741-474F-802C-5116CD6A3E23}" type="pres">
      <dgm:prSet presAssocID="{30F7A077-FCD9-420C-A950-C1647F70AFD9}" presName="Name0" presStyleCnt="0">
        <dgm:presLayoutVars>
          <dgm:chMax val="1"/>
          <dgm:chPref val="1"/>
          <dgm:dir/>
          <dgm:animOne val="branch"/>
          <dgm:animLvl val="lvl"/>
        </dgm:presLayoutVars>
      </dgm:prSet>
      <dgm:spPr/>
    </dgm:pt>
    <dgm:pt modelId="{FC47590F-5CCA-48E4-B0AA-1028DC59386F}" type="pres">
      <dgm:prSet presAssocID="{2DF8B467-4807-42D5-B747-8868D46A9A4F}" presName="singleCycle" presStyleCnt="0"/>
      <dgm:spPr/>
    </dgm:pt>
    <dgm:pt modelId="{4CCA2AA8-88DC-4BA4-9353-EBB1FE8E7276}" type="pres">
      <dgm:prSet presAssocID="{2DF8B467-4807-42D5-B747-8868D46A9A4F}" presName="singleCenter" presStyleLbl="node1" presStyleIdx="0" presStyleCnt="5">
        <dgm:presLayoutVars>
          <dgm:chMax val="7"/>
          <dgm:chPref val="7"/>
        </dgm:presLayoutVars>
      </dgm:prSet>
      <dgm:spPr/>
      <dgm:t>
        <a:bodyPr/>
        <a:lstStyle/>
        <a:p>
          <a:endParaRPr lang="en-US"/>
        </a:p>
      </dgm:t>
    </dgm:pt>
    <dgm:pt modelId="{D4CA9E6C-C143-4D93-A8D1-945A2F80F0FE}" type="pres">
      <dgm:prSet presAssocID="{D6BB8EC8-BBC2-437D-97D7-9A05342A50B6}" presName="Name56" presStyleLbl="parChTrans1D2" presStyleIdx="0" presStyleCnt="4"/>
      <dgm:spPr/>
    </dgm:pt>
    <dgm:pt modelId="{24AFDC93-9A0F-4496-B430-4638DBB77C42}" type="pres">
      <dgm:prSet presAssocID="{3E217030-7AED-467C-913C-23D07782ADD9}" presName="text0" presStyleLbl="node1" presStyleIdx="1" presStyleCnt="5">
        <dgm:presLayoutVars>
          <dgm:bulletEnabled val="1"/>
        </dgm:presLayoutVars>
      </dgm:prSet>
      <dgm:spPr/>
      <dgm:t>
        <a:bodyPr/>
        <a:lstStyle/>
        <a:p>
          <a:endParaRPr lang="en-US"/>
        </a:p>
      </dgm:t>
    </dgm:pt>
    <dgm:pt modelId="{B227869D-27C7-4D8B-844A-1EE26C22B8BD}" type="pres">
      <dgm:prSet presAssocID="{289ECB5E-E77F-4450-A624-098A66882F77}" presName="Name56" presStyleLbl="parChTrans1D2" presStyleIdx="1" presStyleCnt="4"/>
      <dgm:spPr/>
    </dgm:pt>
    <dgm:pt modelId="{BA13ABC1-2EFB-43CB-9DD2-E759009DBD4C}" type="pres">
      <dgm:prSet presAssocID="{A44ED1D5-1AAC-40C1-8D97-89C8E6B8F9CE}" presName="text0" presStyleLbl="node1" presStyleIdx="2" presStyleCnt="5">
        <dgm:presLayoutVars>
          <dgm:bulletEnabled val="1"/>
        </dgm:presLayoutVars>
      </dgm:prSet>
      <dgm:spPr/>
      <dgm:t>
        <a:bodyPr/>
        <a:lstStyle/>
        <a:p>
          <a:endParaRPr lang="en-US"/>
        </a:p>
      </dgm:t>
    </dgm:pt>
    <dgm:pt modelId="{535BA162-65E2-440E-801C-7E9A219CA637}" type="pres">
      <dgm:prSet presAssocID="{239A4953-BC8F-4EF1-9FB5-B181094E16B5}" presName="Name56" presStyleLbl="parChTrans1D2" presStyleIdx="2" presStyleCnt="4"/>
      <dgm:spPr/>
    </dgm:pt>
    <dgm:pt modelId="{E052DDE2-D408-49F3-9ABE-6A2E4320D786}" type="pres">
      <dgm:prSet presAssocID="{DA83B966-2457-4F4B-A69A-7F9CC5F560E6}" presName="text0" presStyleLbl="node1" presStyleIdx="3" presStyleCnt="5">
        <dgm:presLayoutVars>
          <dgm:bulletEnabled val="1"/>
        </dgm:presLayoutVars>
      </dgm:prSet>
      <dgm:spPr/>
      <dgm:t>
        <a:bodyPr/>
        <a:lstStyle/>
        <a:p>
          <a:endParaRPr lang="en-US"/>
        </a:p>
      </dgm:t>
    </dgm:pt>
    <dgm:pt modelId="{1AD152E4-65B8-49DF-993E-EAD1DF8FD12E}" type="pres">
      <dgm:prSet presAssocID="{A71238DA-1325-4FB8-B009-42931B4944F1}" presName="Name56" presStyleLbl="parChTrans1D2" presStyleIdx="3" presStyleCnt="4"/>
      <dgm:spPr/>
    </dgm:pt>
    <dgm:pt modelId="{4779434A-7C12-4B10-B639-D37008B7D4FA}" type="pres">
      <dgm:prSet presAssocID="{13C0D719-090A-4684-B422-B7C94DFBD6FF}" presName="text0" presStyleLbl="node1" presStyleIdx="4" presStyleCnt="5">
        <dgm:presLayoutVars>
          <dgm:bulletEnabled val="1"/>
        </dgm:presLayoutVars>
      </dgm:prSet>
      <dgm:spPr/>
      <dgm:t>
        <a:bodyPr/>
        <a:lstStyle/>
        <a:p>
          <a:endParaRPr lang="en-US"/>
        </a:p>
      </dgm:t>
    </dgm:pt>
  </dgm:ptLst>
  <dgm:cxnLst>
    <dgm:cxn modelId="{C9E56AB1-A6B7-4668-94C2-42690DA22970}" srcId="{30F7A077-FCD9-420C-A950-C1647F70AFD9}" destId="{2DF8B467-4807-42D5-B747-8868D46A9A4F}" srcOrd="0" destOrd="0" parTransId="{6B91C747-9623-4B37-B460-56C59FF11DE1}" sibTransId="{ED24868A-5F89-4474-822E-117A41FFFB16}"/>
    <dgm:cxn modelId="{556DF9C4-ACE2-4E2F-9D65-100AB86F3F8E}" type="presOf" srcId="{2DF8B467-4807-42D5-B747-8868D46A9A4F}" destId="{4CCA2AA8-88DC-4BA4-9353-EBB1FE8E7276}" srcOrd="0" destOrd="0" presId="urn:microsoft.com/office/officeart/2008/layout/RadialCluster"/>
    <dgm:cxn modelId="{BEA13DEF-AF90-4990-984A-268D1AD6538A}" srcId="{2DF8B467-4807-42D5-B747-8868D46A9A4F}" destId="{DA83B966-2457-4F4B-A69A-7F9CC5F560E6}" srcOrd="2" destOrd="0" parTransId="{239A4953-BC8F-4EF1-9FB5-B181094E16B5}" sibTransId="{602B6501-0733-465E-93B0-8A9F1256214F}"/>
    <dgm:cxn modelId="{955F7620-8A6F-41A2-9C94-4982FC971651}" type="presOf" srcId="{3E217030-7AED-467C-913C-23D07782ADD9}" destId="{24AFDC93-9A0F-4496-B430-4638DBB77C42}" srcOrd="0" destOrd="0" presId="urn:microsoft.com/office/officeart/2008/layout/RadialCluster"/>
    <dgm:cxn modelId="{4DDB76D2-2568-478D-A565-FFC12BF6B427}" srcId="{2DF8B467-4807-42D5-B747-8868D46A9A4F}" destId="{A44ED1D5-1AAC-40C1-8D97-89C8E6B8F9CE}" srcOrd="1" destOrd="0" parTransId="{289ECB5E-E77F-4450-A624-098A66882F77}" sibTransId="{C215E0C8-8AE4-4536-B22A-0CBA8B3F368F}"/>
    <dgm:cxn modelId="{1EF7A7A8-67A4-417A-B1E5-B556C1A5C001}" srcId="{2DF8B467-4807-42D5-B747-8868D46A9A4F}" destId="{13C0D719-090A-4684-B422-B7C94DFBD6FF}" srcOrd="3" destOrd="0" parTransId="{A71238DA-1325-4FB8-B009-42931B4944F1}" sibTransId="{E25C8BBB-4088-459B-A6B4-AA1B1FEA340D}"/>
    <dgm:cxn modelId="{56B20057-C4BA-4247-BD5A-A7FE05E06982}" srcId="{2DF8B467-4807-42D5-B747-8868D46A9A4F}" destId="{3E217030-7AED-467C-913C-23D07782ADD9}" srcOrd="0" destOrd="0" parTransId="{D6BB8EC8-BBC2-437D-97D7-9A05342A50B6}" sibTransId="{222E281E-ED1A-4B3F-AC56-16BD2B4CECA0}"/>
    <dgm:cxn modelId="{BC3E32B1-CBE6-4EE9-9DD6-2BBAC38BDABB}" type="presOf" srcId="{A71238DA-1325-4FB8-B009-42931B4944F1}" destId="{1AD152E4-65B8-49DF-993E-EAD1DF8FD12E}" srcOrd="0" destOrd="0" presId="urn:microsoft.com/office/officeart/2008/layout/RadialCluster"/>
    <dgm:cxn modelId="{9F2A5EF2-06AA-4508-BAA7-B5534BE6F89A}" type="presOf" srcId="{DA83B966-2457-4F4B-A69A-7F9CC5F560E6}" destId="{E052DDE2-D408-49F3-9ABE-6A2E4320D786}" srcOrd="0" destOrd="0" presId="urn:microsoft.com/office/officeart/2008/layout/RadialCluster"/>
    <dgm:cxn modelId="{28723B36-7D50-47AA-84A7-7733EE8B411B}" type="presOf" srcId="{13C0D719-090A-4684-B422-B7C94DFBD6FF}" destId="{4779434A-7C12-4B10-B639-D37008B7D4FA}" srcOrd="0" destOrd="0" presId="urn:microsoft.com/office/officeart/2008/layout/RadialCluster"/>
    <dgm:cxn modelId="{F01B46B0-17C1-47F3-BB58-A29C15CB8593}" type="presOf" srcId="{239A4953-BC8F-4EF1-9FB5-B181094E16B5}" destId="{535BA162-65E2-440E-801C-7E9A219CA637}" srcOrd="0" destOrd="0" presId="urn:microsoft.com/office/officeart/2008/layout/RadialCluster"/>
    <dgm:cxn modelId="{5E71CDB6-8C3E-407D-9213-A7C54EF6BDF3}" type="presOf" srcId="{289ECB5E-E77F-4450-A624-098A66882F77}" destId="{B227869D-27C7-4D8B-844A-1EE26C22B8BD}" srcOrd="0" destOrd="0" presId="urn:microsoft.com/office/officeart/2008/layout/RadialCluster"/>
    <dgm:cxn modelId="{5A5B1CEA-CC99-4CA2-BE04-9D12D26E9BC6}" type="presOf" srcId="{A44ED1D5-1AAC-40C1-8D97-89C8E6B8F9CE}" destId="{BA13ABC1-2EFB-43CB-9DD2-E759009DBD4C}" srcOrd="0" destOrd="0" presId="urn:microsoft.com/office/officeart/2008/layout/RadialCluster"/>
    <dgm:cxn modelId="{8B10E4A6-3ABA-4106-BF96-505DB27C7953}" type="presOf" srcId="{D6BB8EC8-BBC2-437D-97D7-9A05342A50B6}" destId="{D4CA9E6C-C143-4D93-A8D1-945A2F80F0FE}" srcOrd="0" destOrd="0" presId="urn:microsoft.com/office/officeart/2008/layout/RadialCluster"/>
    <dgm:cxn modelId="{44A30822-A56F-4CA1-ADA3-FCECD191274D}" type="presOf" srcId="{30F7A077-FCD9-420C-A950-C1647F70AFD9}" destId="{BE0673DE-F741-474F-802C-5116CD6A3E23}" srcOrd="0" destOrd="0" presId="urn:microsoft.com/office/officeart/2008/layout/RadialCluster"/>
    <dgm:cxn modelId="{A35987E7-BAD8-4C0D-B191-D792B1BCD7D8}" type="presParOf" srcId="{BE0673DE-F741-474F-802C-5116CD6A3E23}" destId="{FC47590F-5CCA-48E4-B0AA-1028DC59386F}" srcOrd="0" destOrd="0" presId="urn:microsoft.com/office/officeart/2008/layout/RadialCluster"/>
    <dgm:cxn modelId="{DFA447CA-CB63-4FA5-A607-5DE089F28C4C}" type="presParOf" srcId="{FC47590F-5CCA-48E4-B0AA-1028DC59386F}" destId="{4CCA2AA8-88DC-4BA4-9353-EBB1FE8E7276}" srcOrd="0" destOrd="0" presId="urn:microsoft.com/office/officeart/2008/layout/RadialCluster"/>
    <dgm:cxn modelId="{DBD40F81-0E01-489B-98F4-D9CDEE0F733C}" type="presParOf" srcId="{FC47590F-5CCA-48E4-B0AA-1028DC59386F}" destId="{D4CA9E6C-C143-4D93-A8D1-945A2F80F0FE}" srcOrd="1" destOrd="0" presId="urn:microsoft.com/office/officeart/2008/layout/RadialCluster"/>
    <dgm:cxn modelId="{85BF52E8-D09C-4379-8124-13C0A8320812}" type="presParOf" srcId="{FC47590F-5CCA-48E4-B0AA-1028DC59386F}" destId="{24AFDC93-9A0F-4496-B430-4638DBB77C42}" srcOrd="2" destOrd="0" presId="urn:microsoft.com/office/officeart/2008/layout/RadialCluster"/>
    <dgm:cxn modelId="{178FB578-8490-483F-82C2-832965A479C4}" type="presParOf" srcId="{FC47590F-5CCA-48E4-B0AA-1028DC59386F}" destId="{B227869D-27C7-4D8B-844A-1EE26C22B8BD}" srcOrd="3" destOrd="0" presId="urn:microsoft.com/office/officeart/2008/layout/RadialCluster"/>
    <dgm:cxn modelId="{255E3F89-19B9-428F-9C6E-444669283BB1}" type="presParOf" srcId="{FC47590F-5CCA-48E4-B0AA-1028DC59386F}" destId="{BA13ABC1-2EFB-43CB-9DD2-E759009DBD4C}" srcOrd="4" destOrd="0" presId="urn:microsoft.com/office/officeart/2008/layout/RadialCluster"/>
    <dgm:cxn modelId="{A1F73E3F-3FB6-401C-9235-34763F347848}" type="presParOf" srcId="{FC47590F-5CCA-48E4-B0AA-1028DC59386F}" destId="{535BA162-65E2-440E-801C-7E9A219CA637}" srcOrd="5" destOrd="0" presId="urn:microsoft.com/office/officeart/2008/layout/RadialCluster"/>
    <dgm:cxn modelId="{E408EE50-18BF-47DA-A0DB-2122189EB472}" type="presParOf" srcId="{FC47590F-5CCA-48E4-B0AA-1028DC59386F}" destId="{E052DDE2-D408-49F3-9ABE-6A2E4320D786}" srcOrd="6" destOrd="0" presId="urn:microsoft.com/office/officeart/2008/layout/RadialCluster"/>
    <dgm:cxn modelId="{FD7F75A2-D50E-4977-A244-EE670282C5DA}" type="presParOf" srcId="{FC47590F-5CCA-48E4-B0AA-1028DC59386F}" destId="{1AD152E4-65B8-49DF-993E-EAD1DF8FD12E}" srcOrd="7" destOrd="0" presId="urn:microsoft.com/office/officeart/2008/layout/RadialCluster"/>
    <dgm:cxn modelId="{809870D7-BE53-49EA-9AA2-8B672EDB4AA8}" type="presParOf" srcId="{FC47590F-5CCA-48E4-B0AA-1028DC59386F}" destId="{4779434A-7C12-4B10-B639-D37008B7D4FA}"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7A077-FCD9-420C-A950-C1647F70AFD9}"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2DF8B467-4807-42D5-B747-8868D46A9A4F}">
      <dgm:prSet phldrT="[Text]"/>
      <dgm:spPr/>
      <dgm:t>
        <a:bodyPr/>
        <a:lstStyle/>
        <a:p>
          <a:r>
            <a:rPr lang="en-US" dirty="0" smtClean="0">
              <a:latin typeface="Cambria" panose="02040503050406030204" pitchFamily="18" charset="0"/>
            </a:rPr>
            <a:t>QUẢN LÝ</a:t>
          </a:r>
          <a:endParaRPr lang="en-US" dirty="0">
            <a:latin typeface="Cambria" panose="02040503050406030204" pitchFamily="18" charset="0"/>
          </a:endParaRPr>
        </a:p>
      </dgm:t>
    </dgm:pt>
    <dgm:pt modelId="{6B91C747-9623-4B37-B460-56C59FF11DE1}" type="parTrans" cxnId="{C9E56AB1-A6B7-4668-94C2-42690DA22970}">
      <dgm:prSet/>
      <dgm:spPr/>
      <dgm:t>
        <a:bodyPr/>
        <a:lstStyle/>
        <a:p>
          <a:endParaRPr lang="en-US"/>
        </a:p>
      </dgm:t>
    </dgm:pt>
    <dgm:pt modelId="{ED24868A-5F89-4474-822E-117A41FFFB16}" type="sibTrans" cxnId="{C9E56AB1-A6B7-4668-94C2-42690DA22970}">
      <dgm:prSet/>
      <dgm:spPr/>
      <dgm:t>
        <a:bodyPr/>
        <a:lstStyle/>
        <a:p>
          <a:endParaRPr lang="en-US"/>
        </a:p>
      </dgm:t>
    </dgm:pt>
    <dgm:pt modelId="{B91E44EB-D50D-4066-BAB9-6579FA047A44}">
      <dgm:prSet phldrT="[Text]"/>
      <dgm:spPr/>
      <dgm:t>
        <a:bodyPr/>
        <a:lstStyle/>
        <a:p>
          <a:r>
            <a:rPr lang="en-US" dirty="0" smtClean="0">
              <a:latin typeface="Cambria" panose="02040503050406030204" pitchFamily="18" charset="0"/>
            </a:rPr>
            <a:t>NHÂN VIÊN</a:t>
          </a:r>
          <a:endParaRPr lang="en-US" dirty="0">
            <a:latin typeface="Cambria" panose="02040503050406030204" pitchFamily="18" charset="0"/>
          </a:endParaRPr>
        </a:p>
      </dgm:t>
    </dgm:pt>
    <dgm:pt modelId="{B04A8456-1881-4BC7-B35D-028A4EAF15BC}" type="parTrans" cxnId="{40D2F97E-005F-4DDA-B9BD-A6FD2A9C0FF0}">
      <dgm:prSet/>
      <dgm:spPr/>
      <dgm:t>
        <a:bodyPr/>
        <a:lstStyle/>
        <a:p>
          <a:endParaRPr lang="en-US"/>
        </a:p>
      </dgm:t>
    </dgm:pt>
    <dgm:pt modelId="{3C0AD9ED-2AC5-47C7-9D94-337307DF33FA}" type="sibTrans" cxnId="{40D2F97E-005F-4DDA-B9BD-A6FD2A9C0FF0}">
      <dgm:prSet/>
      <dgm:spPr/>
      <dgm:t>
        <a:bodyPr/>
        <a:lstStyle/>
        <a:p>
          <a:endParaRPr lang="en-US"/>
        </a:p>
      </dgm:t>
    </dgm:pt>
    <dgm:pt modelId="{27D887E7-7257-44EA-AF7E-520BD4234B08}">
      <dgm:prSet phldrT="[Text]"/>
      <dgm:spPr/>
      <dgm:t>
        <a:bodyPr/>
        <a:lstStyle/>
        <a:p>
          <a:r>
            <a:rPr lang="en-US" dirty="0" smtClean="0">
              <a:latin typeface="Cambria" panose="02040503050406030204" pitchFamily="18" charset="0"/>
            </a:rPr>
            <a:t>KHÁCH HÀNG</a:t>
          </a:r>
          <a:endParaRPr lang="en-US" dirty="0">
            <a:latin typeface="Cambria" panose="02040503050406030204" pitchFamily="18" charset="0"/>
          </a:endParaRPr>
        </a:p>
      </dgm:t>
    </dgm:pt>
    <dgm:pt modelId="{3B110379-F5EC-441D-A73C-43BDE90A2189}" type="parTrans" cxnId="{09B37DB8-33DC-431F-9365-7725BBB63AD2}">
      <dgm:prSet/>
      <dgm:spPr/>
      <dgm:t>
        <a:bodyPr/>
        <a:lstStyle/>
        <a:p>
          <a:endParaRPr lang="en-US"/>
        </a:p>
      </dgm:t>
    </dgm:pt>
    <dgm:pt modelId="{470929A0-E9DE-47DE-B576-62D4DF59BF18}" type="sibTrans" cxnId="{09B37DB8-33DC-431F-9365-7725BBB63AD2}">
      <dgm:prSet/>
      <dgm:spPr/>
      <dgm:t>
        <a:bodyPr/>
        <a:lstStyle/>
        <a:p>
          <a:endParaRPr lang="en-US"/>
        </a:p>
      </dgm:t>
    </dgm:pt>
    <dgm:pt modelId="{73C198F9-8F68-41B7-A054-445A7A767E41}">
      <dgm:prSet phldrT="[Text]"/>
      <dgm:spPr/>
      <dgm:t>
        <a:bodyPr/>
        <a:lstStyle/>
        <a:p>
          <a:r>
            <a:rPr lang="en-US" dirty="0" smtClean="0">
              <a:latin typeface="Cambria" panose="02040503050406030204" pitchFamily="18" charset="0"/>
            </a:rPr>
            <a:t>SẢN PHẨM</a:t>
          </a:r>
          <a:endParaRPr lang="en-US" dirty="0">
            <a:latin typeface="Cambria" panose="02040503050406030204" pitchFamily="18" charset="0"/>
          </a:endParaRPr>
        </a:p>
      </dgm:t>
    </dgm:pt>
    <dgm:pt modelId="{92DFEA9D-38F5-4896-AF11-50F873F799A8}" type="parTrans" cxnId="{42A655EF-8D6F-460E-9FA6-387A99FE1CE4}">
      <dgm:prSet/>
      <dgm:spPr/>
      <dgm:t>
        <a:bodyPr/>
        <a:lstStyle/>
        <a:p>
          <a:endParaRPr lang="en-US"/>
        </a:p>
      </dgm:t>
    </dgm:pt>
    <dgm:pt modelId="{EAFEDA45-D98C-44D0-99BF-9C9B7BB0A115}" type="sibTrans" cxnId="{42A655EF-8D6F-460E-9FA6-387A99FE1CE4}">
      <dgm:prSet/>
      <dgm:spPr/>
      <dgm:t>
        <a:bodyPr/>
        <a:lstStyle/>
        <a:p>
          <a:endParaRPr lang="en-US"/>
        </a:p>
      </dgm:t>
    </dgm:pt>
    <dgm:pt modelId="{957C4DC2-26E6-437E-9D46-CB0399638963}">
      <dgm:prSet phldrT="[Text]"/>
      <dgm:spPr/>
      <dgm:t>
        <a:bodyPr/>
        <a:lstStyle/>
        <a:p>
          <a:r>
            <a:rPr lang="en-US" dirty="0" smtClean="0">
              <a:latin typeface="Cambria" panose="02040503050406030204" pitchFamily="18" charset="0"/>
            </a:rPr>
            <a:t>LOẠI HÀNG</a:t>
          </a:r>
          <a:endParaRPr lang="en-US" dirty="0">
            <a:latin typeface="Cambria" panose="02040503050406030204" pitchFamily="18" charset="0"/>
          </a:endParaRPr>
        </a:p>
      </dgm:t>
    </dgm:pt>
    <dgm:pt modelId="{D79E3D71-D8E9-4072-8156-A62AB69D3913}" type="parTrans" cxnId="{ADC48025-C52E-4027-81BB-9C7B8D859CDE}">
      <dgm:prSet/>
      <dgm:spPr/>
      <dgm:t>
        <a:bodyPr/>
        <a:lstStyle/>
        <a:p>
          <a:endParaRPr lang="en-US"/>
        </a:p>
      </dgm:t>
    </dgm:pt>
    <dgm:pt modelId="{A415C8A9-CD10-4D15-9C44-F6FB4D70B317}" type="sibTrans" cxnId="{ADC48025-C52E-4027-81BB-9C7B8D859CDE}">
      <dgm:prSet/>
      <dgm:spPr/>
      <dgm:t>
        <a:bodyPr/>
        <a:lstStyle/>
        <a:p>
          <a:endParaRPr lang="en-US"/>
        </a:p>
      </dgm:t>
    </dgm:pt>
    <dgm:pt modelId="{E77168FB-29D5-4D58-ACF4-DE525437A44B}">
      <dgm:prSet phldrT="[Text]"/>
      <dgm:spPr/>
      <dgm:t>
        <a:bodyPr/>
        <a:lstStyle/>
        <a:p>
          <a:r>
            <a:rPr lang="en-US" dirty="0" smtClean="0">
              <a:latin typeface="Cambria" panose="02040503050406030204" pitchFamily="18" charset="0"/>
            </a:rPr>
            <a:t>HÓA ĐƠN</a:t>
          </a:r>
          <a:endParaRPr lang="en-US" dirty="0">
            <a:latin typeface="Cambria" panose="02040503050406030204" pitchFamily="18" charset="0"/>
          </a:endParaRPr>
        </a:p>
      </dgm:t>
    </dgm:pt>
    <dgm:pt modelId="{742744D6-9B90-435A-A406-1BE4FD7BF268}" type="parTrans" cxnId="{0DB87D0B-4D91-454B-A90D-F17E33E1D41D}">
      <dgm:prSet/>
      <dgm:spPr/>
      <dgm:t>
        <a:bodyPr/>
        <a:lstStyle/>
        <a:p>
          <a:endParaRPr lang="en-US"/>
        </a:p>
      </dgm:t>
    </dgm:pt>
    <dgm:pt modelId="{6CCC019E-4994-411B-8F7B-C5996BD8DAAF}" type="sibTrans" cxnId="{0DB87D0B-4D91-454B-A90D-F17E33E1D41D}">
      <dgm:prSet/>
      <dgm:spPr/>
      <dgm:t>
        <a:bodyPr/>
        <a:lstStyle/>
        <a:p>
          <a:endParaRPr lang="en-US"/>
        </a:p>
      </dgm:t>
    </dgm:pt>
    <dgm:pt modelId="{BE0673DE-F741-474F-802C-5116CD6A3E23}" type="pres">
      <dgm:prSet presAssocID="{30F7A077-FCD9-420C-A950-C1647F70AFD9}" presName="Name0" presStyleCnt="0">
        <dgm:presLayoutVars>
          <dgm:chMax val="1"/>
          <dgm:chPref val="1"/>
          <dgm:dir/>
          <dgm:animOne val="branch"/>
          <dgm:animLvl val="lvl"/>
        </dgm:presLayoutVars>
      </dgm:prSet>
      <dgm:spPr/>
    </dgm:pt>
    <dgm:pt modelId="{FC47590F-5CCA-48E4-B0AA-1028DC59386F}" type="pres">
      <dgm:prSet presAssocID="{2DF8B467-4807-42D5-B747-8868D46A9A4F}" presName="singleCycle" presStyleCnt="0"/>
      <dgm:spPr/>
    </dgm:pt>
    <dgm:pt modelId="{4CCA2AA8-88DC-4BA4-9353-EBB1FE8E7276}" type="pres">
      <dgm:prSet presAssocID="{2DF8B467-4807-42D5-B747-8868D46A9A4F}" presName="singleCenter" presStyleLbl="node1" presStyleIdx="0" presStyleCnt="6">
        <dgm:presLayoutVars>
          <dgm:chMax val="7"/>
          <dgm:chPref val="7"/>
        </dgm:presLayoutVars>
      </dgm:prSet>
      <dgm:spPr/>
      <dgm:t>
        <a:bodyPr/>
        <a:lstStyle/>
        <a:p>
          <a:endParaRPr lang="en-US"/>
        </a:p>
      </dgm:t>
    </dgm:pt>
    <dgm:pt modelId="{93F7EDCC-4BCF-480B-89B6-3224FC83BE9E}" type="pres">
      <dgm:prSet presAssocID="{B04A8456-1881-4BC7-B35D-028A4EAF15BC}" presName="Name56" presStyleLbl="parChTrans1D2" presStyleIdx="0" presStyleCnt="5"/>
      <dgm:spPr/>
    </dgm:pt>
    <dgm:pt modelId="{645345FA-1232-4B59-96F1-7F46F0C01F95}" type="pres">
      <dgm:prSet presAssocID="{B91E44EB-D50D-4066-BAB9-6579FA047A44}" presName="text0" presStyleLbl="node1" presStyleIdx="1" presStyleCnt="6">
        <dgm:presLayoutVars>
          <dgm:bulletEnabled val="1"/>
        </dgm:presLayoutVars>
      </dgm:prSet>
      <dgm:spPr/>
      <dgm:t>
        <a:bodyPr/>
        <a:lstStyle/>
        <a:p>
          <a:endParaRPr lang="en-US"/>
        </a:p>
      </dgm:t>
    </dgm:pt>
    <dgm:pt modelId="{36DB78C7-8023-4600-9BD7-5C53C75EB571}" type="pres">
      <dgm:prSet presAssocID="{3B110379-F5EC-441D-A73C-43BDE90A2189}" presName="Name56" presStyleLbl="parChTrans1D2" presStyleIdx="1" presStyleCnt="5"/>
      <dgm:spPr/>
    </dgm:pt>
    <dgm:pt modelId="{A2B8EAF7-DBEB-40F0-BD13-10563C22354E}" type="pres">
      <dgm:prSet presAssocID="{27D887E7-7257-44EA-AF7E-520BD4234B08}" presName="text0" presStyleLbl="node1" presStyleIdx="2" presStyleCnt="6">
        <dgm:presLayoutVars>
          <dgm:bulletEnabled val="1"/>
        </dgm:presLayoutVars>
      </dgm:prSet>
      <dgm:spPr/>
      <dgm:t>
        <a:bodyPr/>
        <a:lstStyle/>
        <a:p>
          <a:endParaRPr lang="en-US"/>
        </a:p>
      </dgm:t>
    </dgm:pt>
    <dgm:pt modelId="{5F9DDEDD-5621-4135-9304-56350A7A8F18}" type="pres">
      <dgm:prSet presAssocID="{92DFEA9D-38F5-4896-AF11-50F873F799A8}" presName="Name56" presStyleLbl="parChTrans1D2" presStyleIdx="2" presStyleCnt="5"/>
      <dgm:spPr/>
    </dgm:pt>
    <dgm:pt modelId="{F2A8CD47-D209-40E9-AFA6-3AB4FA71A6CC}" type="pres">
      <dgm:prSet presAssocID="{73C198F9-8F68-41B7-A054-445A7A767E41}" presName="text0" presStyleLbl="node1" presStyleIdx="3" presStyleCnt="6">
        <dgm:presLayoutVars>
          <dgm:bulletEnabled val="1"/>
        </dgm:presLayoutVars>
      </dgm:prSet>
      <dgm:spPr/>
      <dgm:t>
        <a:bodyPr/>
        <a:lstStyle/>
        <a:p>
          <a:endParaRPr lang="en-US"/>
        </a:p>
      </dgm:t>
    </dgm:pt>
    <dgm:pt modelId="{E06C5275-18DC-4991-8CAA-4B20AF0DAB9D}" type="pres">
      <dgm:prSet presAssocID="{D79E3D71-D8E9-4072-8156-A62AB69D3913}" presName="Name56" presStyleLbl="parChTrans1D2" presStyleIdx="3" presStyleCnt="5"/>
      <dgm:spPr/>
    </dgm:pt>
    <dgm:pt modelId="{02BFC232-FB05-4C35-9D68-24CED32FF4BC}" type="pres">
      <dgm:prSet presAssocID="{957C4DC2-26E6-437E-9D46-CB0399638963}" presName="text0" presStyleLbl="node1" presStyleIdx="4" presStyleCnt="6">
        <dgm:presLayoutVars>
          <dgm:bulletEnabled val="1"/>
        </dgm:presLayoutVars>
      </dgm:prSet>
      <dgm:spPr/>
      <dgm:t>
        <a:bodyPr/>
        <a:lstStyle/>
        <a:p>
          <a:endParaRPr lang="en-US"/>
        </a:p>
      </dgm:t>
    </dgm:pt>
    <dgm:pt modelId="{BA034B5E-9913-4F18-95A9-ABCF3B49D754}" type="pres">
      <dgm:prSet presAssocID="{742744D6-9B90-435A-A406-1BE4FD7BF268}" presName="Name56" presStyleLbl="parChTrans1D2" presStyleIdx="4" presStyleCnt="5"/>
      <dgm:spPr/>
    </dgm:pt>
    <dgm:pt modelId="{76AB9E8F-2A7D-4D81-825A-838352976934}" type="pres">
      <dgm:prSet presAssocID="{E77168FB-29D5-4D58-ACF4-DE525437A44B}" presName="text0" presStyleLbl="node1" presStyleIdx="5" presStyleCnt="6">
        <dgm:presLayoutVars>
          <dgm:bulletEnabled val="1"/>
        </dgm:presLayoutVars>
      </dgm:prSet>
      <dgm:spPr/>
      <dgm:t>
        <a:bodyPr/>
        <a:lstStyle/>
        <a:p>
          <a:endParaRPr lang="en-US"/>
        </a:p>
      </dgm:t>
    </dgm:pt>
  </dgm:ptLst>
  <dgm:cxnLst>
    <dgm:cxn modelId="{C9E56AB1-A6B7-4668-94C2-42690DA22970}" srcId="{30F7A077-FCD9-420C-A950-C1647F70AFD9}" destId="{2DF8B467-4807-42D5-B747-8868D46A9A4F}" srcOrd="0" destOrd="0" parTransId="{6B91C747-9623-4B37-B460-56C59FF11DE1}" sibTransId="{ED24868A-5F89-4474-822E-117A41FFFB16}"/>
    <dgm:cxn modelId="{29607081-EFCA-4C18-91A6-22FE300FE629}" type="presOf" srcId="{E77168FB-29D5-4D58-ACF4-DE525437A44B}" destId="{76AB9E8F-2A7D-4D81-825A-838352976934}" srcOrd="0" destOrd="0" presId="urn:microsoft.com/office/officeart/2008/layout/RadialCluster"/>
    <dgm:cxn modelId="{0DB87D0B-4D91-454B-A90D-F17E33E1D41D}" srcId="{2DF8B467-4807-42D5-B747-8868D46A9A4F}" destId="{E77168FB-29D5-4D58-ACF4-DE525437A44B}" srcOrd="4" destOrd="0" parTransId="{742744D6-9B90-435A-A406-1BE4FD7BF268}" sibTransId="{6CCC019E-4994-411B-8F7B-C5996BD8DAAF}"/>
    <dgm:cxn modelId="{2AA68926-CAFC-4590-A8AD-227BCEB1ACCA}" type="presOf" srcId="{957C4DC2-26E6-437E-9D46-CB0399638963}" destId="{02BFC232-FB05-4C35-9D68-24CED32FF4BC}" srcOrd="0" destOrd="0" presId="urn:microsoft.com/office/officeart/2008/layout/RadialCluster"/>
    <dgm:cxn modelId="{38B16881-9B1B-4BC9-88AD-3F5F9F369FEB}" type="presOf" srcId="{D79E3D71-D8E9-4072-8156-A62AB69D3913}" destId="{E06C5275-18DC-4991-8CAA-4B20AF0DAB9D}" srcOrd="0" destOrd="0" presId="urn:microsoft.com/office/officeart/2008/layout/RadialCluster"/>
    <dgm:cxn modelId="{556DF9C4-ACE2-4E2F-9D65-100AB86F3F8E}" type="presOf" srcId="{2DF8B467-4807-42D5-B747-8868D46A9A4F}" destId="{4CCA2AA8-88DC-4BA4-9353-EBB1FE8E7276}" srcOrd="0" destOrd="0" presId="urn:microsoft.com/office/officeart/2008/layout/RadialCluster"/>
    <dgm:cxn modelId="{41290D36-84EB-48F0-A067-F2EE624A178C}" type="presOf" srcId="{B91E44EB-D50D-4066-BAB9-6579FA047A44}" destId="{645345FA-1232-4B59-96F1-7F46F0C01F95}" srcOrd="0" destOrd="0" presId="urn:microsoft.com/office/officeart/2008/layout/RadialCluster"/>
    <dgm:cxn modelId="{09B37DB8-33DC-431F-9365-7725BBB63AD2}" srcId="{2DF8B467-4807-42D5-B747-8868D46A9A4F}" destId="{27D887E7-7257-44EA-AF7E-520BD4234B08}" srcOrd="1" destOrd="0" parTransId="{3B110379-F5EC-441D-A73C-43BDE90A2189}" sibTransId="{470929A0-E9DE-47DE-B576-62D4DF59BF18}"/>
    <dgm:cxn modelId="{052A6388-E2DE-4E72-B97F-04628AB6A16B}" type="presOf" srcId="{27D887E7-7257-44EA-AF7E-520BD4234B08}" destId="{A2B8EAF7-DBEB-40F0-BD13-10563C22354E}" srcOrd="0" destOrd="0" presId="urn:microsoft.com/office/officeart/2008/layout/RadialCluster"/>
    <dgm:cxn modelId="{7D8B72B3-8A88-4EB2-A58C-3A7A5F2B6DE8}" type="presOf" srcId="{3B110379-F5EC-441D-A73C-43BDE90A2189}" destId="{36DB78C7-8023-4600-9BD7-5C53C75EB571}" srcOrd="0" destOrd="0" presId="urn:microsoft.com/office/officeart/2008/layout/RadialCluster"/>
    <dgm:cxn modelId="{CB7A8E4C-01F7-4C7E-A1CA-29AA7E3206F4}" type="presOf" srcId="{B04A8456-1881-4BC7-B35D-028A4EAF15BC}" destId="{93F7EDCC-4BCF-480B-89B6-3224FC83BE9E}" srcOrd="0" destOrd="0" presId="urn:microsoft.com/office/officeart/2008/layout/RadialCluster"/>
    <dgm:cxn modelId="{42A655EF-8D6F-460E-9FA6-387A99FE1CE4}" srcId="{2DF8B467-4807-42D5-B747-8868D46A9A4F}" destId="{73C198F9-8F68-41B7-A054-445A7A767E41}" srcOrd="2" destOrd="0" parTransId="{92DFEA9D-38F5-4896-AF11-50F873F799A8}" sibTransId="{EAFEDA45-D98C-44D0-99BF-9C9B7BB0A115}"/>
    <dgm:cxn modelId="{4C4C3EA3-739A-4652-ACA6-AABA3CF9AE03}" type="presOf" srcId="{92DFEA9D-38F5-4896-AF11-50F873F799A8}" destId="{5F9DDEDD-5621-4135-9304-56350A7A8F18}" srcOrd="0" destOrd="0" presId="urn:microsoft.com/office/officeart/2008/layout/RadialCluster"/>
    <dgm:cxn modelId="{44A30822-A56F-4CA1-ADA3-FCECD191274D}" type="presOf" srcId="{30F7A077-FCD9-420C-A950-C1647F70AFD9}" destId="{BE0673DE-F741-474F-802C-5116CD6A3E23}" srcOrd="0" destOrd="0" presId="urn:microsoft.com/office/officeart/2008/layout/RadialCluster"/>
    <dgm:cxn modelId="{ADC48025-C52E-4027-81BB-9C7B8D859CDE}" srcId="{2DF8B467-4807-42D5-B747-8868D46A9A4F}" destId="{957C4DC2-26E6-437E-9D46-CB0399638963}" srcOrd="3" destOrd="0" parTransId="{D79E3D71-D8E9-4072-8156-A62AB69D3913}" sibTransId="{A415C8A9-CD10-4D15-9C44-F6FB4D70B317}"/>
    <dgm:cxn modelId="{40D2F97E-005F-4DDA-B9BD-A6FD2A9C0FF0}" srcId="{2DF8B467-4807-42D5-B747-8868D46A9A4F}" destId="{B91E44EB-D50D-4066-BAB9-6579FA047A44}" srcOrd="0" destOrd="0" parTransId="{B04A8456-1881-4BC7-B35D-028A4EAF15BC}" sibTransId="{3C0AD9ED-2AC5-47C7-9D94-337307DF33FA}"/>
    <dgm:cxn modelId="{78FEE539-A8F5-4D1B-9A8A-9CC1A5C243C1}" type="presOf" srcId="{742744D6-9B90-435A-A406-1BE4FD7BF268}" destId="{BA034B5E-9913-4F18-95A9-ABCF3B49D754}" srcOrd="0" destOrd="0" presId="urn:microsoft.com/office/officeart/2008/layout/RadialCluster"/>
    <dgm:cxn modelId="{09B9D4B9-AE8D-4E34-AB61-C1EE1F25E88C}" type="presOf" srcId="{73C198F9-8F68-41B7-A054-445A7A767E41}" destId="{F2A8CD47-D209-40E9-AFA6-3AB4FA71A6CC}" srcOrd="0" destOrd="0" presId="urn:microsoft.com/office/officeart/2008/layout/RadialCluster"/>
    <dgm:cxn modelId="{A35987E7-BAD8-4C0D-B191-D792B1BCD7D8}" type="presParOf" srcId="{BE0673DE-F741-474F-802C-5116CD6A3E23}" destId="{FC47590F-5CCA-48E4-B0AA-1028DC59386F}" srcOrd="0" destOrd="0" presId="urn:microsoft.com/office/officeart/2008/layout/RadialCluster"/>
    <dgm:cxn modelId="{DFA447CA-CB63-4FA5-A607-5DE089F28C4C}" type="presParOf" srcId="{FC47590F-5CCA-48E4-B0AA-1028DC59386F}" destId="{4CCA2AA8-88DC-4BA4-9353-EBB1FE8E7276}" srcOrd="0" destOrd="0" presId="urn:microsoft.com/office/officeart/2008/layout/RadialCluster"/>
    <dgm:cxn modelId="{3F7E1942-E7D2-4838-9265-438BEFBBCC41}" type="presParOf" srcId="{FC47590F-5CCA-48E4-B0AA-1028DC59386F}" destId="{93F7EDCC-4BCF-480B-89B6-3224FC83BE9E}" srcOrd="1" destOrd="0" presId="urn:microsoft.com/office/officeart/2008/layout/RadialCluster"/>
    <dgm:cxn modelId="{AB9F2220-8062-459E-AA17-7448A6ECA0C3}" type="presParOf" srcId="{FC47590F-5CCA-48E4-B0AA-1028DC59386F}" destId="{645345FA-1232-4B59-96F1-7F46F0C01F95}" srcOrd="2" destOrd="0" presId="urn:microsoft.com/office/officeart/2008/layout/RadialCluster"/>
    <dgm:cxn modelId="{CC3A9C81-8C25-4665-BEBC-3299ED0DD8AA}" type="presParOf" srcId="{FC47590F-5CCA-48E4-B0AA-1028DC59386F}" destId="{36DB78C7-8023-4600-9BD7-5C53C75EB571}" srcOrd="3" destOrd="0" presId="urn:microsoft.com/office/officeart/2008/layout/RadialCluster"/>
    <dgm:cxn modelId="{51D7CAB9-16E2-497D-AFBB-D8D305852524}" type="presParOf" srcId="{FC47590F-5CCA-48E4-B0AA-1028DC59386F}" destId="{A2B8EAF7-DBEB-40F0-BD13-10563C22354E}" srcOrd="4" destOrd="0" presId="urn:microsoft.com/office/officeart/2008/layout/RadialCluster"/>
    <dgm:cxn modelId="{B53BBAF1-F502-42D1-AD1F-70A121C94570}" type="presParOf" srcId="{FC47590F-5CCA-48E4-B0AA-1028DC59386F}" destId="{5F9DDEDD-5621-4135-9304-56350A7A8F18}" srcOrd="5" destOrd="0" presId="urn:microsoft.com/office/officeart/2008/layout/RadialCluster"/>
    <dgm:cxn modelId="{B3C79CBC-D11B-4226-AEF1-393A5C211E9E}" type="presParOf" srcId="{FC47590F-5CCA-48E4-B0AA-1028DC59386F}" destId="{F2A8CD47-D209-40E9-AFA6-3AB4FA71A6CC}" srcOrd="6" destOrd="0" presId="urn:microsoft.com/office/officeart/2008/layout/RadialCluster"/>
    <dgm:cxn modelId="{9319230D-2452-4CB8-B947-1B530B991E99}" type="presParOf" srcId="{FC47590F-5CCA-48E4-B0AA-1028DC59386F}" destId="{E06C5275-18DC-4991-8CAA-4B20AF0DAB9D}" srcOrd="7" destOrd="0" presId="urn:microsoft.com/office/officeart/2008/layout/RadialCluster"/>
    <dgm:cxn modelId="{D4D38C64-6334-46B8-A8B4-23222E9D86B7}" type="presParOf" srcId="{FC47590F-5CCA-48E4-B0AA-1028DC59386F}" destId="{02BFC232-FB05-4C35-9D68-24CED32FF4BC}" srcOrd="8" destOrd="0" presId="urn:microsoft.com/office/officeart/2008/layout/RadialCluster"/>
    <dgm:cxn modelId="{F99D1362-2A85-4F5E-9401-3ED9B81FE9AE}" type="presParOf" srcId="{FC47590F-5CCA-48E4-B0AA-1028DC59386F}" destId="{BA034B5E-9913-4F18-95A9-ABCF3B49D754}" srcOrd="9" destOrd="0" presId="urn:microsoft.com/office/officeart/2008/layout/RadialCluster"/>
    <dgm:cxn modelId="{B80362B1-795E-4544-A9F0-D8535CFA9621}" type="presParOf" srcId="{FC47590F-5CCA-48E4-B0AA-1028DC59386F}" destId="{76AB9E8F-2A7D-4D81-825A-838352976934}"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A2AA8-88DC-4BA4-9353-EBB1FE8E7276}">
      <dsp:nvSpPr>
        <dsp:cNvPr id="0" name=""/>
        <dsp:cNvSpPr/>
      </dsp:nvSpPr>
      <dsp:spPr>
        <a:xfrm>
          <a:off x="3251199" y="1896533"/>
          <a:ext cx="1625600" cy="162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latin typeface="Cambria" panose="02040503050406030204" pitchFamily="18" charset="0"/>
            </a:rPr>
            <a:t>KHÁCH HÀNG</a:t>
          </a:r>
          <a:endParaRPr lang="en-US" sz="3200" kern="1200" dirty="0">
            <a:latin typeface="Cambria" panose="02040503050406030204" pitchFamily="18" charset="0"/>
          </a:endParaRPr>
        </a:p>
      </dsp:txBody>
      <dsp:txXfrm>
        <a:off x="3330554" y="1975888"/>
        <a:ext cx="1466890" cy="1466890"/>
      </dsp:txXfrm>
    </dsp:sp>
    <dsp:sp modelId="{D4CA9E6C-C143-4D93-A8D1-945A2F80F0FE}">
      <dsp:nvSpPr>
        <dsp:cNvPr id="0" name=""/>
        <dsp:cNvSpPr/>
      </dsp:nvSpPr>
      <dsp:spPr>
        <a:xfrm rot="16200000">
          <a:off x="3660542" y="1493075"/>
          <a:ext cx="806915" cy="0"/>
        </a:xfrm>
        <a:custGeom>
          <a:avLst/>
          <a:gdLst/>
          <a:ahLst/>
          <a:cxnLst/>
          <a:rect l="0" t="0" r="0" b="0"/>
          <a:pathLst>
            <a:path>
              <a:moveTo>
                <a:pt x="0" y="0"/>
              </a:moveTo>
              <a:lnTo>
                <a:pt x="80691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AFDC93-9A0F-4496-B430-4638DBB77C42}">
      <dsp:nvSpPr>
        <dsp:cNvPr id="0" name=""/>
        <dsp:cNvSpPr/>
      </dsp:nvSpPr>
      <dsp:spPr>
        <a:xfrm>
          <a:off x="3519423" y="465"/>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latin typeface="Cambria" panose="02040503050406030204" pitchFamily="18" charset="0"/>
            </a:rPr>
            <a:t>SẢN PHẨM</a:t>
          </a:r>
          <a:endParaRPr lang="en-US" sz="2500" kern="1200" dirty="0">
            <a:latin typeface="Cambria" panose="02040503050406030204" pitchFamily="18" charset="0"/>
          </a:endParaRPr>
        </a:p>
      </dsp:txBody>
      <dsp:txXfrm>
        <a:off x="3572591" y="53633"/>
        <a:ext cx="982816" cy="982816"/>
      </dsp:txXfrm>
    </dsp:sp>
    <dsp:sp modelId="{B227869D-27C7-4D8B-844A-1EE26C22B8BD}">
      <dsp:nvSpPr>
        <dsp:cNvPr id="0" name=""/>
        <dsp:cNvSpPr/>
      </dsp:nvSpPr>
      <dsp:spPr>
        <a:xfrm>
          <a:off x="4876800" y="2709333"/>
          <a:ext cx="806915" cy="0"/>
        </a:xfrm>
        <a:custGeom>
          <a:avLst/>
          <a:gdLst/>
          <a:ahLst/>
          <a:cxnLst/>
          <a:rect l="0" t="0" r="0" b="0"/>
          <a:pathLst>
            <a:path>
              <a:moveTo>
                <a:pt x="0" y="0"/>
              </a:moveTo>
              <a:lnTo>
                <a:pt x="80691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13ABC1-2EFB-43CB-9DD2-E759009DBD4C}">
      <dsp:nvSpPr>
        <dsp:cNvPr id="0" name=""/>
        <dsp:cNvSpPr/>
      </dsp:nvSpPr>
      <dsp:spPr>
        <a:xfrm>
          <a:off x="5683715" y="2164757"/>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latin typeface="Cambria" panose="02040503050406030204" pitchFamily="18" charset="0"/>
            </a:rPr>
            <a:t>TÌM KIẾM SẢN PHẨM</a:t>
          </a:r>
          <a:endParaRPr lang="en-US" sz="1600" kern="1200" dirty="0">
            <a:latin typeface="Cambria" panose="02040503050406030204" pitchFamily="18" charset="0"/>
          </a:endParaRPr>
        </a:p>
      </dsp:txBody>
      <dsp:txXfrm>
        <a:off x="5736883" y="2217925"/>
        <a:ext cx="982816" cy="982816"/>
      </dsp:txXfrm>
    </dsp:sp>
    <dsp:sp modelId="{535BA162-65E2-440E-801C-7E9A219CA637}">
      <dsp:nvSpPr>
        <dsp:cNvPr id="0" name=""/>
        <dsp:cNvSpPr/>
      </dsp:nvSpPr>
      <dsp:spPr>
        <a:xfrm rot="5400000">
          <a:off x="3660542" y="3925591"/>
          <a:ext cx="806915" cy="0"/>
        </a:xfrm>
        <a:custGeom>
          <a:avLst/>
          <a:gdLst/>
          <a:ahLst/>
          <a:cxnLst/>
          <a:rect l="0" t="0" r="0" b="0"/>
          <a:pathLst>
            <a:path>
              <a:moveTo>
                <a:pt x="0" y="0"/>
              </a:moveTo>
              <a:lnTo>
                <a:pt x="80691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52DDE2-D408-49F3-9ABE-6A2E4320D786}">
      <dsp:nvSpPr>
        <dsp:cNvPr id="0" name=""/>
        <dsp:cNvSpPr/>
      </dsp:nvSpPr>
      <dsp:spPr>
        <a:xfrm>
          <a:off x="3519423" y="4329049"/>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latin typeface="Cambria" panose="02040503050406030204" pitchFamily="18" charset="0"/>
            </a:rPr>
            <a:t>GIỎ HÀNG</a:t>
          </a:r>
          <a:endParaRPr lang="en-US" sz="2500" kern="1200" dirty="0">
            <a:latin typeface="Cambria" panose="02040503050406030204" pitchFamily="18" charset="0"/>
          </a:endParaRPr>
        </a:p>
      </dsp:txBody>
      <dsp:txXfrm>
        <a:off x="3572591" y="4382217"/>
        <a:ext cx="982816" cy="982816"/>
      </dsp:txXfrm>
    </dsp:sp>
    <dsp:sp modelId="{1AD152E4-65B8-49DF-993E-EAD1DF8FD12E}">
      <dsp:nvSpPr>
        <dsp:cNvPr id="0" name=""/>
        <dsp:cNvSpPr/>
      </dsp:nvSpPr>
      <dsp:spPr>
        <a:xfrm rot="10800000">
          <a:off x="2444284" y="2709333"/>
          <a:ext cx="806915" cy="0"/>
        </a:xfrm>
        <a:custGeom>
          <a:avLst/>
          <a:gdLst/>
          <a:ahLst/>
          <a:cxnLst/>
          <a:rect l="0" t="0" r="0" b="0"/>
          <a:pathLst>
            <a:path>
              <a:moveTo>
                <a:pt x="0" y="0"/>
              </a:moveTo>
              <a:lnTo>
                <a:pt x="80691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79434A-7C12-4B10-B639-D37008B7D4FA}">
      <dsp:nvSpPr>
        <dsp:cNvPr id="0" name=""/>
        <dsp:cNvSpPr/>
      </dsp:nvSpPr>
      <dsp:spPr>
        <a:xfrm>
          <a:off x="1355132" y="2164757"/>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latin typeface="Cambria" panose="02040503050406030204" pitchFamily="18" charset="0"/>
            </a:rPr>
            <a:t>TÌNH TRẠNG ĐƠN HÀNG</a:t>
          </a:r>
          <a:endParaRPr lang="en-US" sz="1600" kern="1200" dirty="0">
            <a:latin typeface="Cambria" panose="02040503050406030204" pitchFamily="18" charset="0"/>
          </a:endParaRPr>
        </a:p>
      </dsp:txBody>
      <dsp:txXfrm>
        <a:off x="1408300" y="2217925"/>
        <a:ext cx="982816" cy="98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A2AA8-88DC-4BA4-9353-EBB1FE8E7276}">
      <dsp:nvSpPr>
        <dsp:cNvPr id="0" name=""/>
        <dsp:cNvSpPr/>
      </dsp:nvSpPr>
      <dsp:spPr>
        <a:xfrm>
          <a:off x="3251199" y="2113816"/>
          <a:ext cx="1625600" cy="162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latin typeface="Cambria" panose="02040503050406030204" pitchFamily="18" charset="0"/>
            </a:rPr>
            <a:t>QUẢN LÝ</a:t>
          </a:r>
          <a:endParaRPr lang="en-US" sz="3600" kern="1200" dirty="0">
            <a:latin typeface="Cambria" panose="02040503050406030204" pitchFamily="18" charset="0"/>
          </a:endParaRPr>
        </a:p>
      </dsp:txBody>
      <dsp:txXfrm>
        <a:off x="3330554" y="2193171"/>
        <a:ext cx="1466890" cy="1466890"/>
      </dsp:txXfrm>
    </dsp:sp>
    <dsp:sp modelId="{93F7EDCC-4BCF-480B-89B6-3224FC83BE9E}">
      <dsp:nvSpPr>
        <dsp:cNvPr id="0" name=""/>
        <dsp:cNvSpPr/>
      </dsp:nvSpPr>
      <dsp:spPr>
        <a:xfrm rot="16200000">
          <a:off x="3604979" y="1654796"/>
          <a:ext cx="918040" cy="0"/>
        </a:xfrm>
        <a:custGeom>
          <a:avLst/>
          <a:gdLst/>
          <a:ahLst/>
          <a:cxnLst/>
          <a:rect l="0" t="0" r="0" b="0"/>
          <a:pathLst>
            <a:path>
              <a:moveTo>
                <a:pt x="0" y="0"/>
              </a:moveTo>
              <a:lnTo>
                <a:pt x="918040"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5345FA-1232-4B59-96F1-7F46F0C01F95}">
      <dsp:nvSpPr>
        <dsp:cNvPr id="0" name=""/>
        <dsp:cNvSpPr/>
      </dsp:nvSpPr>
      <dsp:spPr>
        <a:xfrm>
          <a:off x="3519423" y="106623"/>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latin typeface="Cambria" panose="02040503050406030204" pitchFamily="18" charset="0"/>
            </a:rPr>
            <a:t>NHÂN VIÊN</a:t>
          </a:r>
          <a:endParaRPr lang="en-US" sz="2500" kern="1200" dirty="0">
            <a:latin typeface="Cambria" panose="02040503050406030204" pitchFamily="18" charset="0"/>
          </a:endParaRPr>
        </a:p>
      </dsp:txBody>
      <dsp:txXfrm>
        <a:off x="3572591" y="159791"/>
        <a:ext cx="982816" cy="982816"/>
      </dsp:txXfrm>
    </dsp:sp>
    <dsp:sp modelId="{36DB78C7-8023-4600-9BD7-5C53C75EB571}">
      <dsp:nvSpPr>
        <dsp:cNvPr id="0" name=""/>
        <dsp:cNvSpPr/>
      </dsp:nvSpPr>
      <dsp:spPr>
        <a:xfrm rot="20520000">
          <a:off x="4856043" y="2531469"/>
          <a:ext cx="848187" cy="0"/>
        </a:xfrm>
        <a:custGeom>
          <a:avLst/>
          <a:gdLst/>
          <a:ahLst/>
          <a:cxnLst/>
          <a:rect l="0" t="0" r="0" b="0"/>
          <a:pathLst>
            <a:path>
              <a:moveTo>
                <a:pt x="0" y="0"/>
              </a:moveTo>
              <a:lnTo>
                <a:pt x="84818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B8EAF7-DBEB-40F0-BD13-10563C22354E}">
      <dsp:nvSpPr>
        <dsp:cNvPr id="0" name=""/>
        <dsp:cNvSpPr/>
      </dsp:nvSpPr>
      <dsp:spPr>
        <a:xfrm>
          <a:off x="5683473" y="1678897"/>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latin typeface="Cambria" panose="02040503050406030204" pitchFamily="18" charset="0"/>
            </a:rPr>
            <a:t>KHÁCH HÀNG</a:t>
          </a:r>
          <a:endParaRPr lang="en-US" sz="2100" kern="1200" dirty="0">
            <a:latin typeface="Cambria" panose="02040503050406030204" pitchFamily="18" charset="0"/>
          </a:endParaRPr>
        </a:p>
      </dsp:txBody>
      <dsp:txXfrm>
        <a:off x="5736641" y="1732065"/>
        <a:ext cx="982816" cy="982816"/>
      </dsp:txXfrm>
    </dsp:sp>
    <dsp:sp modelId="{5F9DDEDD-5621-4135-9304-56350A7A8F18}">
      <dsp:nvSpPr>
        <dsp:cNvPr id="0" name=""/>
        <dsp:cNvSpPr/>
      </dsp:nvSpPr>
      <dsp:spPr>
        <a:xfrm rot="3240000">
          <a:off x="4531362" y="3981153"/>
          <a:ext cx="597607" cy="0"/>
        </a:xfrm>
        <a:custGeom>
          <a:avLst/>
          <a:gdLst/>
          <a:ahLst/>
          <a:cxnLst/>
          <a:rect l="0" t="0" r="0" b="0"/>
          <a:pathLst>
            <a:path>
              <a:moveTo>
                <a:pt x="0" y="0"/>
              </a:moveTo>
              <a:lnTo>
                <a:pt x="59760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8CD47-D209-40E9-AFA6-3AB4FA71A6CC}">
      <dsp:nvSpPr>
        <dsp:cNvPr id="0" name=""/>
        <dsp:cNvSpPr/>
      </dsp:nvSpPr>
      <dsp:spPr>
        <a:xfrm>
          <a:off x="4856880" y="4222891"/>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latin typeface="Cambria" panose="02040503050406030204" pitchFamily="18" charset="0"/>
            </a:rPr>
            <a:t>SẢN PHẨM</a:t>
          </a:r>
          <a:endParaRPr lang="en-US" sz="2500" kern="1200" dirty="0">
            <a:latin typeface="Cambria" panose="02040503050406030204" pitchFamily="18" charset="0"/>
          </a:endParaRPr>
        </a:p>
      </dsp:txBody>
      <dsp:txXfrm>
        <a:off x="4910048" y="4276059"/>
        <a:ext cx="982816" cy="982816"/>
      </dsp:txXfrm>
    </dsp:sp>
    <dsp:sp modelId="{E06C5275-18DC-4991-8CAA-4B20AF0DAB9D}">
      <dsp:nvSpPr>
        <dsp:cNvPr id="0" name=""/>
        <dsp:cNvSpPr/>
      </dsp:nvSpPr>
      <dsp:spPr>
        <a:xfrm rot="7560000">
          <a:off x="2999029" y="3981153"/>
          <a:ext cx="597607" cy="0"/>
        </a:xfrm>
        <a:custGeom>
          <a:avLst/>
          <a:gdLst/>
          <a:ahLst/>
          <a:cxnLst/>
          <a:rect l="0" t="0" r="0" b="0"/>
          <a:pathLst>
            <a:path>
              <a:moveTo>
                <a:pt x="0" y="0"/>
              </a:moveTo>
              <a:lnTo>
                <a:pt x="59760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FC232-FB05-4C35-9D68-24CED32FF4BC}">
      <dsp:nvSpPr>
        <dsp:cNvPr id="0" name=""/>
        <dsp:cNvSpPr/>
      </dsp:nvSpPr>
      <dsp:spPr>
        <a:xfrm>
          <a:off x="2181967" y="4222891"/>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latin typeface="Cambria" panose="02040503050406030204" pitchFamily="18" charset="0"/>
            </a:rPr>
            <a:t>LOẠI HÀNG</a:t>
          </a:r>
          <a:endParaRPr lang="en-US" sz="2500" kern="1200" dirty="0">
            <a:latin typeface="Cambria" panose="02040503050406030204" pitchFamily="18" charset="0"/>
          </a:endParaRPr>
        </a:p>
      </dsp:txBody>
      <dsp:txXfrm>
        <a:off x="2235135" y="4276059"/>
        <a:ext cx="982816" cy="982816"/>
      </dsp:txXfrm>
    </dsp:sp>
    <dsp:sp modelId="{BA034B5E-9913-4F18-95A9-ABCF3B49D754}">
      <dsp:nvSpPr>
        <dsp:cNvPr id="0" name=""/>
        <dsp:cNvSpPr/>
      </dsp:nvSpPr>
      <dsp:spPr>
        <a:xfrm rot="11880000">
          <a:off x="2423769" y="2531469"/>
          <a:ext cx="848187" cy="0"/>
        </a:xfrm>
        <a:custGeom>
          <a:avLst/>
          <a:gdLst/>
          <a:ahLst/>
          <a:cxnLst/>
          <a:rect l="0" t="0" r="0" b="0"/>
          <a:pathLst>
            <a:path>
              <a:moveTo>
                <a:pt x="0" y="0"/>
              </a:moveTo>
              <a:lnTo>
                <a:pt x="84818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B9E8F-2A7D-4D81-825A-838352976934}">
      <dsp:nvSpPr>
        <dsp:cNvPr id="0" name=""/>
        <dsp:cNvSpPr/>
      </dsp:nvSpPr>
      <dsp:spPr>
        <a:xfrm>
          <a:off x="1355373" y="1678897"/>
          <a:ext cx="1089152" cy="10891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latin typeface="Cambria" panose="02040503050406030204" pitchFamily="18" charset="0"/>
            </a:rPr>
            <a:t>HÓA ĐƠN</a:t>
          </a:r>
          <a:endParaRPr lang="en-US" sz="3000" kern="1200" dirty="0">
            <a:latin typeface="Cambria" panose="02040503050406030204" pitchFamily="18" charset="0"/>
          </a:endParaRPr>
        </a:p>
      </dsp:txBody>
      <dsp:txXfrm>
        <a:off x="1408541" y="1732065"/>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258624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353407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557E82-8FA7-4A71-B61C-EB40293E7AB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6882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05CE5E-39D3-445E-A068-93A090AB5A13}"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60116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05CE5E-39D3-445E-A068-93A090AB5A13}"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57E82-8FA7-4A71-B61C-EB40293E7AB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023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05CE5E-39D3-445E-A068-93A090AB5A13}"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2746916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412641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5676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257094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05CE5E-39D3-445E-A068-93A090AB5A13}"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312055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05CE5E-39D3-445E-A068-93A090AB5A13}"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295613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05CE5E-39D3-445E-A068-93A090AB5A13}"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226414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05CE5E-39D3-445E-A068-93A090AB5A13}"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37577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5CE5E-39D3-445E-A068-93A090AB5A13}"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82224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05CE5E-39D3-445E-A068-93A090AB5A13}"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320841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05CE5E-39D3-445E-A068-93A090AB5A13}"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57E82-8FA7-4A71-B61C-EB40293E7AB3}" type="slidenum">
              <a:rPr lang="en-US" smtClean="0"/>
              <a:t>‹#›</a:t>
            </a:fld>
            <a:endParaRPr lang="en-US"/>
          </a:p>
        </p:txBody>
      </p:sp>
    </p:spTree>
    <p:extLst>
      <p:ext uri="{BB962C8B-B14F-4D97-AF65-F5344CB8AC3E}">
        <p14:creationId xmlns:p14="http://schemas.microsoft.com/office/powerpoint/2010/main" val="142496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05CE5E-39D3-445E-A068-93A090AB5A13}" type="datetimeFigureOut">
              <a:rPr lang="en-US" smtClean="0"/>
              <a:t>11/22/2021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557E82-8FA7-4A71-B61C-EB40293E7AB3}" type="slidenum">
              <a:rPr lang="en-US" smtClean="0"/>
              <a:t>‹#›</a:t>
            </a:fld>
            <a:endParaRPr lang="en-US"/>
          </a:p>
        </p:txBody>
      </p:sp>
    </p:spTree>
    <p:extLst>
      <p:ext uri="{BB962C8B-B14F-4D97-AF65-F5344CB8AC3E}">
        <p14:creationId xmlns:p14="http://schemas.microsoft.com/office/powerpoint/2010/main" val="1872685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8138" y="555171"/>
            <a:ext cx="8915399" cy="2262781"/>
          </a:xfrm>
        </p:spPr>
        <p:txBody>
          <a:bodyPr/>
          <a:lstStyle/>
          <a:p>
            <a:pPr algn="ctr"/>
            <a:r>
              <a:rPr lang="en-US" dirty="0" smtClean="0">
                <a:latin typeface="Cambria" panose="02040503050406030204" pitchFamily="18" charset="0"/>
              </a:rPr>
              <a:t>BÁO CÁO TIỂU LUẬN</a:t>
            </a:r>
            <a:br>
              <a:rPr lang="en-US" dirty="0" smtClean="0">
                <a:latin typeface="Cambria" panose="02040503050406030204" pitchFamily="18" charset="0"/>
              </a:rPr>
            </a:br>
            <a:r>
              <a:rPr lang="en-US" dirty="0" smtClean="0">
                <a:latin typeface="Cambria" panose="02040503050406030204" pitchFamily="18" charset="0"/>
              </a:rPr>
              <a:t>CÔNG NGHỆ WEB</a:t>
            </a:r>
            <a:endParaRPr lang="en-US" dirty="0">
              <a:latin typeface="Cambria" panose="02040503050406030204" pitchFamily="18" charset="0"/>
            </a:endParaRPr>
          </a:p>
        </p:txBody>
      </p:sp>
      <p:sp>
        <p:nvSpPr>
          <p:cNvPr id="5" name="Subtitle 2"/>
          <p:cNvSpPr txBox="1">
            <a:spLocks/>
          </p:cNvSpPr>
          <p:nvPr/>
        </p:nvSpPr>
        <p:spPr>
          <a:xfrm>
            <a:off x="4836318" y="3114041"/>
            <a:ext cx="3863838"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mtClean="0">
                <a:latin typeface="Cambria" panose="02040503050406030204" pitchFamily="18" charset="0"/>
              </a:rPr>
              <a:t>ĐỀ TÀI: WEBSITE BÁN TRANG SỨC</a:t>
            </a:r>
            <a:endParaRPr lang="en-US" dirty="0">
              <a:latin typeface="Cambria" panose="02040503050406030204" pitchFamily="18" charset="0"/>
            </a:endParaRPr>
          </a:p>
        </p:txBody>
      </p:sp>
    </p:spTree>
    <p:extLst>
      <p:ext uri="{BB962C8B-B14F-4D97-AF65-F5344CB8AC3E}">
        <p14:creationId xmlns:p14="http://schemas.microsoft.com/office/powerpoint/2010/main" val="15535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57586492"/>
              </p:ext>
            </p:extLst>
          </p:nvPr>
        </p:nvGraphicFramePr>
        <p:xfrm>
          <a:off x="2280194" y="1960636"/>
          <a:ext cx="8127999" cy="4627215"/>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412123632"/>
                    </a:ext>
                  </a:extLst>
                </a:gridCol>
                <a:gridCol w="2709333">
                  <a:extLst>
                    <a:ext uri="{9D8B030D-6E8A-4147-A177-3AD203B41FA5}">
                      <a16:colId xmlns:a16="http://schemas.microsoft.com/office/drawing/2014/main" val="1705573554"/>
                    </a:ext>
                  </a:extLst>
                </a:gridCol>
                <a:gridCol w="2709333">
                  <a:extLst>
                    <a:ext uri="{9D8B030D-6E8A-4147-A177-3AD203B41FA5}">
                      <a16:colId xmlns:a16="http://schemas.microsoft.com/office/drawing/2014/main" val="973187390"/>
                    </a:ext>
                  </a:extLst>
                </a:gridCol>
              </a:tblGrid>
              <a:tr h="786735">
                <a:tc>
                  <a:txBody>
                    <a:bodyPr/>
                    <a:lstStyle/>
                    <a:p>
                      <a:pPr algn="ctr"/>
                      <a:r>
                        <a:rPr lang="en-US" dirty="0" smtClean="0">
                          <a:latin typeface="Cambria" panose="02040503050406030204" pitchFamily="18" charset="0"/>
                        </a:rPr>
                        <a:t>Họ</a:t>
                      </a:r>
                      <a:r>
                        <a:rPr lang="en-US" baseline="0" dirty="0" smtClean="0">
                          <a:latin typeface="Cambria" panose="02040503050406030204" pitchFamily="18" charset="0"/>
                        </a:rPr>
                        <a:t> tên</a:t>
                      </a:r>
                      <a:endParaRPr lang="en-US" b="0" dirty="0">
                        <a:latin typeface="Cambria" panose="02040503050406030204" pitchFamily="18" charset="0"/>
                      </a:endParaRPr>
                    </a:p>
                  </a:txBody>
                  <a:tcPr/>
                </a:tc>
                <a:tc>
                  <a:txBody>
                    <a:bodyPr/>
                    <a:lstStyle/>
                    <a:p>
                      <a:pPr algn="ctr"/>
                      <a:r>
                        <a:rPr lang="en-US" dirty="0" smtClean="0">
                          <a:latin typeface="Cambria" panose="02040503050406030204" pitchFamily="18" charset="0"/>
                        </a:rPr>
                        <a:t>MSSV</a:t>
                      </a:r>
                      <a:endParaRPr lang="en-US" b="0" dirty="0">
                        <a:latin typeface="Cambria" panose="02040503050406030204" pitchFamily="18" charset="0"/>
                      </a:endParaRPr>
                    </a:p>
                  </a:txBody>
                  <a:tcPr/>
                </a:tc>
                <a:tc>
                  <a:txBody>
                    <a:bodyPr/>
                    <a:lstStyle/>
                    <a:p>
                      <a:pPr algn="ctr"/>
                      <a:r>
                        <a:rPr lang="en-US" dirty="0" smtClean="0">
                          <a:latin typeface="Cambria" panose="02040503050406030204" pitchFamily="18" charset="0"/>
                        </a:rPr>
                        <a:t>Công</a:t>
                      </a:r>
                      <a:r>
                        <a:rPr lang="en-US" baseline="0" dirty="0" smtClean="0">
                          <a:latin typeface="Cambria" panose="02040503050406030204" pitchFamily="18" charset="0"/>
                        </a:rPr>
                        <a:t> việc</a:t>
                      </a:r>
                      <a:endParaRPr lang="en-US" b="0" dirty="0">
                        <a:latin typeface="Cambria" panose="02040503050406030204" pitchFamily="18" charset="0"/>
                      </a:endParaRPr>
                    </a:p>
                  </a:txBody>
                  <a:tcPr/>
                </a:tc>
                <a:extLst>
                  <a:ext uri="{0D108BD9-81ED-4DB2-BD59-A6C34878D82A}">
                    <a16:rowId xmlns:a16="http://schemas.microsoft.com/office/drawing/2014/main" val="2551335417"/>
                  </a:ext>
                </a:extLst>
              </a:tr>
              <a:tr h="786735">
                <a:tc>
                  <a:txBody>
                    <a:bodyPr/>
                    <a:lstStyle/>
                    <a:p>
                      <a:pPr algn="ctr"/>
                      <a:r>
                        <a:rPr lang="en-US" dirty="0" err="1" smtClean="0">
                          <a:latin typeface="Cambria" panose="02040503050406030204" pitchFamily="18" charset="0"/>
                        </a:rPr>
                        <a:t>Nguyễn</a:t>
                      </a:r>
                      <a:r>
                        <a:rPr lang="en-US" baseline="0" dirty="0" smtClean="0">
                          <a:latin typeface="Cambria" panose="02040503050406030204" pitchFamily="18" charset="0"/>
                        </a:rPr>
                        <a:t> Trần Bảo Trân</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2001190298</a:t>
                      </a:r>
                      <a:endParaRPr lang="en-US" dirty="0">
                        <a:latin typeface="Cambria" panose="02040503050406030204" pitchFamily="18" charset="0"/>
                      </a:endParaRPr>
                    </a:p>
                  </a:txBody>
                  <a:tcPr/>
                </a:tc>
                <a:tc>
                  <a:txBody>
                    <a:bodyPr/>
                    <a:lstStyle/>
                    <a:p>
                      <a:pPr marL="285750" indent="-285750">
                        <a:buFontTx/>
                        <a:buChar char="-"/>
                      </a:pPr>
                      <a:r>
                        <a:rPr lang="en-US" dirty="0" smtClean="0">
                          <a:latin typeface="Cambria" panose="02040503050406030204" pitchFamily="18" charset="0"/>
                        </a:rPr>
                        <a:t>Hóa</a:t>
                      </a:r>
                      <a:r>
                        <a:rPr lang="en-US" baseline="0" dirty="0" smtClean="0">
                          <a:latin typeface="Cambria" panose="02040503050406030204" pitchFamily="18" charset="0"/>
                        </a:rPr>
                        <a:t> đơn</a:t>
                      </a:r>
                    </a:p>
                    <a:p>
                      <a:pPr marL="285750" indent="-285750">
                        <a:buFontTx/>
                        <a:buChar char="-"/>
                      </a:pPr>
                      <a:r>
                        <a:rPr lang="en-US" baseline="0" dirty="0" smtClean="0">
                          <a:latin typeface="Cambria" panose="02040503050406030204" pitchFamily="18" charset="0"/>
                        </a:rPr>
                        <a:t>Nhân viên</a:t>
                      </a:r>
                    </a:p>
                    <a:p>
                      <a:pPr marL="285750" indent="-285750">
                        <a:buFontTx/>
                        <a:buChar char="-"/>
                      </a:pPr>
                      <a:r>
                        <a:rPr lang="en-US" baseline="0" dirty="0" smtClean="0">
                          <a:latin typeface="Cambria" panose="02040503050406030204" pitchFamily="18" charset="0"/>
                        </a:rPr>
                        <a:t>CTHD</a:t>
                      </a:r>
                    </a:p>
                    <a:p>
                      <a:pPr marL="285750" indent="-285750">
                        <a:buFontTx/>
                        <a:buChar char="-"/>
                      </a:pPr>
                      <a:r>
                        <a:rPr lang="en-US" baseline="0" dirty="0" smtClean="0">
                          <a:latin typeface="Cambria" panose="02040503050406030204" pitchFamily="18" charset="0"/>
                        </a:rPr>
                        <a:t>Giỏ hàng</a:t>
                      </a:r>
                    </a:p>
                    <a:p>
                      <a:pPr marL="285750" indent="-285750">
                        <a:buFontTx/>
                        <a:buChar char="-"/>
                      </a:pPr>
                      <a:r>
                        <a:rPr lang="en-US" baseline="0" dirty="0" smtClean="0">
                          <a:latin typeface="Cambria" panose="02040503050406030204" pitchFamily="18" charset="0"/>
                        </a:rPr>
                        <a:t>Chỉnh sửa</a:t>
                      </a:r>
                      <a:endParaRPr lang="en-US" dirty="0">
                        <a:latin typeface="Cambria" panose="02040503050406030204" pitchFamily="18" charset="0"/>
                      </a:endParaRPr>
                    </a:p>
                  </a:txBody>
                  <a:tcPr/>
                </a:tc>
                <a:extLst>
                  <a:ext uri="{0D108BD9-81ED-4DB2-BD59-A6C34878D82A}">
                    <a16:rowId xmlns:a16="http://schemas.microsoft.com/office/drawing/2014/main" val="2385459800"/>
                  </a:ext>
                </a:extLst>
              </a:tr>
              <a:tr h="786735">
                <a:tc>
                  <a:txBody>
                    <a:bodyPr/>
                    <a:lstStyle/>
                    <a:p>
                      <a:pPr algn="ctr"/>
                      <a:r>
                        <a:rPr lang="en-US" dirty="0" smtClean="0">
                          <a:latin typeface="Cambria" panose="02040503050406030204" pitchFamily="18" charset="0"/>
                        </a:rPr>
                        <a:t>Trần</a:t>
                      </a:r>
                      <a:r>
                        <a:rPr lang="en-US" baseline="0" dirty="0" smtClean="0">
                          <a:latin typeface="Cambria" panose="02040503050406030204" pitchFamily="18" charset="0"/>
                        </a:rPr>
                        <a:t> Hiếu Nghĩa</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2001191901</a:t>
                      </a:r>
                      <a:endParaRPr lang="en-US" dirty="0">
                        <a:latin typeface="Cambria" panose="02040503050406030204" pitchFamily="18" charset="0"/>
                      </a:endParaRPr>
                    </a:p>
                  </a:txBody>
                  <a:tcPr/>
                </a:tc>
                <a:tc>
                  <a:txBody>
                    <a:bodyPr/>
                    <a:lstStyle/>
                    <a:p>
                      <a:pPr marL="285750" indent="-285750">
                        <a:buFontTx/>
                        <a:buChar char="-"/>
                      </a:pPr>
                      <a:r>
                        <a:rPr lang="en-US" dirty="0" smtClean="0">
                          <a:latin typeface="Cambria" panose="02040503050406030204" pitchFamily="18" charset="0"/>
                        </a:rPr>
                        <a:t>Sản</a:t>
                      </a:r>
                      <a:r>
                        <a:rPr lang="en-US" baseline="0" dirty="0" smtClean="0">
                          <a:latin typeface="Cambria" panose="02040503050406030204" pitchFamily="18" charset="0"/>
                        </a:rPr>
                        <a:t> phẩm</a:t>
                      </a:r>
                    </a:p>
                    <a:p>
                      <a:pPr marL="285750" indent="-285750">
                        <a:buFontTx/>
                        <a:buChar char="-"/>
                      </a:pPr>
                      <a:r>
                        <a:rPr lang="en-US" baseline="0" dirty="0" smtClean="0">
                          <a:latin typeface="Cambria" panose="02040503050406030204" pitchFamily="18" charset="0"/>
                        </a:rPr>
                        <a:t>Tìm Kiếm</a:t>
                      </a:r>
                    </a:p>
                    <a:p>
                      <a:pPr marL="285750" indent="-285750">
                        <a:buFontTx/>
                        <a:buChar char="-"/>
                      </a:pPr>
                      <a:r>
                        <a:rPr lang="en-US" dirty="0" smtClean="0">
                          <a:latin typeface="Cambria" panose="02040503050406030204" pitchFamily="18" charset="0"/>
                        </a:rPr>
                        <a:t>CTHD</a:t>
                      </a:r>
                    </a:p>
                    <a:p>
                      <a:pPr marL="285750" indent="-285750">
                        <a:buFontTx/>
                        <a:buChar char="-"/>
                      </a:pPr>
                      <a:r>
                        <a:rPr lang="en-US" dirty="0" smtClean="0">
                          <a:latin typeface="Cambria" panose="02040503050406030204" pitchFamily="18" charset="0"/>
                        </a:rPr>
                        <a:t>Gi</a:t>
                      </a:r>
                      <a:r>
                        <a:rPr lang="en-US" baseline="0" dirty="0" smtClean="0">
                          <a:latin typeface="Cambria" panose="02040503050406030204" pitchFamily="18" charset="0"/>
                        </a:rPr>
                        <a:t>ỏ hàng</a:t>
                      </a:r>
                      <a:endParaRPr lang="en-US" dirty="0" smtClean="0">
                        <a:latin typeface="Cambria" panose="02040503050406030204" pitchFamily="18" charset="0"/>
                      </a:endParaRPr>
                    </a:p>
                  </a:txBody>
                  <a:tcPr/>
                </a:tc>
                <a:extLst>
                  <a:ext uri="{0D108BD9-81ED-4DB2-BD59-A6C34878D82A}">
                    <a16:rowId xmlns:a16="http://schemas.microsoft.com/office/drawing/2014/main" val="3863187533"/>
                  </a:ext>
                </a:extLst>
              </a:tr>
              <a:tr h="786735">
                <a:tc>
                  <a:txBody>
                    <a:bodyPr/>
                    <a:lstStyle/>
                    <a:p>
                      <a:pPr algn="ctr"/>
                      <a:r>
                        <a:rPr lang="en-US" dirty="0" smtClean="0">
                          <a:latin typeface="Cambria" panose="02040503050406030204" pitchFamily="18" charset="0"/>
                        </a:rPr>
                        <a:t>Lê</a:t>
                      </a:r>
                      <a:r>
                        <a:rPr lang="en-US" baseline="0" dirty="0" smtClean="0">
                          <a:latin typeface="Cambria" panose="02040503050406030204" pitchFamily="18" charset="0"/>
                        </a:rPr>
                        <a:t> Thị Thanh Thúy</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2001190853</a:t>
                      </a:r>
                      <a:endParaRPr lang="en-US" dirty="0">
                        <a:latin typeface="Cambria" panose="02040503050406030204" pitchFamily="18" charset="0"/>
                      </a:endParaRPr>
                    </a:p>
                  </a:txBody>
                  <a:tcPr/>
                </a:tc>
                <a:tc>
                  <a:txBody>
                    <a:bodyPr/>
                    <a:lstStyle/>
                    <a:p>
                      <a:pPr marL="285750" indent="-285750">
                        <a:buFontTx/>
                        <a:buChar char="-"/>
                      </a:pPr>
                      <a:r>
                        <a:rPr lang="en-US" dirty="0" smtClean="0">
                          <a:latin typeface="Cambria" panose="02040503050406030204" pitchFamily="18" charset="0"/>
                        </a:rPr>
                        <a:t>Thiết</a:t>
                      </a:r>
                      <a:r>
                        <a:rPr lang="en-US" baseline="0" dirty="0" smtClean="0">
                          <a:latin typeface="Cambria" panose="02040503050406030204" pitchFamily="18" charset="0"/>
                        </a:rPr>
                        <a:t> kế Layout</a:t>
                      </a:r>
                    </a:p>
                    <a:p>
                      <a:pPr marL="285750" indent="-285750">
                        <a:buFontTx/>
                        <a:buChar char="-"/>
                      </a:pPr>
                      <a:r>
                        <a:rPr lang="en-US" baseline="0" dirty="0" smtClean="0">
                          <a:latin typeface="Cambria" panose="02040503050406030204" pitchFamily="18" charset="0"/>
                        </a:rPr>
                        <a:t>Đăng nhập, Đăng ký</a:t>
                      </a:r>
                    </a:p>
                    <a:p>
                      <a:pPr marL="285750" indent="-285750">
                        <a:buFontTx/>
                        <a:buChar char="-"/>
                      </a:pPr>
                      <a:r>
                        <a:rPr lang="en-US" dirty="0" smtClean="0">
                          <a:latin typeface="Cambria" panose="02040503050406030204" pitchFamily="18" charset="0"/>
                        </a:rPr>
                        <a:t>Khách</a:t>
                      </a:r>
                      <a:r>
                        <a:rPr lang="en-US" baseline="0" dirty="0" smtClean="0">
                          <a:latin typeface="Cambria" panose="02040503050406030204" pitchFamily="18" charset="0"/>
                        </a:rPr>
                        <a:t> hàng</a:t>
                      </a:r>
                    </a:p>
                    <a:p>
                      <a:pPr marL="285750" indent="-285750">
                        <a:buFontTx/>
                        <a:buChar char="-"/>
                      </a:pPr>
                      <a:r>
                        <a:rPr lang="en-US" dirty="0" smtClean="0">
                          <a:latin typeface="Cambria" panose="02040503050406030204" pitchFamily="18" charset="0"/>
                        </a:rPr>
                        <a:t>Loại</a:t>
                      </a:r>
                      <a:endParaRPr lang="en-US" dirty="0">
                        <a:latin typeface="Cambria" panose="02040503050406030204" pitchFamily="18" charset="0"/>
                      </a:endParaRPr>
                    </a:p>
                  </a:txBody>
                  <a:tcPr/>
                </a:tc>
                <a:extLst>
                  <a:ext uri="{0D108BD9-81ED-4DB2-BD59-A6C34878D82A}">
                    <a16:rowId xmlns:a16="http://schemas.microsoft.com/office/drawing/2014/main" val="577222730"/>
                  </a:ext>
                </a:extLst>
              </a:tr>
            </a:tbl>
          </a:graphicData>
        </a:graphic>
      </p:graphicFrame>
    </p:spTree>
    <p:extLst>
      <p:ext uri="{BB962C8B-B14F-4D97-AF65-F5344CB8AC3E}">
        <p14:creationId xmlns:p14="http://schemas.microsoft.com/office/powerpoint/2010/main" val="340146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mbria" panose="02040503050406030204" pitchFamily="18" charset="0"/>
              </a:rPr>
              <a:t>MỤC TIÊU ĐỀ TÀI</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Cambria" panose="02040503050406030204" pitchFamily="18" charset="0"/>
              </a:rPr>
              <a:t>Dùng LINQ kết nối SQL</a:t>
            </a:r>
          </a:p>
          <a:p>
            <a:pPr algn="just"/>
            <a:r>
              <a:rPr lang="en-US" sz="2800" dirty="0" smtClean="0">
                <a:latin typeface="Cambria" panose="02040503050406030204" pitchFamily="18" charset="0"/>
              </a:rPr>
              <a:t>Hiển thị dữ liệu lên trang</a:t>
            </a:r>
          </a:p>
          <a:p>
            <a:pPr algn="just"/>
            <a:r>
              <a:rPr lang="en-US" sz="2800" dirty="0" smtClean="0">
                <a:latin typeface="Cambria" panose="02040503050406030204" pitchFamily="18" charset="0"/>
              </a:rPr>
              <a:t>Thực hiện thao tác thêm, xóa, sửa</a:t>
            </a:r>
          </a:p>
          <a:p>
            <a:pPr algn="just"/>
            <a:r>
              <a:rPr lang="en-US" sz="2800" dirty="0" smtClean="0">
                <a:latin typeface="Cambria" panose="02040503050406030204" pitchFamily="18" charset="0"/>
              </a:rPr>
              <a:t>Tạo, sử dụng Layout chung</a:t>
            </a:r>
          </a:p>
          <a:p>
            <a:pPr algn="just"/>
            <a:r>
              <a:rPr lang="en-US" sz="2800" dirty="0" smtClean="0">
                <a:latin typeface="Cambria" panose="02040503050406030204" pitchFamily="18" charset="0"/>
              </a:rPr>
              <a:t>Dùng Session lưu tài khoản, danh sách SP chọn vào giỏ hàng</a:t>
            </a:r>
          </a:p>
          <a:p>
            <a:pPr algn="just"/>
            <a:r>
              <a:rPr lang="en-US" sz="2800" dirty="0" smtClean="0">
                <a:latin typeface="Cambria" panose="02040503050406030204" pitchFamily="18" charset="0"/>
              </a:rPr>
              <a:t>Phân trang</a:t>
            </a:r>
            <a:endParaRPr lang="en-US" sz="2800" dirty="0">
              <a:latin typeface="Cambria" panose="02040503050406030204" pitchFamily="18" charset="0"/>
            </a:endParaRPr>
          </a:p>
        </p:txBody>
      </p:sp>
    </p:spTree>
    <p:extLst>
      <p:ext uri="{BB962C8B-B14F-4D97-AF65-F5344CB8AC3E}">
        <p14:creationId xmlns:p14="http://schemas.microsoft.com/office/powerpoint/2010/main" val="158621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mbria" panose="02040503050406030204" pitchFamily="18" charset="0"/>
              </a:rPr>
              <a:t>LÝ DO CHỌN ĐỀ TÀI</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pPr algn="just"/>
            <a:r>
              <a:rPr lang="en-US" sz="2800" dirty="0" smtClean="0">
                <a:latin typeface="Cambria" panose="02040503050406030204" pitchFamily="18" charset="0"/>
              </a:rPr>
              <a:t>Ngày nay khi xã hội đi lên cùng với sự phát triển của khoa học kĩ thuật thì không ai có thể phủ nhận vai trò của Công nghệ thông tin ngay càng xâm nhập rộng rãi trên các lĩnh vực đời sống.</a:t>
            </a:r>
          </a:p>
          <a:p>
            <a:pPr algn="just"/>
            <a:r>
              <a:rPr lang="en-US" sz="2800" dirty="0">
                <a:latin typeface="Cambria" panose="02040503050406030204" pitchFamily="18" charset="0"/>
              </a:rPr>
              <a:t>N</a:t>
            </a:r>
            <a:r>
              <a:rPr lang="en-US" sz="2800" dirty="0" smtClean="0">
                <a:latin typeface="Cambria" panose="02040503050406030204" pitchFamily="18" charset="0"/>
              </a:rPr>
              <a:t>hiều nhà kinh doanh đã có chiến lược quảng bá sản phẩm trên các thông tin đại chúng như báo, radio, truyền hình. Trong đó quảng bá trên website là hữu hiệu nhất. Những khách hàng có thể trực tiếp mua thông qua website chỉ với một cú Click chuột.</a:t>
            </a:r>
          </a:p>
        </p:txBody>
      </p:sp>
    </p:spTree>
    <p:extLst>
      <p:ext uri="{BB962C8B-B14F-4D97-AF65-F5344CB8AC3E}">
        <p14:creationId xmlns:p14="http://schemas.microsoft.com/office/powerpoint/2010/main" val="3520838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mbria" panose="02040503050406030204" pitchFamily="18" charset="0"/>
              </a:rPr>
              <a:t>CƠ SỞ DỮ LIỆU</a:t>
            </a:r>
            <a:endParaRPr lang="en-US"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1959300" y="1401127"/>
            <a:ext cx="9745291" cy="5078050"/>
          </a:xfrm>
          <a:prstGeom prst="rect">
            <a:avLst/>
          </a:prstGeom>
        </p:spPr>
      </p:pic>
    </p:spTree>
    <p:extLst>
      <p:ext uri="{BB962C8B-B14F-4D97-AF65-F5344CB8AC3E}">
        <p14:creationId xmlns:p14="http://schemas.microsoft.com/office/powerpoint/2010/main" val="2131360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362852"/>
            <a:ext cx="8911687" cy="1280890"/>
          </a:xfrm>
        </p:spPr>
        <p:txBody>
          <a:bodyPr/>
          <a:lstStyle/>
          <a:p>
            <a:pPr algn="ctr"/>
            <a:r>
              <a:rPr lang="en-US" dirty="0" smtClean="0">
                <a:latin typeface="Cambria" panose="02040503050406030204" pitchFamily="18" charset="0"/>
              </a:rPr>
              <a:t>MÔ HÌNH WEBSITE</a:t>
            </a:r>
            <a:endParaRPr lang="en-US" dirty="0">
              <a:latin typeface="Cambria" panose="02040503050406030204" pitchFamily="18" charset="0"/>
            </a:endParaRPr>
          </a:p>
        </p:txBody>
      </p:sp>
      <p:graphicFrame>
        <p:nvGraphicFramePr>
          <p:cNvPr id="3" name="Diagram 2"/>
          <p:cNvGraphicFramePr/>
          <p:nvPr>
            <p:extLst>
              <p:ext uri="{D42A27DB-BD31-4B8C-83A1-F6EECF244321}">
                <p14:modId xmlns:p14="http://schemas.microsoft.com/office/powerpoint/2010/main" val="3396891464"/>
              </p:ext>
            </p:extLst>
          </p:nvPr>
        </p:nvGraphicFramePr>
        <p:xfrm>
          <a:off x="2031999" y="122911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975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362852"/>
            <a:ext cx="8911687" cy="1280890"/>
          </a:xfrm>
        </p:spPr>
        <p:txBody>
          <a:bodyPr/>
          <a:lstStyle/>
          <a:p>
            <a:pPr algn="ctr"/>
            <a:r>
              <a:rPr lang="en-US" dirty="0" smtClean="0">
                <a:latin typeface="Cambria" panose="02040503050406030204" pitchFamily="18" charset="0"/>
              </a:rPr>
              <a:t>MÔ HÌNH WEBSITE</a:t>
            </a:r>
            <a:endParaRPr lang="en-US" dirty="0">
              <a:latin typeface="Cambria" panose="02040503050406030204" pitchFamily="18" charset="0"/>
            </a:endParaRPr>
          </a:p>
        </p:txBody>
      </p:sp>
      <p:graphicFrame>
        <p:nvGraphicFramePr>
          <p:cNvPr id="3" name="Diagram 2"/>
          <p:cNvGraphicFramePr/>
          <p:nvPr>
            <p:extLst>
              <p:ext uri="{D42A27DB-BD31-4B8C-83A1-F6EECF244321}">
                <p14:modId xmlns:p14="http://schemas.microsoft.com/office/powerpoint/2010/main" val="3204699337"/>
              </p:ext>
            </p:extLst>
          </p:nvPr>
        </p:nvGraphicFramePr>
        <p:xfrm>
          <a:off x="2031999" y="122911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712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242</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vt:lpstr>
      <vt:lpstr>Century Gothic</vt:lpstr>
      <vt:lpstr>Wingdings 3</vt:lpstr>
      <vt:lpstr>Wisp</vt:lpstr>
      <vt:lpstr>BÁO CÁO TIỂU LUẬN CÔNG NGHỆ WEB</vt:lpstr>
      <vt:lpstr>PowerPoint Presentation</vt:lpstr>
      <vt:lpstr>MỤC TIÊU ĐỀ TÀI</vt:lpstr>
      <vt:lpstr>LÝ DO CHỌN ĐỀ TÀI</vt:lpstr>
      <vt:lpstr>CƠ SỞ DỮ LIỆU</vt:lpstr>
      <vt:lpstr>MÔ HÌNH WEBSITE</vt:lpstr>
      <vt:lpstr>MÔ HÌNH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 CÔNG NGHỆ WEB</dc:title>
  <dc:creator>Windows User</dc:creator>
  <cp:lastModifiedBy>Windows User</cp:lastModifiedBy>
  <cp:revision>14</cp:revision>
  <dcterms:created xsi:type="dcterms:W3CDTF">2021-11-22T06:54:57Z</dcterms:created>
  <dcterms:modified xsi:type="dcterms:W3CDTF">2021-11-22T07:36:45Z</dcterms:modified>
</cp:coreProperties>
</file>