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 /><Relationship Id="rId13" Type="http://schemas.openxmlformats.org/officeDocument/2006/relationships/slide" Target="slides/slide2.xml" /><Relationship Id="rId18" Type="http://schemas.openxmlformats.org/officeDocument/2006/relationships/slide" Target="slides/slide7.xml" /><Relationship Id="rId26"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slide" Target="slides/slide10.xml" /><Relationship Id="rId7" Type="http://schemas.openxmlformats.org/officeDocument/2006/relationships/slideMaster" Target="slideMasters/slideMaster7.xml" /><Relationship Id="rId12" Type="http://schemas.openxmlformats.org/officeDocument/2006/relationships/slide" Target="slides/slide1.xml" /><Relationship Id="rId17" Type="http://schemas.openxmlformats.org/officeDocument/2006/relationships/slide" Target="slides/slide6.xml" /><Relationship Id="rId25" Type="http://schemas.openxmlformats.org/officeDocument/2006/relationships/slide" Target="slides/slide14.xml" /><Relationship Id="rId2" Type="http://schemas.openxmlformats.org/officeDocument/2006/relationships/slideMaster" Target="slideMasters/slideMaster2.xml" /><Relationship Id="rId16" Type="http://schemas.openxmlformats.org/officeDocument/2006/relationships/slide" Target="slides/slide5.xml" /><Relationship Id="rId20" Type="http://schemas.openxmlformats.org/officeDocument/2006/relationships/slide" Target="slides/slide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Master" Target="slideMasters/slideMaster11.xml" /><Relationship Id="rId24" Type="http://schemas.openxmlformats.org/officeDocument/2006/relationships/slide" Target="slides/slide13.xml" /><Relationship Id="rId32" Type="http://schemas.openxmlformats.org/officeDocument/2006/relationships/tableStyles" Target="tableStyles.xml" /><Relationship Id="rId5" Type="http://schemas.openxmlformats.org/officeDocument/2006/relationships/slideMaster" Target="slideMasters/slideMaster5.xml" /><Relationship Id="rId15" Type="http://schemas.openxmlformats.org/officeDocument/2006/relationships/slide" Target="slides/slide4.xml" /><Relationship Id="rId23" Type="http://schemas.openxmlformats.org/officeDocument/2006/relationships/slide" Target="slides/slide12.xml" /><Relationship Id="rId28" Type="http://schemas.openxmlformats.org/officeDocument/2006/relationships/slide" Target="slides/slide17.xml" /><Relationship Id="rId10" Type="http://schemas.openxmlformats.org/officeDocument/2006/relationships/slideMaster" Target="slideMasters/slideMaster10.xml" /><Relationship Id="rId19" Type="http://schemas.openxmlformats.org/officeDocument/2006/relationships/slide" Target="slides/slide8.xml" /><Relationship Id="rId31" Type="http://schemas.openxmlformats.org/officeDocument/2006/relationships/theme" Target="theme/theme1.xml" /><Relationship Id="rId4" Type="http://schemas.openxmlformats.org/officeDocument/2006/relationships/slideMaster" Target="slideMasters/slideMaster4.xml" /><Relationship Id="rId9" Type="http://schemas.openxmlformats.org/officeDocument/2006/relationships/slideMaster" Target="slideMasters/slideMaster9.xml" /><Relationship Id="rId14" Type="http://schemas.openxmlformats.org/officeDocument/2006/relationships/slide" Target="slides/slide3.xml" /><Relationship Id="rId22" Type="http://schemas.openxmlformats.org/officeDocument/2006/relationships/slide" Target="slides/slide11.xml" /><Relationship Id="rId27" Type="http://schemas.openxmlformats.org/officeDocument/2006/relationships/slide" Target="slides/slide1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C38061B-89E7-43FA-8FEA-168A4C79E97B}"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lstStyle/>
          <a:p>
            <a:r>
              <a:t>Footer</a:t>
            </a:r>
          </a:p>
        </p:txBody>
      </p:sp>
      <p:sp>
        <p:nvSpPr>
          <p:cNvPr id="3" name="PlaceHolder 2"/>
          <p:cNvSpPr>
            <a:spLocks noGrp="1"/>
          </p:cNvSpPr>
          <p:nvPr>
            <p:ph type="sldNum" idx="28"/>
          </p:nvPr>
        </p:nvSpPr>
        <p:spPr/>
        <p:txBody>
          <a:bodyPr/>
          <a:lstStyle/>
          <a:p>
            <a:fld id="{A0411403-B186-4E1E-9CEC-270097894248}" type="slidenum">
              <a:t>‹#›</a:t>
            </a:fld>
            <a:endParaRPr/>
          </a:p>
        </p:txBody>
      </p:sp>
      <p:sp>
        <p:nvSpPr>
          <p:cNvPr id="4" name="PlaceHolder 3"/>
          <p:cNvSpPr>
            <a:spLocks noGrp="1"/>
          </p:cNvSpPr>
          <p:nvPr>
            <p:ph type="dt" idx="26"/>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lstStyle/>
          <a:p>
            <a:r>
              <a:t>Footer</a:t>
            </a:r>
          </a:p>
        </p:txBody>
      </p:sp>
      <p:sp>
        <p:nvSpPr>
          <p:cNvPr id="3" name="PlaceHolder 2"/>
          <p:cNvSpPr>
            <a:spLocks noGrp="1"/>
          </p:cNvSpPr>
          <p:nvPr>
            <p:ph type="sldNum" idx="31"/>
          </p:nvPr>
        </p:nvSpPr>
        <p:spPr/>
        <p:txBody>
          <a:bodyPr/>
          <a:lstStyle/>
          <a:p>
            <a:fld id="{98F3985A-9A4E-4F09-B64E-A4C312C88CA1}" type="slidenum">
              <a:t>‹#›</a:t>
            </a:fld>
            <a:endParaRPr/>
          </a:p>
        </p:txBody>
      </p:sp>
      <p:sp>
        <p:nvSpPr>
          <p:cNvPr id="4" name="PlaceHolder 3"/>
          <p:cNvSpPr>
            <a:spLocks noGrp="1"/>
          </p:cNvSpPr>
          <p:nvPr>
            <p:ph type="dt" idx="29"/>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F4CD0D1D-4F8C-4693-8A0A-771304656F97}"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ABB7DCE9-352A-4FC1-A403-B2B4429A8745}"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lstStyle/>
          <a:p>
            <a:r>
              <a:t>Footer</a:t>
            </a:r>
          </a:p>
        </p:txBody>
      </p:sp>
      <p:sp>
        <p:nvSpPr>
          <p:cNvPr id="3" name="PlaceHolder 2"/>
          <p:cNvSpPr>
            <a:spLocks noGrp="1"/>
          </p:cNvSpPr>
          <p:nvPr>
            <p:ph type="sldNum" idx="13"/>
          </p:nvPr>
        </p:nvSpPr>
        <p:spPr/>
        <p:txBody>
          <a:bodyPr/>
          <a:lstStyle/>
          <a:p>
            <a:fld id="{4BE843C1-594C-4813-A021-5A1BCCCDA335}" type="slidenum">
              <a:t>‹#›</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lstStyle/>
          <a:p>
            <a:r>
              <a:t>Footer</a:t>
            </a:r>
          </a:p>
        </p:txBody>
      </p:sp>
      <p:sp>
        <p:nvSpPr>
          <p:cNvPr id="6" name="PlaceHolder 5"/>
          <p:cNvSpPr>
            <a:spLocks noGrp="1"/>
          </p:cNvSpPr>
          <p:nvPr>
            <p:ph type="sldNum" idx="16"/>
          </p:nvPr>
        </p:nvSpPr>
        <p:spPr/>
        <p:txBody>
          <a:bodyPr/>
          <a:lstStyle/>
          <a:p>
            <a:fld id="{95DC73A2-019D-499C-BCD5-4743EE26F27C}" type="slidenum">
              <a:t>‹#›</a:t>
            </a:fld>
            <a:endParaRPr/>
          </a:p>
        </p:txBody>
      </p:sp>
      <p:sp>
        <p:nvSpPr>
          <p:cNvPr id="7" name="PlaceHolder 6"/>
          <p:cNvSpPr>
            <a:spLocks noGrp="1"/>
          </p:cNvSpPr>
          <p:nvPr>
            <p:ph type="dt" idx="14"/>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lstStyle/>
          <a:p>
            <a:r>
              <a:t>Footer</a:t>
            </a:r>
          </a:p>
        </p:txBody>
      </p:sp>
      <p:sp>
        <p:nvSpPr>
          <p:cNvPr id="3" name="PlaceHolder 2"/>
          <p:cNvSpPr>
            <a:spLocks noGrp="1"/>
          </p:cNvSpPr>
          <p:nvPr>
            <p:ph type="sldNum" idx="19"/>
          </p:nvPr>
        </p:nvSpPr>
        <p:spPr/>
        <p:txBody>
          <a:bodyPr/>
          <a:lstStyle/>
          <a:p>
            <a:fld id="{359D5743-BB89-43CA-A56E-D5DBBAD4C7B1}" type="slidenum">
              <a:t>‹#›</a:t>
            </a:fld>
            <a:endParaRPr/>
          </a:p>
        </p:txBody>
      </p:sp>
      <p:sp>
        <p:nvSpPr>
          <p:cNvPr id="4" name="PlaceHolder 3"/>
          <p:cNvSpPr>
            <a:spLocks noGrp="1"/>
          </p:cNvSpPr>
          <p:nvPr>
            <p:ph type="dt" idx="17"/>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21"/>
          </p:nvPr>
        </p:nvSpPr>
        <p:spPr/>
        <p:txBody>
          <a:bodyPr/>
          <a:lstStyle/>
          <a:p>
            <a:r>
              <a:t>Footer</a:t>
            </a:r>
          </a:p>
        </p:txBody>
      </p:sp>
      <p:sp>
        <p:nvSpPr>
          <p:cNvPr id="4" name="PlaceHolder 3"/>
          <p:cNvSpPr>
            <a:spLocks noGrp="1"/>
          </p:cNvSpPr>
          <p:nvPr>
            <p:ph type="sldNum" idx="22"/>
          </p:nvPr>
        </p:nvSpPr>
        <p:spPr/>
        <p:txBody>
          <a:bodyPr/>
          <a:lstStyle/>
          <a:p>
            <a:fld id="{57427E6B-4E04-48FE-9143-C742DC1D60A7}" type="slidenum">
              <a:t>‹#›</a:t>
            </a:fld>
            <a:endParaRPr/>
          </a:p>
        </p:txBody>
      </p:sp>
      <p:sp>
        <p:nvSpPr>
          <p:cNvPr id="5" name="PlaceHolder 4"/>
          <p:cNvSpPr>
            <a:spLocks noGrp="1"/>
          </p:cNvSpPr>
          <p:nvPr>
            <p:ph type="dt" idx="20"/>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lstStyle/>
          <a:p>
            <a:r>
              <a:t>Footer</a:t>
            </a:r>
          </a:p>
        </p:txBody>
      </p:sp>
      <p:sp>
        <p:nvSpPr>
          <p:cNvPr id="3" name="PlaceHolder 2"/>
          <p:cNvSpPr>
            <a:spLocks noGrp="1"/>
          </p:cNvSpPr>
          <p:nvPr>
            <p:ph type="sldNum" idx="25"/>
          </p:nvPr>
        </p:nvSpPr>
        <p:spPr/>
        <p:txBody>
          <a:bodyPr/>
          <a:lstStyle/>
          <a:p>
            <a:fld id="{EDEA175A-3037-452D-908F-A98096E9C02B}" type="slidenum">
              <a:t>‹#›</a:t>
            </a:fld>
            <a:endParaRPr/>
          </a:p>
        </p:txBody>
      </p:sp>
      <p:sp>
        <p:nvSpPr>
          <p:cNvPr id="4" name="PlaceHolder 3"/>
          <p:cNvSpPr>
            <a:spLocks noGrp="1"/>
          </p:cNvSpPr>
          <p:nvPr>
            <p:ph type="dt" idx="2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10.xml" /><Relationship Id="rId1" Type="http://schemas.openxmlformats.org/officeDocument/2006/relationships/slideLayout" Target="../slideLayouts/slideLayout10.xml" /></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11.xml" /><Relationship Id="rId1" Type="http://schemas.openxmlformats.org/officeDocument/2006/relationships/slideLayout" Target="../slideLayouts/slideLayout11.xml" /></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2.xml" /><Relationship Id="rId1" Type="http://schemas.openxmlformats.org/officeDocument/2006/relationships/slideLayout" Target="../slideLayouts/slideLayout2.xml" /></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3.xml" /><Relationship Id="rId1" Type="http://schemas.openxmlformats.org/officeDocument/2006/relationships/slideLayout" Target="../slideLayouts/slideLayout3.xml" /></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4.xml" /><Relationship Id="rId1" Type="http://schemas.openxmlformats.org/officeDocument/2006/relationships/slideLayout" Target="../slideLayouts/slideLayout4.xml" /></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5.xml" /><Relationship Id="rId1" Type="http://schemas.openxmlformats.org/officeDocument/2006/relationships/slideLayout" Target="../slideLayouts/slideLayout5.xml" /></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6.xml" /><Relationship Id="rId1" Type="http://schemas.openxmlformats.org/officeDocument/2006/relationships/slideLayout" Target="../slideLayouts/slideLayout6.xml" /></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7.xml" /><Relationship Id="rId1" Type="http://schemas.openxmlformats.org/officeDocument/2006/relationships/slideLayout" Target="../slideLayouts/slideLayout7.xml" /></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8.xml" /><Relationship Id="rId1" Type="http://schemas.openxmlformats.org/officeDocument/2006/relationships/slideLayout" Target="../slideLayouts/slideLayout8.xml" /></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9.xml" /><Relationship Id="rId1"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3"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464A016-85FA-4841-B1D5-C383025FD4E9}"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98"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rgbClr val="FFFFFF"/>
                </a:solidFill>
                <a:latin typeface="Franklin Gothic Demi"/>
              </a:rPr>
              <a:t>Click to edit Master title style</a:t>
            </a:r>
            <a:endParaRPr lang="en-US" sz="2400" b="0" strike="noStrike" spc="-1">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tIns="45720" rIns="91440" bIns="45720" anchor="ctr">
            <a:normAutofit/>
          </a:bodyPr>
          <a:lstStyle/>
          <a:p>
            <a:pPr marL="306000" indent="-306000" defTabSz="457200">
              <a:lnSpc>
                <a:spcPct val="110000"/>
              </a:lnSpc>
              <a:spcBef>
                <a:spcPts val="400"/>
              </a:spcBef>
              <a:spcAft>
                <a:spcPts val="601"/>
              </a:spcAft>
              <a:buClr>
                <a:srgbClr val="1CADE4"/>
              </a:buClr>
              <a:buSzPct val="92000"/>
              <a:buFont typeface="Wingdings 2" charset="2"/>
              <a:buChar char=""/>
            </a:pPr>
            <a:r>
              <a:rPr lang="en-US" sz="2000" b="0" strike="noStrike" spc="-1">
                <a:solidFill>
                  <a:schemeClr val="dk2"/>
                </a:solidFill>
                <a:latin typeface="Franklin Gothic Book"/>
              </a:rPr>
              <a:t>Click to edit Master text styles</a:t>
            </a:r>
            <a:endParaRPr lang="en-US" sz="2000" b="0" strike="noStrike" spc="-1">
              <a:solidFill>
                <a:schemeClr val="dk1">
                  <a:lumMod val="75000"/>
                  <a:lumOff val="25000"/>
                </a:schemeClr>
              </a:solidFill>
              <a:latin typeface="Franklin Gothic Book"/>
            </a:endParaRPr>
          </a:p>
          <a:p>
            <a:pPr marL="630000" lvl="1" indent="-306000" defTabSz="457200">
              <a:lnSpc>
                <a:spcPct val="100000"/>
              </a:lnSpc>
              <a:spcBef>
                <a:spcPts val="360"/>
              </a:spcBef>
              <a:spcAft>
                <a:spcPts val="601"/>
              </a:spcAft>
              <a:buClr>
                <a:srgbClr val="1CADE4"/>
              </a:buClr>
              <a:buSzPct val="92000"/>
              <a:buFont typeface="Wingdings 2" charset="2"/>
              <a:buChar char=""/>
            </a:pPr>
            <a:r>
              <a:rPr lang="en-US" sz="1800" b="0" strike="noStrike" spc="-1">
                <a:solidFill>
                  <a:schemeClr val="dk2"/>
                </a:solidFill>
                <a:latin typeface="Franklin Gothic Book"/>
              </a:rPr>
              <a:t>Second level</a:t>
            </a:r>
            <a:endParaRPr lang="en-US" sz="1800" b="0" strike="noStrike" spc="-1">
              <a:solidFill>
                <a:schemeClr val="dk1">
                  <a:lumMod val="75000"/>
                  <a:lumOff val="25000"/>
                </a:schemeClr>
              </a:solidFill>
              <a:latin typeface="Franklin Gothic Book"/>
            </a:endParaRPr>
          </a:p>
          <a:p>
            <a:pPr marL="900000" lvl="2" indent="-270000" defTabSz="457200">
              <a:lnSpc>
                <a:spcPct val="100000"/>
              </a:lnSpc>
              <a:spcBef>
                <a:spcPts val="320"/>
              </a:spcBef>
              <a:spcAft>
                <a:spcPts val="601"/>
              </a:spcAft>
              <a:buClr>
                <a:srgbClr val="1CADE4"/>
              </a:buClr>
              <a:buSzPct val="92000"/>
              <a:buFont typeface="Wingdings 2" charset="2"/>
              <a:buChar char=""/>
            </a:pPr>
            <a:r>
              <a:rPr lang="en-US" sz="1600" b="0" strike="noStrike" spc="-1">
                <a:solidFill>
                  <a:schemeClr val="dk2"/>
                </a:solidFill>
                <a:latin typeface="Franklin Gothic Book"/>
              </a:rPr>
              <a:t>Third level</a:t>
            </a:r>
            <a:endParaRPr lang="en-US" sz="1600" b="0" strike="noStrike" spc="-1">
              <a:solidFill>
                <a:schemeClr val="dk1">
                  <a:lumMod val="75000"/>
                  <a:lumOff val="25000"/>
                </a:schemeClr>
              </a:solidFill>
              <a:latin typeface="Franklin Gothic Book"/>
            </a:endParaRPr>
          </a:p>
          <a:p>
            <a:pPr marL="1242000" lvl="3" indent="-234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2"/>
                </a:solidFill>
                <a:latin typeface="Franklin Gothic Book"/>
              </a:rPr>
              <a:t>Fourth level</a:t>
            </a:r>
            <a:endParaRPr lang="en-US" sz="1400" b="0" strike="noStrike" spc="-1">
              <a:solidFill>
                <a:schemeClr val="dk1">
                  <a:lumMod val="75000"/>
                  <a:lumOff val="25000"/>
                </a:schemeClr>
              </a:solidFill>
              <a:latin typeface="Franklin Gothic Book"/>
            </a:endParaRPr>
          </a:p>
          <a:p>
            <a:pPr marL="1602000" lvl="4" indent="-234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2"/>
                </a:solidFill>
                <a:latin typeface="Franklin Gothic Book"/>
              </a:rPr>
              <a:t>Fifth level</a:t>
            </a:r>
            <a:endParaRPr lang="en-US" sz="1400" b="0" strike="noStrike" spc="-1">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rgbClr val="FFFFFF"/>
                </a:solidFill>
                <a:latin typeface="Franklin Gothic Book"/>
              </a:rPr>
              <a:t>Click to edit Master text styles</a:t>
            </a:r>
            <a:endParaRPr lang="en-US" sz="1600" b="0" strike="noStrike" spc="-1">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CB4D47F6-6676-4C38-B842-62DA22C2DD6A}"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109"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chemeClr val="dk1">
                    <a:lumMod val="75000"/>
                    <a:lumOff val="25000"/>
                  </a:schemeClr>
                </a:solidFill>
                <a:latin typeface="Franklin Gothic Demi"/>
              </a:rPr>
              <a:t>Click to edit Master title style</a:t>
            </a:r>
            <a:endParaRPr lang="en-US" sz="2400" b="0" strike="noStrike" spc="-1">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tIns="45000" rIns="90000" bIns="45000" anchor="t">
            <a:normAutofit/>
          </a:bodyPr>
          <a:lstStyle/>
          <a:p>
            <a:pPr indent="0" algn="ctr" defTabSz="914400">
              <a:lnSpc>
                <a:spcPct val="100000"/>
              </a:lnSpc>
              <a:buNone/>
              <a:tabLst>
                <a:tab pos="0" algn="l"/>
              </a:tabLst>
            </a:pPr>
            <a:r>
              <a:rPr lang="en-US" sz="1600" b="0" strike="noStrike" spc="-1">
                <a:solidFill>
                  <a:schemeClr val="dk1"/>
                </a:solidFill>
                <a:latin typeface="Franklin Gothic Book"/>
              </a:rPr>
              <a:t>Click icon to add picture</a:t>
            </a:r>
            <a:endParaRPr lang="en-US" sz="1600" b="0" strike="noStrike" spc="-1">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chemeClr val="dk1">
                    <a:lumMod val="75000"/>
                    <a:lumOff val="25000"/>
                  </a:schemeClr>
                </a:solidFill>
                <a:latin typeface="Franklin Gothic Book"/>
              </a:rPr>
              <a:t>Click to edit Master text styles</a:t>
            </a: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4CE1030-3351-4DBB-92C7-283FD003A70D}"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15"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1E66E5A7-0CFD-4836-BBF0-ABBB6F129370}"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24"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vert="eaVert" lIns="91440" tIns="45720" rIns="91440" bIns="45720" anchor="ctr">
            <a:noAutofit/>
          </a:bodyPr>
          <a:lstStyle/>
          <a:p>
            <a:pPr indent="0" defTabSz="457200">
              <a:lnSpc>
                <a:spcPct val="100000"/>
              </a:lnSpc>
              <a:buNone/>
            </a:pPr>
            <a:r>
              <a:rPr lang="en-US" sz="2800" b="0" strike="noStrike" cap="all" spc="-1">
                <a:solidFill>
                  <a:srgbClr val="FFFFFF"/>
                </a:solidFill>
                <a:latin typeface="Franklin Gothic Demi"/>
              </a:rPr>
              <a:t>Click to edit Master title style</a:t>
            </a:r>
            <a:endParaRPr lang="en-US" sz="2800" b="0" strike="noStrike" spc="-1">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28" name="Rectangle 7"/>
          <p:cNvSpPr/>
          <p:nvPr/>
        </p:nvSpPr>
        <p:spPr>
          <a:xfrm>
            <a:off x="446400" y="457200"/>
            <a:ext cx="3702960" cy="946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D9D315B0-4618-4157-8B15-CB83EBD78555}"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37"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46"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tIns="45720" rIns="91440" bIns="45720" anchor="t">
            <a:normAutofit/>
          </a:bodyPr>
          <a:lstStyle/>
          <a:p>
            <a:pPr indent="0" defTabSz="457200">
              <a:lnSpc>
                <a:spcPct val="110000"/>
              </a:lnSpc>
              <a:spcBef>
                <a:spcPts val="360"/>
              </a:spcBef>
              <a:spcAft>
                <a:spcPts val="601"/>
              </a:spcAft>
              <a:buNone/>
              <a:tabLst>
                <a:tab pos="0" algn="l"/>
              </a:tabLst>
            </a:pPr>
            <a:r>
              <a:rPr lang="en-US" sz="1800" b="0" strike="noStrike" cap="all" spc="-1">
                <a:solidFill>
                  <a:schemeClr val="accent1"/>
                </a:solidFill>
                <a:latin typeface="Franklin Gothic Book"/>
              </a:rPr>
              <a:t>Click to edit Master text styles</a:t>
            </a:r>
            <a:endParaRPr lang="en-US" sz="1800" b="0" strike="noStrike" spc="-1">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075A63FD-344A-4008-8834-46D251B509D1}"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56"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F7D1B29A-EC92-4197-B188-C73E5F19F070}"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69"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tIns="45720" rIns="91440" bIns="45720" anchor="ctr">
            <a:noAutofit/>
          </a:bodyPr>
          <a:lstStyle/>
          <a:p>
            <a:pPr indent="0" defTabSz="457200">
              <a:lnSpc>
                <a:spcPct val="100000"/>
              </a:lnSpc>
              <a:spcBef>
                <a:spcPts val="400"/>
              </a:spcBef>
              <a:spcAft>
                <a:spcPts val="601"/>
              </a:spcAft>
              <a:buNone/>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47E84E2D-4180-4EEC-B7A2-C1D850929798}"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81"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EBBDCC05-C0BA-4558-8909-4A5C88C64460}"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91"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98952C66-8F97-4382-B3B6-CD1B2BE74587}"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59000" y="1821600"/>
            <a:ext cx="9143640" cy="977400"/>
          </a:xfrm>
          <a:prstGeom prst="rect">
            <a:avLst/>
          </a:prstGeom>
          <a:noFill/>
          <a:ln w="0">
            <a:noFill/>
          </a:ln>
        </p:spPr>
        <p:txBody>
          <a:bodyPr lIns="91440" tIns="45720" rIns="91440" bIns="45720" anchor="b">
            <a:noAutofit/>
          </a:bodyPr>
          <a:lstStyle/>
          <a:p>
            <a:pPr indent="0" algn="ctr" defTabSz="457200">
              <a:lnSpc>
                <a:spcPct val="100000"/>
              </a:lnSpc>
              <a:buNone/>
            </a:pPr>
            <a:r>
              <a:rPr lang="en-US" sz="3600" b="1" strike="noStrike" cap="all" spc="-1">
                <a:solidFill>
                  <a:schemeClr val="accent1"/>
                </a:solidFill>
                <a:latin typeface="Arial"/>
              </a:rPr>
              <a:t>KEYLOGGER</a:t>
            </a:r>
            <a:endParaRPr lang="en-US" sz="3600" b="0" strike="noStrike" spc="-1">
              <a:solidFill>
                <a:schemeClr val="dk1"/>
              </a:solidFill>
              <a:latin typeface="Franklin Gothic Book"/>
            </a:endParaRPr>
          </a:p>
        </p:txBody>
      </p:sp>
      <p:sp>
        <p:nvSpPr>
          <p:cNvPr id="117" name="TextBox 2"/>
          <p:cNvSpPr/>
          <p:nvPr/>
        </p:nvSpPr>
        <p:spPr>
          <a:xfrm>
            <a:off x="-329760" y="1034280"/>
            <a:ext cx="12726360" cy="5788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defTabSz="914400">
              <a:lnSpc>
                <a:spcPct val="100000"/>
              </a:lnSpc>
            </a:pPr>
            <a:r>
              <a:rPr lang="en-US" sz="3200" b="1" strike="noStrike" spc="-1">
                <a:solidFill>
                  <a:schemeClr val="accent1">
                    <a:lumMod val="75000"/>
                  </a:schemeClr>
                </a:solidFill>
                <a:latin typeface="Arial"/>
              </a:rPr>
              <a:t>CAPSTONE PROJECT</a:t>
            </a:r>
            <a:endParaRPr lang="en-US" sz="3200" b="0" strike="noStrike" spc="-1">
              <a:solidFill>
                <a:srgbClr val="000000"/>
              </a:solidFill>
              <a:latin typeface="Arial"/>
            </a:endParaRPr>
          </a:p>
        </p:txBody>
      </p:sp>
      <p:sp>
        <p:nvSpPr>
          <p:cNvPr id="118" name="TextBox 3"/>
          <p:cNvSpPr/>
          <p:nvPr/>
        </p:nvSpPr>
        <p:spPr>
          <a:xfrm>
            <a:off x="3117600" y="4586400"/>
            <a:ext cx="7979760" cy="13107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defTabSz="914400">
              <a:lnSpc>
                <a:spcPct val="100000"/>
              </a:lnSpc>
            </a:pPr>
            <a:r>
              <a:rPr lang="en-US" sz="2000" b="1" strike="noStrike" spc="-1" dirty="0">
                <a:solidFill>
                  <a:schemeClr val="accent1">
                    <a:lumMod val="75000"/>
                  </a:schemeClr>
                </a:solidFill>
                <a:latin typeface="Arial"/>
              </a:rPr>
              <a:t>Presented By:</a:t>
            </a:r>
            <a:endParaRPr lang="en-US" sz="2000" b="0" strike="noStrike" spc="-1" dirty="0">
              <a:solidFill>
                <a:srgbClr val="000000"/>
              </a:solidFill>
              <a:latin typeface="Arial"/>
            </a:endParaRPr>
          </a:p>
          <a:p>
            <a:pPr defTabSz="914400">
              <a:lnSpc>
                <a:spcPct val="100000"/>
              </a:lnSpc>
            </a:pPr>
            <a:r>
              <a:rPr lang="en-US" sz="2000" b="1" strike="noStrike" spc="-1" dirty="0">
                <a:solidFill>
                  <a:schemeClr val="accent1">
                    <a:lumMod val="75000"/>
                  </a:schemeClr>
                </a:solidFill>
                <a:latin typeface="Arial"/>
              </a:rPr>
              <a:t>	</a:t>
            </a:r>
            <a:r>
              <a:rPr lang="en-GB" sz="2000" b="1" spc="-1" dirty="0">
                <a:solidFill>
                  <a:schemeClr val="accent1">
                    <a:lumMod val="75000"/>
                  </a:schemeClr>
                </a:solidFill>
                <a:latin typeface="Arial"/>
              </a:rPr>
              <a:t>AGISHAN J</a:t>
            </a:r>
            <a:endParaRPr lang="en-US" sz="2000" b="0" strike="noStrike" spc="-1" dirty="0">
              <a:solidFill>
                <a:srgbClr val="000000"/>
              </a:solidFill>
              <a:latin typeface="Arial"/>
            </a:endParaRPr>
          </a:p>
          <a:p>
            <a:pPr defTabSz="914400">
              <a:lnSpc>
                <a:spcPct val="100000"/>
              </a:lnSpc>
            </a:pPr>
            <a:r>
              <a:rPr lang="en-US" sz="2000" b="1" strike="noStrike" spc="-1" dirty="0">
                <a:solidFill>
                  <a:schemeClr val="accent1">
                    <a:lumMod val="75000"/>
                  </a:schemeClr>
                </a:solidFill>
                <a:latin typeface="Arial"/>
              </a:rPr>
              <a:t>	M.A.M. College of Engineering and Technology </a:t>
            </a:r>
            <a:endParaRPr lang="en-US" sz="2000" b="0" strike="noStrike" spc="-1" dirty="0">
              <a:solidFill>
                <a:srgbClr val="000000"/>
              </a:solidFill>
              <a:latin typeface="Arial"/>
            </a:endParaRPr>
          </a:p>
          <a:p>
            <a:pPr defTabSz="914400">
              <a:lnSpc>
                <a:spcPct val="100000"/>
              </a:lnSpc>
            </a:pPr>
            <a:r>
              <a:rPr lang="en-US" sz="2000" b="1" strike="noStrike" spc="-1" dirty="0">
                <a:solidFill>
                  <a:schemeClr val="accent1">
                    <a:lumMod val="75000"/>
                  </a:schemeClr>
                </a:solidFill>
                <a:latin typeface="Arial"/>
              </a:rPr>
              <a:t>	</a:t>
            </a:r>
            <a:r>
              <a:rPr lang="en-US" sz="2000" b="1" strike="noStrike" spc="-1" dirty="0" err="1">
                <a:solidFill>
                  <a:schemeClr val="accent1">
                    <a:lumMod val="75000"/>
                  </a:schemeClr>
                </a:solidFill>
                <a:latin typeface="Arial"/>
              </a:rPr>
              <a:t>B.TechInformation</a:t>
            </a:r>
            <a:r>
              <a:rPr lang="en-US" sz="2000" b="1" strike="noStrike" spc="-1" dirty="0">
                <a:solidFill>
                  <a:schemeClr val="accent1">
                    <a:lumMod val="75000"/>
                  </a:schemeClr>
                </a:solidFill>
                <a:latin typeface="Arial"/>
              </a:rPr>
              <a:t> Technology</a:t>
            </a:r>
            <a:endParaRPr lang="en-US"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6"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Development Plan:</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1. Setup Development Environment:</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Install Python and required libraries.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Configure development environment.</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Set up project directory.</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2. GUI Design:</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Create basic GUI layout using tkinter.</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Add start and stop buttons.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Include status labels.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Define button actions.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user-friendly interface design.</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8"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3. Keylogging Functionality: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Implement event listeners for key press and release.</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Store keystroke data.</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Test keylogging functionality.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Handle edge cases and unexpected behaviors.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compatibility with different keyboard layouts.</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4. Data Logging:</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Develop logging mechanisms.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Save data to file.</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Verify data integrity.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Implement error handling for file operations.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Optimize logging for performance.</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40"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5. Start and Stop Mechanisms: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Create functions to start and stop keylogging.</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Integrate start and stop actions with GUI.</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proper synchronization between GUI and keylogging operations.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Handle user interactions effectively.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Provide feedback on keylogger status.</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chemeClr val="dk1"/>
              </a:solidFill>
              <a:latin typeface="Franklin Gothic Book"/>
            </a:endParaRPr>
          </a:p>
        </p:txBody>
      </p:sp>
      <p:sp>
        <p:nvSpPr>
          <p:cNvPr id="142"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indent="0" defTabSz="457200">
              <a:lnSpc>
                <a:spcPct val="110000"/>
              </a:lnSpc>
              <a:spcBef>
                <a:spcPts val="479"/>
              </a:spcBef>
              <a:spcAft>
                <a:spcPts val="601"/>
              </a:spcAft>
              <a:buNone/>
              <a:tabLst>
                <a:tab pos="0" algn="l"/>
              </a:tabLst>
            </a:pPr>
            <a:br>
              <a:rPr sz="2400"/>
            </a:br>
            <a:r>
              <a:rPr lang="en-IN" sz="2400" b="0" strike="noStrike" spc="-1">
                <a:solidFill>
                  <a:schemeClr val="dk1">
                    <a:lumMod val="85000"/>
                    <a:lumOff val="15000"/>
                  </a:schemeClr>
                </a:solidFill>
                <a:latin typeface="Söhne"/>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chemeClr val="dk1"/>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400"/>
              </a:spcBef>
              <a:spcAft>
                <a:spcPts val="601"/>
              </a:spcAft>
              <a:buClr>
                <a:srgbClr val="1CADE4"/>
              </a:buClr>
              <a:buSzPct val="92000"/>
              <a:buFont typeface="Wingdings 2" charset="2"/>
              <a:buChar char=""/>
            </a:pPr>
            <a:r>
              <a:rPr lang="en-IN" sz="2000" b="0" strike="noStrike" spc="-1">
                <a:solidFill>
                  <a:schemeClr val="dk1">
                    <a:lumMod val="85000"/>
                    <a:lumOff val="15000"/>
                  </a:schemeClr>
                </a:solidFill>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US" sz="2000" b="0" strike="noStrike" spc="-1">
              <a:solidFill>
                <a:schemeClr val="dk1">
                  <a:lumMod val="75000"/>
                  <a:lumOff val="25000"/>
                </a:schemeClr>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0" strike="noStrike" spc="-1">
                <a:solidFill>
                  <a:schemeClr val="dk1">
                    <a:lumMod val="85000"/>
                    <a:lumOff val="15000"/>
                  </a:schemeClr>
                </a:solidFill>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sz="2000" b="0" strike="noStrike" spc="-1">
              <a:solidFill>
                <a:schemeClr val="dk1">
                  <a:lumMod val="75000"/>
                  <a:lumOff val="25000"/>
                </a:schemeClr>
              </a:solidFill>
              <a:latin typeface="Franklin Gothic Book"/>
            </a:endParaRPr>
          </a:p>
        </p:txBody>
      </p:sp>
      <p:sp>
        <p:nvSpPr>
          <p:cNvPr id="146"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74983" lnSpcReduction="10000"/>
          </a:bodyPr>
          <a:lstStyle/>
          <a:p>
            <a:pPr defTabSz="457200">
              <a:lnSpc>
                <a:spcPct val="100000"/>
              </a:lnSpc>
            </a:pPr>
            <a:r>
              <a:rPr lang="en-US" sz="4400" b="1" strike="noStrike" cap="all" spc="-1">
                <a:solidFill>
                  <a:schemeClr val="accent1"/>
                </a:solidFill>
                <a:latin typeface="Arial"/>
              </a:rPr>
              <a:t>Future scope</a:t>
            </a:r>
            <a:endParaRPr lang="en-US" sz="44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chemeClr val="dk1"/>
              </a:solidFill>
              <a:latin typeface="Franklin Gothic Book"/>
            </a:endParaRPr>
          </a:p>
        </p:txBody>
      </p:sp>
      <p:sp>
        <p:nvSpPr>
          <p:cNvPr id="148"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85000"/>
                    <a:lumOff val="15000"/>
                  </a:schemeClr>
                </a:solidFill>
                <a:latin typeface="Söhne"/>
              </a:rPr>
              <a:t>Author: John Smith </a:t>
            </a:r>
            <a:endParaRPr lang="en-US" sz="2400" b="0" strike="noStrike" spc="-1">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85000"/>
                    <a:lumOff val="15000"/>
                  </a:schemeClr>
                </a:solidFill>
                <a:latin typeface="Söhne"/>
              </a:rPr>
              <a:t>Title: "Building a Keylogger Application in Python" </a:t>
            </a:r>
            <a:endParaRPr lang="en-US" sz="2400" b="0" strike="noStrike" spc="-1">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85000"/>
                    <a:lumOff val="15000"/>
                  </a:schemeClr>
                </a:solidFill>
                <a:latin typeface="Söhne"/>
              </a:rPr>
              <a:t>Website: RealPython URL: https://realpython.com/python-keylogger/ </a:t>
            </a:r>
            <a:endParaRPr lang="en-US" sz="2400" b="0" strike="noStrike" spc="-1">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85000"/>
                    <a:lumOff val="15000"/>
                  </a:schemeClr>
                </a:solidFill>
                <a:latin typeface="Söhne"/>
              </a:rPr>
              <a:t>Accessed: April 5, 2024</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463040" y="2766240"/>
            <a:ext cx="9298440" cy="1325160"/>
          </a:xfrm>
          <a:prstGeom prst="rect">
            <a:avLst/>
          </a:prstGeom>
          <a:noFill/>
          <a:ln w="0">
            <a:noFill/>
          </a:ln>
        </p:spPr>
        <p:txBody>
          <a:bodyPr lIns="91440" tIns="45720" rIns="91440" bIns="45720" anchor="b">
            <a:noAutofit/>
          </a:bodyPr>
          <a:lstStyle/>
          <a:p>
            <a:pPr indent="0" algn="ctr" defTabSz="457200">
              <a:lnSpc>
                <a:spcPct val="100000"/>
              </a:lnSpc>
              <a:buNone/>
            </a:pPr>
            <a:r>
              <a:rPr lang="en-US" sz="2800" b="1" strike="noStrike" cap="all" spc="-1">
                <a:solidFill>
                  <a:srgbClr val="002060"/>
                </a:solidFill>
                <a:latin typeface="Arial"/>
              </a:rPr>
              <a:t>THANK YOU</a:t>
            </a:r>
            <a:endParaRPr lang="en-US" sz="2800" b="0" strike="noStrike" spc="-1">
              <a:solidFill>
                <a:schemeClr val="dk1"/>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tIns="45720" rIns="91440" bIns="45720" anchor="b">
            <a:noAutofit/>
          </a:bodyPr>
          <a:lstStyle/>
          <a:p>
            <a:pPr indent="0" defTabSz="457200">
              <a:lnSpc>
                <a:spcPct val="100000"/>
              </a:lnSpc>
              <a:buNone/>
            </a:pPr>
            <a:r>
              <a:rPr lang="en-US" sz="2800" b="1" strike="noStrike" cap="all" spc="-1">
                <a:solidFill>
                  <a:srgbClr val="002060"/>
                </a:solidFill>
                <a:latin typeface="Arial"/>
              </a:rPr>
              <a:t>OUTLINE</a:t>
            </a:r>
            <a:endParaRPr lang="en-US" sz="2800" b="0" strike="noStrike" spc="-1">
              <a:solidFill>
                <a:schemeClr val="dk1"/>
              </a:solidFill>
              <a:latin typeface="Franklin Gothic Book"/>
            </a:endParaRPr>
          </a:p>
        </p:txBody>
      </p:sp>
      <p:sp>
        <p:nvSpPr>
          <p:cNvPr id="120" name="PlaceHolder 2"/>
          <p:cNvSpPr>
            <a:spLocks noGrp="1"/>
          </p:cNvSpPr>
          <p:nvPr>
            <p:ph/>
          </p:nvPr>
        </p:nvSpPr>
        <p:spPr>
          <a:xfrm>
            <a:off x="838080" y="1618920"/>
            <a:ext cx="11018520" cy="5238720"/>
          </a:xfrm>
          <a:prstGeom prst="rect">
            <a:avLst/>
          </a:prstGeom>
          <a:noFill/>
          <a:ln w="0">
            <a:noFill/>
          </a:ln>
        </p:spPr>
        <p:txBody>
          <a:bodyPr lIns="91440" tIns="45720" rIns="91440" bIns="45720" anchor="t">
            <a:noAutofit/>
          </a:bodyPr>
          <a:lstStyle/>
          <a:p>
            <a:pPr indent="0" defTabSz="457200">
              <a:lnSpc>
                <a:spcPct val="110000"/>
              </a:lnSpc>
              <a:spcBef>
                <a:spcPts val="400"/>
              </a:spcBef>
              <a:spcAft>
                <a:spcPts val="601"/>
              </a:spcAft>
              <a:buNone/>
              <a:tabLst>
                <a:tab pos="0" algn="l"/>
              </a:tabLst>
            </a:pPr>
            <a:r>
              <a:rPr lang="en-US" sz="2000" b="1" strike="noStrike" spc="-1">
                <a:solidFill>
                  <a:schemeClr val="dk1">
                    <a:lumMod val="75000"/>
                    <a:lumOff val="25000"/>
                  </a:schemeClr>
                </a:solidFill>
                <a:latin typeface="Arial"/>
                <a:ea typeface="Franklin Gothic Book"/>
              </a:rPr>
              <a: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Problem Statement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Proposed System/Solution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System Development Approach</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Algorithm &amp; Deployment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Result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Conclusion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Future Scope</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References</a:t>
            </a: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Problem Statement</a:t>
            </a:r>
            <a:endParaRPr lang="en-US" sz="4400" b="0" strike="noStrike" spc="-1">
              <a:solidFill>
                <a:schemeClr val="dk1"/>
              </a:solidFill>
              <a:latin typeface="Franklin Gothic Book"/>
            </a:endParaRPr>
          </a:p>
        </p:txBody>
      </p:sp>
      <p:sp>
        <p:nvSpPr>
          <p:cNvPr id="122" name="PlaceHolder 2"/>
          <p:cNvSpPr>
            <a:spLocks noGrp="1"/>
          </p:cNvSpPr>
          <p:nvPr>
            <p:ph/>
          </p:nvPr>
        </p:nvSpPr>
        <p:spPr>
          <a:xfrm>
            <a:off x="452520" y="1407240"/>
            <a:ext cx="11029320" cy="2806200"/>
          </a:xfrm>
          <a:prstGeom prst="rect">
            <a:avLst/>
          </a:prstGeom>
          <a:noFill/>
          <a:ln w="0">
            <a:noFill/>
          </a:ln>
        </p:spPr>
        <p:txBody>
          <a:bodyPr lIns="91440" tIns="45720" rIns="91440" bIns="45720" anchor="ctr">
            <a:normAutofit/>
          </a:bodyPr>
          <a:lstStyle/>
          <a:p>
            <a:pPr indent="0" defTabSz="457200">
              <a:lnSpc>
                <a:spcPct val="110000"/>
              </a:lnSpc>
              <a:spcBef>
                <a:spcPts val="479"/>
              </a:spcBef>
              <a:spcAft>
                <a:spcPts val="601"/>
              </a:spcAft>
              <a:buNone/>
              <a:tabLst>
                <a:tab pos="0" algn="l"/>
              </a:tabLst>
            </a:pPr>
            <a:r>
              <a:rPr lang="en-IN" sz="2400" b="0" strike="noStrike" spc="-1">
                <a:solidFill>
                  <a:schemeClr val="dk1">
                    <a:lumMod val="85000"/>
                    <a:lumOff val="15000"/>
                  </a:schemeClr>
                </a:solidFill>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Proposed Solution</a:t>
            </a:r>
            <a:endParaRPr lang="en-US" sz="4400" b="0" strike="noStrike" spc="-1">
              <a:solidFill>
                <a:schemeClr val="dk1"/>
              </a:solidFill>
              <a:latin typeface="Franklin Gothic Book"/>
            </a:endParaRPr>
          </a:p>
        </p:txBody>
      </p:sp>
      <p:sp>
        <p:nvSpPr>
          <p:cNvPr id="124" name="PlaceHolder 2"/>
          <p:cNvSpPr>
            <a:spLocks noGrp="1"/>
          </p:cNvSpPr>
          <p:nvPr>
            <p:ph/>
          </p:nvPr>
        </p:nvSpPr>
        <p:spPr>
          <a:xfrm>
            <a:off x="432360" y="1337760"/>
            <a:ext cx="11613240" cy="4181760"/>
          </a:xfrm>
          <a:prstGeom prst="rect">
            <a:avLst/>
          </a:prstGeom>
          <a:noFill/>
          <a:ln w="0">
            <a:noFill/>
          </a:ln>
        </p:spPr>
        <p:txBody>
          <a:bodyPr lIns="91440" tIns="45720" rIns="91440" bIns="45720" anchor="ctr">
            <a:noAutofit/>
          </a:bodyPr>
          <a:lstStyle/>
          <a:p>
            <a:pPr marL="306000" indent="-306000" defTabSz="457200">
              <a:lnSpc>
                <a:spcPct val="110000"/>
              </a:lnSpc>
              <a:spcBef>
                <a:spcPts val="281"/>
              </a:spcBef>
              <a:spcAft>
                <a:spcPts val="601"/>
              </a:spcAft>
              <a:buClr>
                <a:srgbClr val="1CADE4"/>
              </a:buClr>
              <a:buSzPct val="92000"/>
              <a:buFont typeface="Wingdings 2" charset="2"/>
              <a:buChar char=""/>
            </a:pPr>
            <a:r>
              <a:rPr lang="en-IN" sz="1400" b="0" strike="noStrike" spc="-1">
                <a:solidFill>
                  <a:schemeClr val="dk1">
                    <a:lumMod val="85000"/>
                    <a:lumOff val="15000"/>
                  </a:schemeClr>
                </a:solidFill>
                <a:latin typeface="Söhne"/>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85000"/>
                    <a:lumOff val="15000"/>
                  </a:schemeClr>
                </a:solidFill>
                <a:latin typeface="Söhne"/>
              </a:rPr>
              <a:t>Features: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Arial"/>
              <a:buChar char="•"/>
            </a:pPr>
            <a:r>
              <a:rPr lang="en-IN" sz="1400" b="0" strike="noStrike" spc="-1">
                <a:solidFill>
                  <a:schemeClr val="dk1">
                    <a:lumMod val="85000"/>
                    <a:lumOff val="15000"/>
                  </a:schemeClr>
                </a:solidFill>
                <a:latin typeface="Söhne"/>
              </a:rPr>
              <a:t>Records pressed, held, and released keys.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Arial"/>
              <a:buChar char="•"/>
            </a:pPr>
            <a:r>
              <a:rPr lang="en-IN" sz="1400" b="0" strike="noStrike" spc="-1">
                <a:solidFill>
                  <a:schemeClr val="dk1">
                    <a:lumMod val="85000"/>
                    <a:lumOff val="15000"/>
                  </a:schemeClr>
                </a:solidFill>
                <a:latin typeface="Söhne"/>
              </a:rPr>
              <a:t>Saves keylog data in two formats: a text file ('key_log.txt') and a JSON file ('key_log.json').</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Arial"/>
              <a:buChar char="•"/>
            </a:pPr>
            <a:r>
              <a:rPr lang="en-IN" sz="1400" b="0" strike="noStrike" spc="-1">
                <a:solidFill>
                  <a:schemeClr val="dk1">
                    <a:lumMod val="85000"/>
                    <a:lumOff val="15000"/>
                  </a:schemeClr>
                </a:solidFill>
                <a:latin typeface="Söhne"/>
              </a:rPr>
              <a:t>User-friendly interface with options to start and stop the keylogging process.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85000"/>
                    <a:lumOff val="15000"/>
                  </a:schemeClr>
                </a:solidFill>
                <a:latin typeface="Söhne"/>
              </a:rPr>
              <a:t>Usage:</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lang="en-IN" sz="1400" b="0" strike="noStrike" spc="-1">
                <a:solidFill>
                  <a:schemeClr val="dk1">
                    <a:lumMod val="85000"/>
                    <a:lumOff val="15000"/>
                  </a:schemeClr>
                </a:solidFill>
                <a:latin typeface="Söhne"/>
              </a:rPr>
              <a:t>Click the "Start" button to initiate the keylogging process.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lang="en-IN" sz="1400" b="0" strike="noStrike" spc="-1">
                <a:solidFill>
                  <a:schemeClr val="dk1">
                    <a:lumMod val="85000"/>
                    <a:lumOff val="15000"/>
                  </a:schemeClr>
                </a:solidFill>
                <a:latin typeface="Söhne"/>
              </a:rPr>
              <a:t>The application will begin capturing keyboard input in real-time.</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lang="en-IN" sz="1400" b="0" strike="noStrike" spc="-1">
                <a:solidFill>
                  <a:schemeClr val="dk1">
                    <a:lumMod val="85000"/>
                    <a:lumOff val="15000"/>
                  </a:schemeClr>
                </a:solidFill>
                <a:latin typeface="Söhne"/>
              </a:rPr>
              <a:t>Press the "Stop" button to halt the keylogging process.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lang="en-IN" sz="1400" b="0" strike="noStrike" spc="-1">
                <a:solidFill>
                  <a:schemeClr val="dk1">
                    <a:lumMod val="85000"/>
                    <a:lumOff val="15000"/>
                  </a:schemeClr>
                </a:solidFill>
                <a:latin typeface="Söhne"/>
              </a:rPr>
              <a:t>Access the generated keylog files for analysis or further processing.</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85000"/>
                    <a:lumOff val="15000"/>
                  </a:schemeClr>
                </a:solidFill>
                <a:latin typeface="Söhne"/>
              </a:rPr>
              <a:t>Note:</a:t>
            </a:r>
            <a:r>
              <a:rPr lang="en-IN" sz="1400" b="0" strike="noStrike" spc="-1">
                <a:solidFill>
                  <a:schemeClr val="dk1">
                    <a:lumMod val="85000"/>
                    <a:lumOff val="15000"/>
                  </a:schemeClr>
                </a:solidFill>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endParaRPr lang="en-US" sz="1400" b="0" strike="noStrike" spc="-1">
              <a:solidFill>
                <a:schemeClr val="dk1">
                  <a:lumMod val="75000"/>
                  <a:lumOff val="25000"/>
                </a:schemeClr>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chemeClr val="dk1"/>
              </a:solidFill>
              <a:latin typeface="Franklin Gothic Book"/>
            </a:endParaRPr>
          </a:p>
        </p:txBody>
      </p:sp>
      <p:sp>
        <p:nvSpPr>
          <p:cNvPr id="126" name="PlaceHolder 2"/>
          <p:cNvSpPr>
            <a:spLocks noGrp="1"/>
          </p:cNvSpPr>
          <p:nvPr>
            <p:ph/>
          </p:nvPr>
        </p:nvSpPr>
        <p:spPr>
          <a:xfrm>
            <a:off x="581040" y="1522080"/>
            <a:ext cx="1102932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1. Requirement Analysis: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Identify the need for a keylogger application.</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Determine the target platform(s) (e.g., Windows, macOS, Linux).</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Define the key features and functionalities required.</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2. Design:</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Select appropriate programming languages and libraries.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Design the architecture of the keylogger system.</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Define the user interface layout and interactions.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Plan data storage mechanisms for captured keystrokes.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Consider security and privacy measures.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3. Development:</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Implement the keylogging functionality using libraries like pynput or pyHook.</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Develop the graphical user interface (GUI) using a toolkit such as tkinter.</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Integrate functionalities to start, stop, and configure the keylogger.</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Implement error handling and validation mechanisms.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Test each component individually and then integrate them into the system.</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chemeClr val="dk1"/>
              </a:solidFill>
              <a:latin typeface="Franklin Gothic Book"/>
            </a:endParaRPr>
          </a:p>
        </p:txBody>
      </p:sp>
      <p:sp>
        <p:nvSpPr>
          <p:cNvPr id="128" name="PlaceHolder 2"/>
          <p:cNvSpPr>
            <a:spLocks noGrp="1"/>
          </p:cNvSpPr>
          <p:nvPr>
            <p:ph/>
          </p:nvPr>
        </p:nvSpPr>
        <p:spPr>
          <a:xfrm>
            <a:off x="581040" y="152208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4. Testing:</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Conduct unit tests to verify the functionality of individual components.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Perform integration testing to ensure seamless interaction between modules.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Execute system tests to validate the keylogger's behavior in different scenarios.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Conduct security testing to identify and address vulnerabilities.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Solicit feedback from stakeholders for improvements.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5. Deployment:</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Package the keylogger application for distribution.</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Provide clear instructions for installation and usage.</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Ensure compatibility with the intended platform(s).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Consider digital signing for authenticity and trustworthiness.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Deploy the application via appropriate channels (e.g., direct download, software repositories).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6. Maintenance and Updates: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Monitor user feedback and address reported issues promptly.</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Release updates to incorporate new features, enhancements, and bug fixes.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Stay informed about changes in the operating system or libraries that may affect the keylogger's functionality.</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Continuously evaluate and improve security measures to prevent misuse or unauthorized access.</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0"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Algorithm:</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1. Initialization:</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Import required libraries.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Define global variables.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Set up initial configurations.</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2. GUI Setup:</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Create a tkinter window.</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Add start and stop buttons.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Include labels for status updates.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Designate event handlers for UI elements.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clear and intuitive layout.</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tabLst>
                <a:tab pos="0" algn="l"/>
              </a:tabLst>
            </a:pP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2"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3. Keylogging Functions: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Implement functions for capturing key events.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Differentiate between key press and release.</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Store captured keystrokes.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accuracy and reliability of keylogging.</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4. Data Logging:</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Save captured keystrokes to a file.</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Choose appropriate file format (e.g., text, JSON).</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Handle file writing operations efficiently.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proper formatting of logged data.</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Implement periodic or batched logging.</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4"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5. Start and Stop Mechanisms: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Implement functions to start and stop keylogging.</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Toggle event listeners based on application state.</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Provide visual feedback on keylogger status.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synchronization between GUI and keylogging functionality.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Handle edge cases such as unexpected shutdowns.</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0.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4.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5.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6.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7.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8.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9.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TotalTime>
  <Words>1367</Words>
  <Application>Microsoft Office PowerPoint</Application>
  <PresentationFormat>Widescreen</PresentationFormat>
  <Paragraphs>150</Paragraphs>
  <Slides>17</Slides>
  <Notes>0</Notes>
  <HiddenSlides>0</HiddenSlides>
  <ScaleCrop>false</ScaleCrop>
  <HeadingPairs>
    <vt:vector size="4" baseType="variant">
      <vt:variant>
        <vt:lpstr>Theme</vt:lpstr>
      </vt:variant>
      <vt:variant>
        <vt:i4>11</vt:i4>
      </vt:variant>
      <vt:variant>
        <vt:lpstr>Slide Titles</vt:lpstr>
      </vt:variant>
      <vt:variant>
        <vt:i4>17</vt:i4>
      </vt:variant>
    </vt:vector>
  </HeadingPairs>
  <TitlesOfParts>
    <vt:vector size="28" baseType="lpstr">
      <vt:lpstr>DividendVTI</vt:lpstr>
      <vt:lpstr>DividendVTI</vt:lpstr>
      <vt:lpstr>DividendVTI</vt:lpstr>
      <vt:lpstr>DividendVTI</vt:lpstr>
      <vt:lpstr>DividendVTI</vt:lpstr>
      <vt:lpstr>DividendVTI</vt:lpstr>
      <vt:lpstr>DividendVTI</vt:lpstr>
      <vt:lpstr>DividendVTI</vt:lpstr>
      <vt:lpstr>DividendVTI</vt:lpstr>
      <vt:lpstr>DividendVTI</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ajidore.amon@gmail.com</cp:lastModifiedBy>
  <cp:revision>26</cp:revision>
  <dcterms:created xsi:type="dcterms:W3CDTF">2021-05-26T16:50:10Z</dcterms:created>
  <dcterms:modified xsi:type="dcterms:W3CDTF">2024-04-25T03:54:11Z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17</vt:i4>
  </property>
</Properties>
</file>