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Rubik" panose="020B0604020202020204" charset="-79"/>
      <p:regular r:id="rId10"/>
      <p:bold r:id="rId11"/>
      <p:italic r:id="rId12"/>
      <p:boldItalic r:id="rId13"/>
    </p:embeddedFont>
    <p:embeddedFont>
      <p:font typeface="Rubik Light" panose="020B0604020202020204" charset="-79"/>
      <p:regular r:id="rId14"/>
      <p:bold r:id="rId15"/>
      <p:italic r:id="rId16"/>
      <p:boldItalic r:id="rId17"/>
    </p:embeddedFont>
    <p:embeddedFont>
      <p:font typeface="Rubik SemiBold" panose="020B0604020202020204" charset="-79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agisrachman/Promo-Effectiveness-Review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rive.google.com/drive/u/0/folders/1CeiiYzuLFm1MQrNWt0ASvHIaC5r856b7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350875"/>
            <a:ext cx="6507368" cy="15696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Promo Effectiveness Review</a:t>
            </a:r>
            <a:endParaRPr lang="en-ID"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79576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Reporting Engineer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684832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Agis Fauzi Rachman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BED43E-4A83-1DE8-7159-9808D42FD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349" y="244155"/>
            <a:ext cx="1898524" cy="3842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528250" y="521307"/>
            <a:ext cx="20016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Agis Fauzi Rachman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Profile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94775" y="1625150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Reporting Engineer Virtual Internship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Jubelio | April 2023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2709450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Data Scientist Virtual Internship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IDX Partners | February 2023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3861975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Big Data Analytics V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</a:t>
            </a:r>
            <a:r>
              <a:rPr lang="en" dirty="0">
                <a:latin typeface="Rubik"/>
                <a:ea typeface="Rubik"/>
                <a:cs typeface="Rubik"/>
                <a:sym typeface="Rubik"/>
              </a:rPr>
              <a:t>rtual Internship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PT Kimia Farma | January 2023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37850" y="3064350"/>
            <a:ext cx="3740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Agis is a taxation graduate who has an interest in data analysis with 4 months of training and 3 months of virtual internship experience assigned to analysis data and create visualizations with PostgreSQL, Python and Microsoft Excel.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0192A-113B-918F-FFF7-D0B6278A5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12" y="373415"/>
            <a:ext cx="1922400" cy="1922400"/>
          </a:xfrm>
          <a:prstGeom prst="flowChartConnector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-329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40500" y="1081579"/>
            <a:ext cx="83769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Every 6 months (End of Semester) Omnichannel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conducts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Promo Effectiveness Review, to see the effectiveness of PROMO CODE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to the total sales of one marketplace.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As a reporting engineer there are several tasks that you need to do.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1. Apply Promo Code from the Budgeting Team.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2. Create the 3rd and 4th Quarter Special Report Table.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3. Perform Summary and Visualization of the Results of the 3rd Quarter Table Data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and 4.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4. Create a Special Shipping Label for the month of December.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-246799" y="0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407A16D-FCCC-8697-9D33-907AA8C93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" y="245327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C12AEC-FF50-1C07-C6F6-6D2AC7AFC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422B2D9-46B0-529C-2FB0-D096B6203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658A04-2CF7-B0F6-780F-5094C0417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719872" y="954300"/>
            <a:ext cx="4366423" cy="3172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1BEAF4-19B1-AB3C-3A82-BFBF0F5DB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380" y="954300"/>
            <a:ext cx="4346693" cy="3203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2235E9-ABBE-EB9E-673E-1F8D2720E022}"/>
              </a:ext>
            </a:extLst>
          </p:cNvPr>
          <p:cNvSpPr txBox="1"/>
          <p:nvPr/>
        </p:nvSpPr>
        <p:spPr>
          <a:xfrm>
            <a:off x="1457093" y="4342538"/>
            <a:ext cx="592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The end of the year is the month with the most sales and the perfect time to give a promo.</a:t>
            </a:r>
            <a:endParaRPr lang="en-ID" sz="1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5AFB6-5457-2F6F-0463-2B61E5D3C343}"/>
              </a:ext>
            </a:extLst>
          </p:cNvPr>
          <p:cNvSpPr/>
          <p:nvPr/>
        </p:nvSpPr>
        <p:spPr>
          <a:xfrm>
            <a:off x="3737462" y="1561171"/>
            <a:ext cx="509643" cy="24448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14C015-09E1-E843-B494-A69E8FBD8B22}"/>
              </a:ext>
            </a:extLst>
          </p:cNvPr>
          <p:cNvSpPr/>
          <p:nvPr/>
        </p:nvSpPr>
        <p:spPr>
          <a:xfrm>
            <a:off x="8299314" y="1333503"/>
            <a:ext cx="636388" cy="28537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067213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latin typeface="Rubik"/>
                <a:ea typeface="Rubik"/>
                <a:cs typeface="Rubik"/>
                <a:sym typeface="Rubik"/>
              </a:rPr>
              <a:t>Link Github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hlinkClick r:id="rId5"/>
              </a:rPr>
              <a:t>agisrachman</a:t>
            </a:r>
            <a:r>
              <a:rPr lang="en-ID" dirty="0">
                <a:hlinkClick r:id="rId5"/>
              </a:rPr>
              <a:t>/Promo-Effectiveness-Review (github.com)</a:t>
            </a:r>
            <a:endParaRPr i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0500" y="94362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Video Presentation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5"/>
              </a:rPr>
              <a:t>Task5_Agis </a:t>
            </a:r>
            <a:r>
              <a:rPr lang="en-US" dirty="0" err="1">
                <a:hlinkClick r:id="rId5"/>
              </a:rPr>
              <a:t>Fauzi</a:t>
            </a:r>
            <a:r>
              <a:rPr lang="en-US" dirty="0">
                <a:hlinkClick r:id="rId5"/>
              </a:rPr>
              <a:t> Rachman - Google Drive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27E99D-84DD-2B35-BB42-D92C93EB0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974" y="4340565"/>
            <a:ext cx="1898524" cy="3842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231</Words>
  <Application>Microsoft Office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Rubik SemiBold</vt:lpstr>
      <vt:lpstr>Rubik Light</vt:lpstr>
      <vt:lpstr>Arial</vt:lpstr>
      <vt:lpstr>Rubik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Agis Rachman</cp:lastModifiedBy>
  <cp:revision>4</cp:revision>
  <dcterms:modified xsi:type="dcterms:W3CDTF">2023-05-13T17:04:06Z</dcterms:modified>
</cp:coreProperties>
</file>