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Josefin Sans Bold" charset="1" panose="00000800000000000000"/>
      <p:regular r:id="rId13"/>
    </p:embeddedFont>
    <p:embeddedFont>
      <p:font typeface="Josefin Sa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2445" y="1644979"/>
            <a:ext cx="8217084" cy="6997043"/>
            <a:chOff x="0" y="0"/>
            <a:chExt cx="10956112" cy="932939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63500"/>
              <a:ext cx="10956112" cy="4234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59"/>
                </a:lnSpc>
              </a:pPr>
              <a:r>
                <a:rPr lang="en-US" sz="8000" b="true">
                  <a:solidFill>
                    <a:srgbClr val="F7B4A7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Evolusi Teknologi Processor Intel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1095611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968037"/>
              <a:ext cx="10956112" cy="2361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 referensi : https://www.youtube.com/watch?v=PT787d9odKk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63519" y="1476756"/>
            <a:ext cx="5042831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9"/>
              </a:lnSpc>
            </a:pPr>
            <a:r>
              <a:rPr lang="en-US" sz="80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Era 8-bit (1927-1978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663519" y="4398638"/>
            <a:ext cx="5653279" cy="56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2899" spc="347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INTEL 8008 (1972)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52323" y="4969717"/>
            <a:ext cx="8592473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0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P</a:t>
            </a:r>
            <a:r>
              <a:rPr lang="en-US" sz="29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eningkatan ke 8-bit, mendukung instruksi lebih kompleks.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63519" y="6239272"/>
            <a:ext cx="5653279" cy="56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5"/>
              </a:lnSpc>
            </a:pPr>
            <a:r>
              <a:rPr lang="en-US" sz="2900" spc="348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INTEL 8080 (1974):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52323" y="6806962"/>
            <a:ext cx="8592473" cy="205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</a:t>
            </a:r>
            <a:r>
              <a:rPr lang="en-US" sz="29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ipakai di komputer personal pertama (MITS Altair 8800).</a:t>
            </a:r>
          </a:p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Dasar untuk sistem operasi CP/M (nenek moyang DOS).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97814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77519"/>
            <a:ext cx="976823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Er</a:t>
            </a:r>
            <a:r>
              <a:rPr lang="en-US" sz="6400" b="true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a 16-bit (1978–1985)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8390" y="5238750"/>
            <a:ext cx="10615967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0208" indent="-355104" lvl="1">
              <a:lnSpc>
                <a:spcPts val="3947"/>
              </a:lnSpc>
              <a:buFont typeface="Arial"/>
              <a:buChar char="•"/>
            </a:pPr>
            <a:r>
              <a:rPr lang="en-US" sz="3289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Arsit</a:t>
            </a:r>
            <a:r>
              <a:rPr lang="en-US" sz="3289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ektur x86 dimulai (masih digunakan hingga kini).</a:t>
            </a:r>
          </a:p>
          <a:p>
            <a:pPr algn="l" marL="710208" indent="-355104" lvl="1">
              <a:lnSpc>
                <a:spcPts val="3947"/>
              </a:lnSpc>
              <a:buFont typeface="Arial"/>
              <a:buChar char="•"/>
            </a:pPr>
            <a:r>
              <a:rPr lang="en-US" sz="3289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8088 dipilih IBM untuk PC pertama (1981),  mempopulerkan Intel.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8390" y="4473789"/>
            <a:ext cx="7550578" cy="66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3"/>
              </a:lnSpc>
            </a:pPr>
            <a:r>
              <a:rPr lang="en-US" sz="4411" b="true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Intel</a:t>
            </a:r>
            <a:r>
              <a:rPr lang="en-US" sz="4411" b="true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8086/8088 (1978–1979):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9060" y="3782072"/>
            <a:ext cx="4367145" cy="1361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3"/>
              </a:lnSpc>
            </a:pPr>
            <a:r>
              <a:rPr lang="en-US" sz="4452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Int</a:t>
            </a:r>
            <a:r>
              <a:rPr lang="en-US" sz="4452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 80386 (1985):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2060" y="5550257"/>
            <a:ext cx="6677566" cy="166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4413" indent="-347207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32-bit pertama, mendukung multitasking dan virtual memory.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26959" y="2186778"/>
            <a:ext cx="8834081" cy="98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4"/>
              </a:lnSpc>
            </a:pPr>
            <a:r>
              <a:rPr lang="en-US" sz="6378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</a:t>
            </a:r>
            <a:r>
              <a:rPr lang="en-US" sz="6378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ra 32-bit (1985–2000)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90529" y="3782072"/>
            <a:ext cx="4367145" cy="1361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3"/>
              </a:lnSpc>
            </a:pPr>
            <a:r>
              <a:rPr lang="en-US" sz="4452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Int</a:t>
            </a:r>
            <a:r>
              <a:rPr lang="en-US" sz="4452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 Pentium (1993):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89479" y="5550257"/>
            <a:ext cx="6677566" cy="279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4413" indent="-347207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•Nama baru ("Pentium") untuk menghindari angka.</a:t>
            </a:r>
          </a:p>
          <a:p>
            <a:pPr algn="l" marL="694413" indent="-347207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Peningkatan signifikan dalam kecepatan dan efisiensi.</a:t>
            </a:r>
          </a:p>
          <a:p>
            <a:pPr algn="l">
              <a:lnSpc>
                <a:spcPts val="450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</a:t>
            </a:r>
            <a:r>
              <a:rPr lang="en-US" b="true" sz="6399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ra Multi-Core &amp; 64-bit (2000–Sekarang)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0237" y="4092249"/>
            <a:ext cx="4927001" cy="113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6"/>
              </a:lnSpc>
            </a:pPr>
            <a:r>
              <a:rPr lang="en-US" b="true" sz="3275" spc="56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INTE</a:t>
            </a:r>
            <a:r>
              <a:rPr lang="en-US" b="true" sz="3275" spc="56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 CORE (2006):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12475" y="5433225"/>
            <a:ext cx="5642524" cy="184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0"/>
              </a:lnSpc>
            </a:pPr>
            <a:r>
              <a:rPr lang="en-US" b="true" sz="35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Generas</a:t>
            </a:r>
            <a:r>
              <a:rPr lang="en-US" b="true" sz="35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 baru pengganti Pentium, fokus pada efisiensi dan multi-core.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32053" y="3125565"/>
            <a:ext cx="603369" cy="7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 spc="752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57581" y="3139852"/>
            <a:ext cx="603369" cy="7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 spc="752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2</a:t>
            </a:r>
          </a:p>
        </p:txBody>
      </p:sp>
      <p:sp>
        <p:nvSpPr>
          <p:cNvPr name="AutoShape 7" id="7"/>
          <p:cNvSpPr/>
          <p:nvPr/>
        </p:nvSpPr>
        <p:spPr>
          <a:xfrm>
            <a:off x="5863775" y="3564985"/>
            <a:ext cx="6465199" cy="14288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532482" y="4092249"/>
            <a:ext cx="6253567" cy="113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5"/>
              </a:lnSpc>
            </a:pPr>
            <a:r>
              <a:rPr lang="en-US" b="true" sz="3275" spc="56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INTE</a:t>
            </a:r>
            <a:r>
              <a:rPr lang="en-US" b="true" sz="3275" spc="56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 CORE I-SERIES (2008–SEKARANG):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24307" y="5433225"/>
            <a:ext cx="7669918" cy="246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0"/>
              </a:lnSpc>
            </a:pPr>
            <a:r>
              <a:rPr lang="en-US" b="true" sz="35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•</a:t>
            </a:r>
            <a:r>
              <a:rPr lang="en-US" b="true" sz="35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i3, i5, i7, i9: Peningkatan performa, AI, dan grafis terintegrasi.</a:t>
            </a:r>
          </a:p>
          <a:p>
            <a:pPr algn="ctr">
              <a:lnSpc>
                <a:spcPts val="4910"/>
              </a:lnSpc>
            </a:pPr>
            <a:r>
              <a:rPr lang="en-US" b="true" sz="35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•Teknologi seperti Hyper-Threading dan Turbo Boost.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912767" cy="10287000"/>
          </a:xfrm>
          <a:custGeom>
            <a:avLst/>
            <a:gdLst/>
            <a:ahLst/>
            <a:cxnLst/>
            <a:rect r="r" b="b" t="t" l="l"/>
            <a:pathLst>
              <a:path h="10287000" w="6912767">
                <a:moveTo>
                  <a:pt x="0" y="0"/>
                </a:moveTo>
                <a:lnTo>
                  <a:pt x="6912767" y="0"/>
                </a:lnTo>
                <a:lnTo>
                  <a:pt x="69127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224" t="0" r="-9699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97063" y="810624"/>
            <a:ext cx="11440846" cy="1232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9"/>
              </a:lnSpc>
            </a:pPr>
            <a:r>
              <a:rPr lang="en-US" sz="7991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</a:t>
            </a:r>
            <a:r>
              <a:rPr lang="en-US" sz="7991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novasi Terkini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47713" y="3337822"/>
            <a:ext cx="9162237" cy="120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4994"/>
              </a:lnSpc>
              <a:buFont typeface="Arial"/>
              <a:buChar char="•"/>
            </a:pPr>
            <a:r>
              <a:rPr lang="en-US" sz="2699" spc="426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GABUNG</a:t>
            </a:r>
            <a:r>
              <a:rPr lang="en-US" sz="2699" spc="426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KAN CORE PERFORMA (P-CORE) DAN EFISIENSI (E-CORE).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97063" y="2214083"/>
            <a:ext cx="678690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3279" indent="-396639" lvl="1">
              <a:lnSpc>
                <a:spcPts val="4409"/>
              </a:lnSpc>
              <a:buFont typeface="Arial"/>
              <a:buChar char="•"/>
            </a:pPr>
            <a:r>
              <a:rPr lang="en-US" b="true" sz="3674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Pr</a:t>
            </a:r>
            <a:r>
              <a:rPr lang="en-US" b="true" sz="3674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osesor Hybrid (Contoh: Alder Lake):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97063" y="5410200"/>
            <a:ext cx="6786908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3279" indent="-396639" lvl="1">
              <a:lnSpc>
                <a:spcPts val="4409"/>
              </a:lnSpc>
              <a:buFont typeface="Arial"/>
              <a:buChar char="•"/>
            </a:pPr>
            <a:r>
              <a:rPr lang="en-US" b="true" sz="3674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Int</a:t>
            </a:r>
            <a:r>
              <a:rPr lang="en-US" b="true" sz="3674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 4 (7nm) dan Beyond: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47713" y="6257925"/>
            <a:ext cx="9162237" cy="120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4995"/>
              </a:lnSpc>
              <a:buFont typeface="Arial"/>
              <a:buChar char="•"/>
            </a:pPr>
            <a:r>
              <a:rPr lang="en-US" sz="2700" spc="426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FOKUS</a:t>
            </a:r>
            <a:r>
              <a:rPr lang="en-US" sz="2700" spc="426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PADA SKALABILITAS, AI, DAN KOMPUTASI KUANTUM.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94128"/>
            <a:ext cx="9569415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4"/>
              </a:lnSpc>
            </a:pPr>
            <a:r>
              <a:rPr lang="en-US" sz="8099" spc="-80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Kesimpul</a:t>
            </a:r>
            <a:r>
              <a:rPr lang="en-US" sz="8099" spc="-80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an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54912" y="4665716"/>
            <a:ext cx="12420926" cy="329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2562" indent="-336281" lvl="1">
              <a:lnSpc>
                <a:spcPts val="5264"/>
              </a:lnSpc>
              <a:buFont typeface="Arial"/>
              <a:buChar char="•"/>
            </a:pPr>
            <a:r>
              <a:rPr lang="en-US" sz="3115" spc="623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INTEL TERUS MEMIMPIN INOV</a:t>
            </a:r>
            <a:r>
              <a:rPr lang="en-US" sz="3115" spc="623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ASI PROCESSOR DARI ERA 4-BIT HINGGA KOMPUTASI MODERN, DENGAN FOKUS PADA KECEPATAN, EFISIENSI, DAN KECERDASAN BUATAN (AI).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443088" y="-1095217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DAGlD7hYO9s</dc:identifier>
  <dcterms:modified xsi:type="dcterms:W3CDTF">2011-08-01T06:04:30Z</dcterms:modified>
  <cp:revision>1</cp:revision>
  <dc:title>Biru Elemen &amp; Mockup Isometrik Teknologi dalam Pendidikan Presentasi Teknologi</dc:title>
</cp:coreProperties>
</file>