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0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7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1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3D74-E362-4C9E-842B-A661934B238A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7589-17F4-44D1-B219-69FA2FF5D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2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v1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50824" y="5202238"/>
            <a:ext cx="2241175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 err="1" smtClean="0"/>
              <a:t>Ширанкова</a:t>
            </a:r>
            <a:r>
              <a:rPr lang="ru-RU" sz="1800" dirty="0" smtClean="0"/>
              <a:t> Надежда Николаевна</a:t>
            </a:r>
            <a:endParaRPr lang="en-US" sz="1800" dirty="0"/>
          </a:p>
          <a:p>
            <a:pPr algn="r"/>
            <a:r>
              <a:rPr lang="ru-RU" sz="1800" dirty="0" smtClean="0"/>
              <a:t>При поддержке </a:t>
            </a:r>
            <a:r>
              <a:rPr lang="en-US" sz="1800" dirty="0" smtClean="0"/>
              <a:t>Google Translate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787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БОТ В ОСНОВНОМ ИСПОЛЬЗУЕТ КНОПКИ.С НИМ МОЖНО ПОГОВОРИТЬ, ПОИГРАТЬ… ИЛИ ЖЕ СБРОСИТЬ ПРОГРЕСС.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71379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 ФАКТУ, ЭТОТ БОТ – ОДИН БОЛЬШОЙ ВИДЖЕТ.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5348288"/>
            <a:ext cx="1619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5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ЕСТЕСТВЕННО, ОН НЕ ИДЕАЛЕН.  ЕГО ПРОГРЕСС СОХРАНЯЕТСЯ ТОЛЬКО ТОГДА, КОГДА ЗАКРЫВАЕШЬ ПРОГРАММУ. НЕКОТОРЫЕ ФУНКЦИИ ПРОСТО НЕ РАБОТАЮТ. НАД МНОГИМ НАДО РАБОТАТЬ, НА САМОМ-ТО ДЕЛЕ…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94941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1778635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>
            <a:normAutofit fontScale="90000"/>
          </a:bodyPr>
          <a:lstStyle/>
          <a:p>
            <a:pPr fontAlgn="t"/>
            <a:r>
              <a:rPr lang="ru-RU" sz="2400" dirty="0" smtClean="0"/>
              <a:t>ЗДЕСЬ МЫ ВИДИМ ЧАТБОТА. ЭТО НЕ ОБЫЧНЫЙ ЧАТБОТ, ПОТОМУ ЧТО ЭТО КОМБИНАЦИЯ ЧАТБОТА И ТАМАГОЧИ.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ТАКОВ БЫЛ ПЕРВОНАЧАЛЬНЫЙ ЗАМЫСЕЛ ПРОЕКТА.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2340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2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08" y="889317"/>
            <a:ext cx="8126984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ПРОЕКТ БЫЛ СДЕЛАН В КАЧЕСТВЕ ЭКСПЕРИМЕНТА: ОБЪЕДИНЕНИЕ ВИРТУАЛЬНЫХ ПИТОМЦЕВ С ГОВОРЯЩИМИ БОТАМИ ПОКАЗАЛОСЬ ХОРОШЕЙ ИДЕЕЙ.</a:t>
            </a:r>
            <a:br>
              <a:rPr lang="ru-RU" sz="2400" dirty="0" smtClean="0"/>
            </a:br>
            <a:r>
              <a:rPr lang="ru-RU" sz="2400" dirty="0" smtClean="0"/>
              <a:t>ЗАДАЧА ЖЕ ПРОЕКТА – НАЙТИ СПОСОБЫ РАЗВЛЕЧЬСЯ С БОТАМИ ПОМИМО ПРОСТЫХ РАЗГОВОРОВ.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062595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Office PowerPoint</Application>
  <PresentationFormat>Широкоэкранный</PresentationFormat>
  <Paragraphs>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ChatBot v1</vt:lpstr>
      <vt:lpstr>ЗДЕСЬ МЫ ВИДИМ ЧАТБОТА. ЭТО НЕ ОБЫЧНЫЙ ЧАТБОТ, ПОТОМУ ЧТО ЭТО КОМБИНАЦИЯ ЧАТБОТА И ТАМАГОЧИ. ТАКОВ БЫЛ ПЕРВОНАЧАЛЬНЫЙ ЗАМЫСЕЛ ПРОЕКТА.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 БЫЛ СДЕЛАН В КАЧЕСТВЕ ЭКСПЕРИМЕНТА: ОБЪЕДИНЕНИЕ ВИРТУАЛЬНЫХ ПИТОМЦЕВ С ГОВОРЯЩИМИ БОТАМИ ПОКАЗАЛОСЬ ХОРОШЕЙ ИДЕЕЙ. ЗАДАЧА ЖЕ ПРОЕКТА – НАЙТИ СПОСОБЫ РАЗВЛЕЧЬСЯ С БОТАМИ ПОМИМО ПРОСТЫХ РАЗГОВОРОВ.</vt:lpstr>
      <vt:lpstr>БОТ В ОСНОВНОМ ИСПОЛЬЗУЕТ КНОПКИ.С НИМ МОЖНО ПОГОВОРИТЬ, ПОИГРАТЬ… ИЛИ ЖЕ СБРОСИТЬ ПРОГРЕСС.</vt:lpstr>
      <vt:lpstr>ПО ФАКТУ, ЭТОТ БОТ – ОДИН БОЛЬШОЙ ВИДЖЕТ.</vt:lpstr>
      <vt:lpstr>ЕСТЕСТВЕННО, ОН НЕ ИДЕАЛЕН.  ЕГО ПРОГРЕСС СОХРАНЯЕТСЯ ТОЛЬКО ТОГДА, КОГДА ЗАКРЫВАЕШЬ ПРОГРАММУ. НЕКОТОРЫЕ ФУНКЦИИ ПРОСТО НЕ РАБОТАЮТ. НАД МНОГИМ НАДО РАБОТАТЬ, НА САМОМ-ТО ДЕЛЕ…</vt:lpstr>
      <vt:lpstr>СПАСИБО ЗА ВНИМАНИЕ.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v1</dc:title>
  <dc:creator>Nadezhda</dc:creator>
  <cp:lastModifiedBy>Nadezhda</cp:lastModifiedBy>
  <cp:revision>4</cp:revision>
  <dcterms:created xsi:type="dcterms:W3CDTF">2018-12-14T15:25:57Z</dcterms:created>
  <dcterms:modified xsi:type="dcterms:W3CDTF">2018-12-14T16:05:24Z</dcterms:modified>
</cp:coreProperties>
</file>