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6" autoAdjust="0"/>
    <p:restoredTop sz="86533" autoAdjust="0"/>
  </p:normalViewPr>
  <p:slideViewPr>
    <p:cSldViewPr>
      <p:cViewPr varScale="1">
        <p:scale>
          <a:sx n="84" d="100"/>
          <a:sy n="84" d="100"/>
        </p:scale>
        <p:origin x="9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D5369-3C38-4612-9927-4174544008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64ACD-F6A5-439D-8542-20A816BF01E1}">
      <dgm:prSet phldrT="[Text]"/>
      <dgm:spPr/>
      <dgm:t>
        <a:bodyPr/>
        <a:lstStyle/>
        <a:p>
          <a:r>
            <a:rPr lang="en-US" dirty="0" smtClean="0"/>
            <a:t>Twitter API		</a:t>
          </a:r>
          <a:endParaRPr lang="en-US" dirty="0"/>
        </a:p>
      </dgm:t>
    </dgm:pt>
    <dgm:pt modelId="{51AE30A2-525A-48AA-AD91-17EB5E0B6475}" type="parTrans" cxnId="{88992708-4C0D-40FC-8480-E9985EA49997}">
      <dgm:prSet/>
      <dgm:spPr/>
      <dgm:t>
        <a:bodyPr/>
        <a:lstStyle/>
        <a:p>
          <a:endParaRPr lang="en-US"/>
        </a:p>
      </dgm:t>
    </dgm:pt>
    <dgm:pt modelId="{6826A065-D8B1-4F92-AFE5-F968B21CE87F}" type="sibTrans" cxnId="{88992708-4C0D-40FC-8480-E9985EA49997}">
      <dgm:prSet/>
      <dgm:spPr/>
      <dgm:t>
        <a:bodyPr/>
        <a:lstStyle/>
        <a:p>
          <a:endParaRPr lang="en-US"/>
        </a:p>
      </dgm:t>
    </dgm:pt>
    <dgm:pt modelId="{085F5E5E-C1B8-4A27-979B-5EC849DDD4CB}">
      <dgm:prSet phldrT="[Text]"/>
      <dgm:spPr/>
      <dgm:t>
        <a:bodyPr/>
        <a:lstStyle/>
        <a:p>
          <a:r>
            <a:rPr lang="en-US" dirty="0" smtClean="0"/>
            <a:t>   Oauth.IO</a:t>
          </a:r>
          <a:endParaRPr lang="en-US" dirty="0"/>
        </a:p>
      </dgm:t>
    </dgm:pt>
    <dgm:pt modelId="{E29016DA-EAD8-49C5-94D7-DE29BA364ED2}" type="parTrans" cxnId="{46CB87CB-8D76-43B1-B41E-833FC8E1621D}">
      <dgm:prSet/>
      <dgm:spPr/>
      <dgm:t>
        <a:bodyPr/>
        <a:lstStyle/>
        <a:p>
          <a:endParaRPr lang="en-US"/>
        </a:p>
      </dgm:t>
    </dgm:pt>
    <dgm:pt modelId="{45F891DC-2053-459B-9609-C5BF91BBC57D}" type="sibTrans" cxnId="{46CB87CB-8D76-43B1-B41E-833FC8E1621D}">
      <dgm:prSet/>
      <dgm:spPr/>
      <dgm:t>
        <a:bodyPr/>
        <a:lstStyle/>
        <a:p>
          <a:endParaRPr lang="en-US"/>
        </a:p>
      </dgm:t>
    </dgm:pt>
    <dgm:pt modelId="{29FB97E2-A602-491C-8467-0A0B08CB78D0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3768EBEA-EB6F-4683-BE8D-D3FA5BBF9C24}" type="parTrans" cxnId="{5FB7E9B4-97E6-4491-9082-3C82E3318C5E}">
      <dgm:prSet/>
      <dgm:spPr/>
      <dgm:t>
        <a:bodyPr/>
        <a:lstStyle/>
        <a:p>
          <a:endParaRPr lang="en-US"/>
        </a:p>
      </dgm:t>
    </dgm:pt>
    <dgm:pt modelId="{D6105367-6B14-4ED5-A0E3-6F735B2EA0D1}" type="sibTrans" cxnId="{5FB7E9B4-97E6-4491-9082-3C82E3318C5E}">
      <dgm:prSet/>
      <dgm:spPr/>
      <dgm:t>
        <a:bodyPr/>
        <a:lstStyle/>
        <a:p>
          <a:endParaRPr lang="en-US"/>
        </a:p>
      </dgm:t>
    </dgm:pt>
    <dgm:pt modelId="{C15DBF06-3BAC-449E-99B6-D0C3A42D0DD1}">
      <dgm:prSet phldrT="[Text]"/>
      <dgm:spPr/>
      <dgm:t>
        <a:bodyPr/>
        <a:lstStyle/>
        <a:p>
          <a:r>
            <a:rPr lang="en-US" dirty="0" smtClean="0"/>
            <a:t>    Modules</a:t>
          </a:r>
          <a:endParaRPr lang="en-US" dirty="0"/>
        </a:p>
      </dgm:t>
    </dgm:pt>
    <dgm:pt modelId="{660169AF-43CD-4F8E-9F97-E763BCE48400}" type="parTrans" cxnId="{91B5D3F5-A5B7-4BB4-92A5-F82556EC594F}">
      <dgm:prSet/>
      <dgm:spPr/>
      <dgm:t>
        <a:bodyPr/>
        <a:lstStyle/>
        <a:p>
          <a:endParaRPr lang="en-US"/>
        </a:p>
      </dgm:t>
    </dgm:pt>
    <dgm:pt modelId="{B1BD0697-54FE-4D79-A8D3-CA7AB648FF84}" type="sibTrans" cxnId="{91B5D3F5-A5B7-4BB4-92A5-F82556EC594F}">
      <dgm:prSet/>
      <dgm:spPr/>
      <dgm:t>
        <a:bodyPr/>
        <a:lstStyle/>
        <a:p>
          <a:endParaRPr lang="en-US"/>
        </a:p>
      </dgm:t>
    </dgm:pt>
    <dgm:pt modelId="{9A118DBE-F722-426E-95A1-FBEE62956AFF}">
      <dgm:prSet phldrT="[Text]"/>
      <dgm:spPr/>
      <dgm:t>
        <a:bodyPr/>
        <a:lstStyle/>
        <a:p>
          <a:r>
            <a:rPr lang="en-US" dirty="0" smtClean="0"/>
            <a:t>   Bootstrap</a:t>
          </a:r>
          <a:endParaRPr lang="en-US" dirty="0"/>
        </a:p>
      </dgm:t>
    </dgm:pt>
    <dgm:pt modelId="{25DD239D-4714-404B-B280-5C4E866DDC09}" type="parTrans" cxnId="{45D59715-71E5-4563-B8C6-868D816424C1}">
      <dgm:prSet/>
      <dgm:spPr/>
      <dgm:t>
        <a:bodyPr/>
        <a:lstStyle/>
        <a:p>
          <a:endParaRPr lang="en-US"/>
        </a:p>
      </dgm:t>
    </dgm:pt>
    <dgm:pt modelId="{932B90EE-DF18-4474-AA53-0B5DBBA1420D}" type="sibTrans" cxnId="{45D59715-71E5-4563-B8C6-868D816424C1}">
      <dgm:prSet/>
      <dgm:spPr/>
      <dgm:t>
        <a:bodyPr/>
        <a:lstStyle/>
        <a:p>
          <a:endParaRPr lang="en-US"/>
        </a:p>
      </dgm:t>
    </dgm:pt>
    <dgm:pt modelId="{6D6FEACD-E8EE-4E2A-87D4-8FB6622D460D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52E9AEC8-E7B9-46A0-8975-CA3B17CACB9A}" type="parTrans" cxnId="{6EE99DC5-F4BF-4A17-874B-041872183D38}">
      <dgm:prSet/>
      <dgm:spPr/>
      <dgm:t>
        <a:bodyPr/>
        <a:lstStyle/>
        <a:p>
          <a:endParaRPr lang="en-US"/>
        </a:p>
      </dgm:t>
    </dgm:pt>
    <dgm:pt modelId="{5CB0BFEE-7750-4ED4-91A4-138A1914D456}" type="sibTrans" cxnId="{6EE99DC5-F4BF-4A17-874B-041872183D38}">
      <dgm:prSet/>
      <dgm:spPr/>
      <dgm:t>
        <a:bodyPr/>
        <a:lstStyle/>
        <a:p>
          <a:endParaRPr lang="en-US"/>
        </a:p>
      </dgm:t>
    </dgm:pt>
    <dgm:pt modelId="{893D9142-DD76-47DA-8353-014578DBCEDE}" type="pres">
      <dgm:prSet presAssocID="{B6FD5369-3C38-4612-9927-4174544008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6492E4-DAFF-40CF-BAE9-A975BB931F1F}" type="pres">
      <dgm:prSet presAssocID="{8C464ACD-F6A5-439D-8542-20A816BF01E1}" presName="parentText" presStyleLbl="node1" presStyleIdx="0" presStyleCnt="3" custScaleY="18199" custLinFactNeighborX="101" custLinFactNeighborY="-428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0942C-94E6-4BD2-B563-5EBA2C096BC2}" type="pres">
      <dgm:prSet presAssocID="{8C464ACD-F6A5-439D-8542-20A816BF01E1}" presName="childText" presStyleLbl="revTx" presStyleIdx="0" presStyleCnt="2" custLinFactNeighborY="-12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49369-2E25-4678-878C-0A5152A38224}" type="pres">
      <dgm:prSet presAssocID="{29FB97E2-A602-491C-8467-0A0B08CB78D0}" presName="parentText" presStyleLbl="node1" presStyleIdx="1" presStyleCnt="3" custScaleY="19875" custLinFactNeighborX="-405" custLinFactNeighborY="-572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8134C-647F-48C5-80CE-E627CE48CAFC}" type="pres">
      <dgm:prSet presAssocID="{29FB97E2-A602-491C-8467-0A0B08CB78D0}" presName="childText" presStyleLbl="revTx" presStyleIdx="1" presStyleCnt="2" custScaleY="30122" custLinFactNeighborX="-405" custLinFactNeighborY="-34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BC703-E213-48B1-A3D8-AFFAB3148ABB}" type="pres">
      <dgm:prSet presAssocID="{6D6FEACD-E8EE-4E2A-87D4-8FB6622D460D}" presName="parentText" presStyleLbl="node1" presStyleIdx="2" presStyleCnt="3" custScaleY="19875" custLinFactNeighborX="-405" custLinFactNeighborY="-504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CB87CB-8D76-43B1-B41E-833FC8E1621D}" srcId="{8C464ACD-F6A5-439D-8542-20A816BF01E1}" destId="{085F5E5E-C1B8-4A27-979B-5EC849DDD4CB}" srcOrd="0" destOrd="0" parTransId="{E29016DA-EAD8-49C5-94D7-DE29BA364ED2}" sibTransId="{45F891DC-2053-459B-9609-C5BF91BBC57D}"/>
    <dgm:cxn modelId="{91B5D3F5-A5B7-4BB4-92A5-F82556EC594F}" srcId="{29FB97E2-A602-491C-8467-0A0B08CB78D0}" destId="{C15DBF06-3BAC-449E-99B6-D0C3A42D0DD1}" srcOrd="0" destOrd="0" parTransId="{660169AF-43CD-4F8E-9F97-E763BCE48400}" sibTransId="{B1BD0697-54FE-4D79-A8D3-CA7AB648FF84}"/>
    <dgm:cxn modelId="{88992708-4C0D-40FC-8480-E9985EA49997}" srcId="{B6FD5369-3C38-4612-9927-417454400848}" destId="{8C464ACD-F6A5-439D-8542-20A816BF01E1}" srcOrd="0" destOrd="0" parTransId="{51AE30A2-525A-48AA-AD91-17EB5E0B6475}" sibTransId="{6826A065-D8B1-4F92-AFE5-F968B21CE87F}"/>
    <dgm:cxn modelId="{1C99FF02-DDD0-4994-A676-EA0AF2FB47FA}" type="presOf" srcId="{C15DBF06-3BAC-449E-99B6-D0C3A42D0DD1}" destId="{6B68134C-647F-48C5-80CE-E627CE48CAFC}" srcOrd="0" destOrd="0" presId="urn:microsoft.com/office/officeart/2005/8/layout/vList2"/>
    <dgm:cxn modelId="{A32EB1FE-C949-4920-AA56-4012227F137E}" type="presOf" srcId="{8C464ACD-F6A5-439D-8542-20A816BF01E1}" destId="{426492E4-DAFF-40CF-BAE9-A975BB931F1F}" srcOrd="0" destOrd="0" presId="urn:microsoft.com/office/officeart/2005/8/layout/vList2"/>
    <dgm:cxn modelId="{5FB7E9B4-97E6-4491-9082-3C82E3318C5E}" srcId="{B6FD5369-3C38-4612-9927-417454400848}" destId="{29FB97E2-A602-491C-8467-0A0B08CB78D0}" srcOrd="1" destOrd="0" parTransId="{3768EBEA-EB6F-4683-BE8D-D3FA5BBF9C24}" sibTransId="{D6105367-6B14-4ED5-A0E3-6F735B2EA0D1}"/>
    <dgm:cxn modelId="{6EE99DC5-F4BF-4A17-874B-041872183D38}" srcId="{B6FD5369-3C38-4612-9927-417454400848}" destId="{6D6FEACD-E8EE-4E2A-87D4-8FB6622D460D}" srcOrd="2" destOrd="0" parTransId="{52E9AEC8-E7B9-46A0-8975-CA3B17CACB9A}" sibTransId="{5CB0BFEE-7750-4ED4-91A4-138A1914D456}"/>
    <dgm:cxn modelId="{FE8CBF49-C8D3-4B6D-80E7-814EC9F12626}" type="presOf" srcId="{29FB97E2-A602-491C-8467-0A0B08CB78D0}" destId="{66749369-2E25-4678-878C-0A5152A38224}" srcOrd="0" destOrd="0" presId="urn:microsoft.com/office/officeart/2005/8/layout/vList2"/>
    <dgm:cxn modelId="{ED81B72E-5605-46FE-82E0-B1808CBD655A}" type="presOf" srcId="{085F5E5E-C1B8-4A27-979B-5EC849DDD4CB}" destId="{4E10942C-94E6-4BD2-B563-5EBA2C096BC2}" srcOrd="0" destOrd="0" presId="urn:microsoft.com/office/officeart/2005/8/layout/vList2"/>
    <dgm:cxn modelId="{1896D97C-0173-4242-821B-7AFCC6E10488}" type="presOf" srcId="{B6FD5369-3C38-4612-9927-417454400848}" destId="{893D9142-DD76-47DA-8353-014578DBCEDE}" srcOrd="0" destOrd="0" presId="urn:microsoft.com/office/officeart/2005/8/layout/vList2"/>
    <dgm:cxn modelId="{5F36E9C9-ABF4-49A4-96A0-62231AA74455}" type="presOf" srcId="{9A118DBE-F722-426E-95A1-FBEE62956AFF}" destId="{6B68134C-647F-48C5-80CE-E627CE48CAFC}" srcOrd="0" destOrd="1" presId="urn:microsoft.com/office/officeart/2005/8/layout/vList2"/>
    <dgm:cxn modelId="{EE78AAF9-49A7-4E4B-9FBA-F99185030E89}" type="presOf" srcId="{6D6FEACD-E8EE-4E2A-87D4-8FB6622D460D}" destId="{347BC703-E213-48B1-A3D8-AFFAB3148ABB}" srcOrd="0" destOrd="0" presId="urn:microsoft.com/office/officeart/2005/8/layout/vList2"/>
    <dgm:cxn modelId="{45D59715-71E5-4563-B8C6-868D816424C1}" srcId="{29FB97E2-A602-491C-8467-0A0B08CB78D0}" destId="{9A118DBE-F722-426E-95A1-FBEE62956AFF}" srcOrd="1" destOrd="0" parTransId="{25DD239D-4714-404B-B280-5C4E866DDC09}" sibTransId="{932B90EE-DF18-4474-AA53-0B5DBBA1420D}"/>
    <dgm:cxn modelId="{4F830321-8096-4102-9C82-6D87986226C7}" type="presParOf" srcId="{893D9142-DD76-47DA-8353-014578DBCEDE}" destId="{426492E4-DAFF-40CF-BAE9-A975BB931F1F}" srcOrd="0" destOrd="0" presId="urn:microsoft.com/office/officeart/2005/8/layout/vList2"/>
    <dgm:cxn modelId="{8B79F407-7501-4A4B-BE5B-0FF005835B93}" type="presParOf" srcId="{893D9142-DD76-47DA-8353-014578DBCEDE}" destId="{4E10942C-94E6-4BD2-B563-5EBA2C096BC2}" srcOrd="1" destOrd="0" presId="urn:microsoft.com/office/officeart/2005/8/layout/vList2"/>
    <dgm:cxn modelId="{96197A62-7DBD-4816-9603-B8782C3EFF48}" type="presParOf" srcId="{893D9142-DD76-47DA-8353-014578DBCEDE}" destId="{66749369-2E25-4678-878C-0A5152A38224}" srcOrd="2" destOrd="0" presId="urn:microsoft.com/office/officeart/2005/8/layout/vList2"/>
    <dgm:cxn modelId="{F3295931-93B6-4B9D-AE81-857EDDF9E762}" type="presParOf" srcId="{893D9142-DD76-47DA-8353-014578DBCEDE}" destId="{6B68134C-647F-48C5-80CE-E627CE48CAFC}" srcOrd="3" destOrd="0" presId="urn:microsoft.com/office/officeart/2005/8/layout/vList2"/>
    <dgm:cxn modelId="{A6C5CF52-76BB-4271-8424-436310D80229}" type="presParOf" srcId="{893D9142-DD76-47DA-8353-014578DBCEDE}" destId="{347BC703-E213-48B1-A3D8-AFFAB3148A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41283-7E8F-4598-96DB-2045F13103B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5D8A-26A7-4FBB-B760-7D666433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0600"/>
            <a:ext cx="6781800" cy="1356706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WEB UI Image Management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6511131" cy="1757616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Team:</a:t>
            </a:r>
          </a:p>
          <a:p>
            <a:r>
              <a:rPr lang="en-US" sz="1700" dirty="0" smtClean="0"/>
              <a:t>Kianoush </a:t>
            </a:r>
            <a:r>
              <a:rPr lang="en-US" sz="1700" dirty="0" err="1" smtClean="0"/>
              <a:t>moradian</a:t>
            </a:r>
            <a:endParaRPr lang="en-US" sz="1700" dirty="0" smtClean="0"/>
          </a:p>
          <a:p>
            <a:r>
              <a:rPr lang="en-US" sz="1700" dirty="0" err="1" smtClean="0"/>
              <a:t>Ksenia</a:t>
            </a:r>
            <a:r>
              <a:rPr lang="en-US" sz="1700" dirty="0" smtClean="0"/>
              <a:t> </a:t>
            </a:r>
            <a:r>
              <a:rPr lang="en-US" sz="1700" dirty="0" err="1" smtClean="0"/>
              <a:t>ivantsova</a:t>
            </a:r>
            <a:endParaRPr lang="en-US" sz="1700" dirty="0" smtClean="0"/>
          </a:p>
          <a:p>
            <a:r>
              <a:rPr lang="en-US" sz="1700" dirty="0" smtClean="0"/>
              <a:t>Avi </a:t>
            </a:r>
            <a:r>
              <a:rPr lang="en-US" sz="1700" dirty="0" err="1" smtClean="0"/>
              <a:t>herbstman</a:t>
            </a:r>
            <a:endParaRPr lang="en-US" sz="17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8733" y="2743200"/>
            <a:ext cx="3185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Professor:</a:t>
            </a:r>
            <a:r>
              <a:rPr lang="en-US" dirty="0"/>
              <a:t> Dr. Paul Z. Wu</a:t>
            </a:r>
          </a:p>
          <a:p>
            <a:r>
              <a:rPr lang="en-US" b="1" dirty="0" smtClean="0"/>
              <a:t>Project </a:t>
            </a:r>
            <a:r>
              <a:rPr lang="en-US" b="1" dirty="0" err="1" smtClean="0"/>
              <a:t>Owner:</a:t>
            </a:r>
            <a:r>
              <a:rPr lang="en-US" dirty="0" err="1" smtClean="0"/>
              <a:t>Toddy</a:t>
            </a:r>
            <a:r>
              <a:rPr lang="en-US" dirty="0" smtClean="0"/>
              <a:t> </a:t>
            </a:r>
            <a:r>
              <a:rPr lang="en-US" dirty="0" err="1"/>
              <a:t>Mladenov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3272639"/>
            <a:ext cx="189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8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Technologies	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7090"/>
              </p:ext>
            </p:extLst>
          </p:nvPr>
        </p:nvGraphicFramePr>
        <p:xfrm>
          <a:off x="875665" y="1447800"/>
          <a:ext cx="752157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45720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JQuery /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</a:t>
            </a:r>
            <a:r>
              <a:rPr lang="en-US" dirty="0"/>
              <a:t>API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/>
              <a:t>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  <a:r>
              <a:rPr lang="en-US" dirty="0"/>
              <a:t>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Files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7432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Index.html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Results.html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App.js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Bootstrap.css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Upload.html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Update.html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438400"/>
            <a:ext cx="1885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Modular directory structure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67" y="2057400"/>
            <a:ext cx="2227385" cy="3810000"/>
          </a:xfrm>
        </p:spPr>
      </p:pic>
    </p:spTree>
    <p:extLst>
      <p:ext uri="{BB962C8B-B14F-4D97-AF65-F5344CB8AC3E}">
        <p14:creationId xmlns:p14="http://schemas.microsoft.com/office/powerpoint/2010/main" val="14396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Twitter login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7543800" cy="1655055"/>
          </a:xfrm>
        </p:spPr>
      </p:pic>
      <p:sp>
        <p:nvSpPr>
          <p:cNvPr id="3" name="TextBox 2"/>
          <p:cNvSpPr txBox="1"/>
          <p:nvPr/>
        </p:nvSpPr>
        <p:spPr>
          <a:xfrm>
            <a:off x="1066800" y="1981200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</a:p>
          <a:p>
            <a:endParaRPr lang="en-US" sz="2000" b="1" dirty="0"/>
          </a:p>
          <a:p>
            <a:r>
              <a:rPr lang="en-US" b="1" dirty="0"/>
              <a:t>Secure</a:t>
            </a:r>
            <a:r>
              <a:rPr lang="en-US" dirty="0"/>
              <a:t> - Users are not required to share their passwords with 3rd party applications, increasing account security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Standard</a:t>
            </a:r>
            <a:r>
              <a:rPr lang="en-US" dirty="0"/>
              <a:t> - A wealth of client libraries and example code are compatible with Twitter’s OAuth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812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Display image page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25762"/>
            <a:ext cx="4037789" cy="1981200"/>
          </a:xfrm>
        </p:spPr>
      </p:pic>
      <p:sp>
        <p:nvSpPr>
          <p:cNvPr id="3" name="TextBox 2"/>
          <p:cNvSpPr txBox="1"/>
          <p:nvPr/>
        </p:nvSpPr>
        <p:spPr>
          <a:xfrm>
            <a:off x="822960" y="2362200"/>
            <a:ext cx="352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Features: </a:t>
            </a:r>
          </a:p>
          <a:p>
            <a:endParaRPr lang="en-US" dirty="0"/>
          </a:p>
          <a:p>
            <a:r>
              <a:rPr lang="en-US" dirty="0" smtClean="0"/>
              <a:t>1- Server real time connection</a:t>
            </a:r>
          </a:p>
          <a:p>
            <a:r>
              <a:rPr lang="en-US" dirty="0" smtClean="0"/>
              <a:t>2- Display image list </a:t>
            </a:r>
          </a:p>
          <a:p>
            <a:r>
              <a:rPr lang="en-US" dirty="0" smtClean="0"/>
              <a:t>3- Display image on select </a:t>
            </a:r>
          </a:p>
          <a:p>
            <a:r>
              <a:rPr lang="en-US" dirty="0" smtClean="0"/>
              <a:t>4- Ability to Add/Remove Tags</a:t>
            </a:r>
          </a:p>
          <a:p>
            <a:r>
              <a:rPr lang="en-US" dirty="0" smtClean="0"/>
              <a:t>5- Ability to 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Upload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948362" cy="41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Upload image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0"/>
            <a:ext cx="6537325" cy="1853205"/>
          </a:xfrm>
        </p:spPr>
      </p:pic>
      <p:sp>
        <p:nvSpPr>
          <p:cNvPr id="3" name="Rectangle 2"/>
          <p:cNvSpPr/>
          <p:nvPr/>
        </p:nvSpPr>
        <p:spPr>
          <a:xfrm>
            <a:off x="1219200" y="2057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Features: </a:t>
            </a:r>
          </a:p>
          <a:p>
            <a:endParaRPr lang="en-US" dirty="0"/>
          </a:p>
          <a:p>
            <a:r>
              <a:rPr lang="en-US" dirty="0" smtClean="0"/>
              <a:t>1- Local Browsing</a:t>
            </a:r>
          </a:p>
          <a:p>
            <a:r>
              <a:rPr lang="en-US" dirty="0" smtClean="0"/>
              <a:t>2- Uploading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5" y="1219200"/>
            <a:ext cx="6528969" cy="4022725"/>
          </a:xfrm>
        </p:spPr>
      </p:pic>
    </p:spTree>
    <p:extLst>
      <p:ext uri="{BB962C8B-B14F-4D97-AF65-F5344CB8AC3E}">
        <p14:creationId xmlns:p14="http://schemas.microsoft.com/office/powerpoint/2010/main" val="1407507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145</Words>
  <Application>Microsoft Office PowerPoint</Application>
  <PresentationFormat>On-screen Show (4:3)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WEB UI Image Management</vt:lpstr>
      <vt:lpstr>Main Technologies </vt:lpstr>
      <vt:lpstr>Main Files</vt:lpstr>
      <vt:lpstr>Modular directory structure</vt:lpstr>
      <vt:lpstr>Twitter login</vt:lpstr>
      <vt:lpstr>Display image page</vt:lpstr>
      <vt:lpstr>Upload</vt:lpstr>
      <vt:lpstr>Upload image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AD440 Cloud practicum</dc:title>
  <dc:creator>Avi</dc:creator>
  <cp:lastModifiedBy>Kianoush Moradian</cp:lastModifiedBy>
  <cp:revision>16</cp:revision>
  <dcterms:created xsi:type="dcterms:W3CDTF">2016-03-20T05:38:20Z</dcterms:created>
  <dcterms:modified xsi:type="dcterms:W3CDTF">2016-03-22T20:50:34Z</dcterms:modified>
</cp:coreProperties>
</file>