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A14C7D-4396-4E8D-8719-6FD91A19A90C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D5802F-6E78-45A9-B0B7-9393AB43C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wikihow.com/Install-the-MySQL-Database-Server-on-Your-Windows-P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85728"/>
            <a:ext cx="6172200" cy="189436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Topic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How to install Laravel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3286124"/>
            <a:ext cx="61722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By – Debasish Sahoo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500042"/>
            <a:ext cx="7467600" cy="5500726"/>
          </a:xfrm>
        </p:spPr>
        <p:txBody>
          <a:bodyPr/>
          <a:lstStyle/>
          <a:p>
            <a:r>
              <a:rPr lang="en-US" b="1" dirty="0" smtClean="0"/>
              <a:t>Start Apache.</a:t>
            </a:r>
            <a:r>
              <a:rPr lang="en-US" dirty="0" smtClean="0"/>
              <a:t> Click </a:t>
            </a:r>
            <a:r>
              <a:rPr lang="en-US" b="1" dirty="0" smtClean="0"/>
              <a:t>Start</a:t>
            </a:r>
            <a:r>
              <a:rPr lang="en-US" dirty="0" smtClean="0"/>
              <a:t> to the right of each of the "Apache" heading. This will turn on Apache. At this point, you're ready to install </a:t>
            </a:r>
            <a:r>
              <a:rPr lang="en-US" dirty="0" err="1" smtClean="0"/>
              <a:t>Composer.You</a:t>
            </a:r>
            <a:r>
              <a:rPr lang="en-US" dirty="0" smtClean="0"/>
              <a:t> can also do the same with the "</a:t>
            </a:r>
            <a:r>
              <a:rPr lang="en-US" dirty="0" err="1" smtClean="0"/>
              <a:t>MySQL</a:t>
            </a:r>
            <a:r>
              <a:rPr lang="en-US" dirty="0" smtClean="0"/>
              <a:t>" heading, but you'll need to </a:t>
            </a:r>
            <a:r>
              <a:rPr lang="en-US" dirty="0" smtClean="0">
                <a:hlinkClick r:id="rId2" tooltip="Install the MySQL Database Server on Your Windows PC"/>
              </a:rPr>
              <a:t>have </a:t>
            </a:r>
            <a:r>
              <a:rPr lang="en-US" dirty="0" err="1" smtClean="0">
                <a:hlinkClick r:id="rId2" tooltip="Install the MySQL Database Server on Your Windows PC"/>
              </a:rPr>
              <a:t>MySQL</a:t>
            </a:r>
            <a:r>
              <a:rPr lang="en-US" dirty="0" smtClean="0">
                <a:hlinkClick r:id="rId2" tooltip="Install the MySQL Database Server on Your Windows PC"/>
              </a:rPr>
              <a:t> installed</a:t>
            </a:r>
            <a:r>
              <a:rPr lang="en-US" dirty="0" smtClean="0"/>
              <a:t> in order to do so.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id3448325-v4-900px-3448325-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857496"/>
            <a:ext cx="657229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357166"/>
            <a:ext cx="7467600" cy="6000792"/>
          </a:xfrm>
        </p:spPr>
        <p:txBody>
          <a:bodyPr/>
          <a:lstStyle/>
          <a:p>
            <a:r>
              <a:rPr lang="en-US" b="1" dirty="0" smtClean="0"/>
              <a:t>Open the Composer website.</a:t>
            </a:r>
            <a:r>
              <a:rPr lang="en-US" dirty="0" smtClean="0"/>
              <a:t> Go to </a:t>
            </a:r>
            <a:r>
              <a:rPr lang="en-US" dirty="0" smtClean="0">
                <a:hlinkClick r:id="rId2"/>
              </a:rPr>
              <a:t>https://getcomposer.org/download/</a:t>
            </a:r>
            <a:r>
              <a:rPr lang="en-US" dirty="0" smtClean="0"/>
              <a:t> in your computer's web browser.</a:t>
            </a:r>
            <a:endParaRPr lang="en-US" dirty="0"/>
          </a:p>
        </p:txBody>
      </p:sp>
      <p:pic>
        <p:nvPicPr>
          <p:cNvPr id="4" name="Picture 3" descr="aid3448325-v4-900px-3448325-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000240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Select the Composer download link.</a:t>
            </a:r>
            <a:r>
              <a:rPr lang="en-US" dirty="0" smtClean="0"/>
              <a:t> Click the </a:t>
            </a:r>
            <a:r>
              <a:rPr lang="en-US" b="1" dirty="0" smtClean="0"/>
              <a:t>Composer-Setup.exe</a:t>
            </a:r>
            <a:r>
              <a:rPr lang="en-US" dirty="0" smtClean="0"/>
              <a:t> link near the top of the page.</a:t>
            </a:r>
            <a:endParaRPr lang="en-US" dirty="0"/>
          </a:p>
        </p:txBody>
      </p:sp>
      <p:pic>
        <p:nvPicPr>
          <p:cNvPr id="4" name="Picture 3" descr="aid3448325-v4-900px-3448325-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786058"/>
            <a:ext cx="4286256" cy="3143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Open the downloaded Composer setup file.</a:t>
            </a:r>
            <a:r>
              <a:rPr lang="en-US" dirty="0" smtClean="0"/>
              <a:t> Double-click the "Composer-Setup" file to do so.</a:t>
            </a:r>
            <a:endParaRPr lang="en-US" dirty="0"/>
          </a:p>
        </p:txBody>
      </p:sp>
      <p:pic>
        <p:nvPicPr>
          <p:cNvPr id="4" name="Picture 3" descr="aid3448325-v4-900px-3448325-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86058"/>
            <a:ext cx="6143644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571480"/>
            <a:ext cx="7467600" cy="5786478"/>
          </a:xfrm>
        </p:spPr>
        <p:txBody>
          <a:bodyPr/>
          <a:lstStyle/>
          <a:p>
            <a:r>
              <a:rPr lang="en-US" b="1" dirty="0" smtClean="0"/>
              <a:t>Click Yes when prompted.</a:t>
            </a:r>
            <a:r>
              <a:rPr lang="en-US" dirty="0" smtClean="0"/>
              <a:t> This will open the Composer installation window.</a:t>
            </a:r>
            <a:endParaRPr lang="en-US" dirty="0"/>
          </a:p>
        </p:txBody>
      </p:sp>
      <p:pic>
        <p:nvPicPr>
          <p:cNvPr id="4" name="Picture 3" descr="aid3448325-v4-900px-3448325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571744"/>
            <a:ext cx="5486400" cy="3471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Click Next.</a:t>
            </a:r>
            <a:r>
              <a:rPr lang="en-US" dirty="0" smtClean="0"/>
              <a:t> It's at the bottom of the window.</a:t>
            </a:r>
          </a:p>
          <a:p>
            <a:endParaRPr lang="en-US" dirty="0"/>
          </a:p>
        </p:txBody>
      </p:sp>
      <p:pic>
        <p:nvPicPr>
          <p:cNvPr id="4" name="Picture 3" descr="aid3448325-v4-900px-3448325-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143116"/>
            <a:ext cx="5572140" cy="3857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428604"/>
            <a:ext cx="7467600" cy="6000792"/>
          </a:xfrm>
        </p:spPr>
        <p:txBody>
          <a:bodyPr/>
          <a:lstStyle/>
          <a:p>
            <a:r>
              <a:rPr lang="en-US" b="1" dirty="0" smtClean="0"/>
              <a:t>Select XAMPP if necessary.</a:t>
            </a:r>
            <a:r>
              <a:rPr lang="en-US" dirty="0" smtClean="0"/>
              <a:t> If you have multiple different command line-based PHP options installed on your computer, click the one listed in the drop-down box at the top of the window, then click </a:t>
            </a:r>
            <a:r>
              <a:rPr lang="en-US" b="1" dirty="0" smtClean="0"/>
              <a:t>C:\xampp\php\php.exe</a:t>
            </a:r>
            <a:r>
              <a:rPr lang="en-US" dirty="0" smtClean="0"/>
              <a:t> in the drop-down menu.</a:t>
            </a:r>
            <a:endParaRPr lang="en-US" dirty="0"/>
          </a:p>
        </p:txBody>
      </p:sp>
      <p:pic>
        <p:nvPicPr>
          <p:cNvPr id="4" name="Picture 3" descr="aid3448325-v4-900px-3448325-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928934"/>
            <a:ext cx="5486400" cy="34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428604"/>
            <a:ext cx="7467600" cy="5929354"/>
          </a:xfrm>
        </p:spPr>
        <p:txBody>
          <a:bodyPr/>
          <a:lstStyle/>
          <a:p>
            <a:r>
              <a:rPr lang="en-US" b="1" dirty="0" smtClean="0"/>
              <a:t>Click Next twice.</a:t>
            </a:r>
            <a:r>
              <a:rPr lang="en-US" dirty="0" smtClean="0"/>
              <a:t> This option is at the bottom of the menu.</a:t>
            </a:r>
            <a:endParaRPr lang="en-US" dirty="0"/>
          </a:p>
        </p:txBody>
      </p:sp>
      <p:pic>
        <p:nvPicPr>
          <p:cNvPr id="4" name="Picture 3" descr="aid3448325-v4-900px-3448325-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14488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285728"/>
            <a:ext cx="7467600" cy="6000792"/>
          </a:xfrm>
        </p:spPr>
        <p:txBody>
          <a:bodyPr/>
          <a:lstStyle/>
          <a:p>
            <a:r>
              <a:rPr lang="en-US" b="1" dirty="0" smtClean="0"/>
              <a:t>Click Install.</a:t>
            </a:r>
            <a:r>
              <a:rPr lang="en-US" dirty="0" smtClean="0"/>
              <a:t> It's at the bottom of the window. Composer will begin installing.</a:t>
            </a:r>
          </a:p>
          <a:p>
            <a:endParaRPr lang="en-US" dirty="0"/>
          </a:p>
        </p:txBody>
      </p:sp>
      <p:pic>
        <p:nvPicPr>
          <p:cNvPr id="4" name="Picture 3" descr="aid3448325-v4-900px-3448325-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14488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428604"/>
            <a:ext cx="7467600" cy="5786478"/>
          </a:xfrm>
        </p:spPr>
        <p:txBody>
          <a:bodyPr/>
          <a:lstStyle/>
          <a:p>
            <a:r>
              <a:rPr lang="en-US" b="1" dirty="0" smtClean="0"/>
              <a:t>Click Finish when prompted.</a:t>
            </a:r>
            <a:r>
              <a:rPr lang="en-US" dirty="0" smtClean="0"/>
              <a:t> Doing so signifies that Composer has been installed successfully.</a:t>
            </a:r>
          </a:p>
          <a:p>
            <a:endParaRPr lang="en-US" dirty="0"/>
          </a:p>
        </p:txBody>
      </p:sp>
      <p:pic>
        <p:nvPicPr>
          <p:cNvPr id="4" name="Picture 3" descr="aid3448325-v4-900px-3448325-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57364"/>
            <a:ext cx="6858000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 algn="ctr">
              <a:buNone/>
            </a:pPr>
            <a:r>
              <a:rPr lang="en-US" sz="2400" dirty="0" smtClean="0"/>
              <a:t>		Open the XAMPP </a:t>
            </a:r>
            <a:r>
              <a:rPr lang="en-US" sz="2400" dirty="0" err="1" smtClean="0"/>
              <a:t>doewnload</a:t>
            </a:r>
            <a:r>
              <a:rPr lang="en-US" sz="2400" dirty="0" smtClean="0"/>
              <a:t> page.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id3448325-v4-900px-3448325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357430"/>
            <a:ext cx="5000660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85728"/>
            <a:ext cx="7467600" cy="6143668"/>
          </a:xfrm>
        </p:spPr>
        <p:txBody>
          <a:bodyPr/>
          <a:lstStyle/>
          <a:p>
            <a:pPr fontAlgn="base"/>
            <a:r>
              <a:rPr lang="en-US" b="1" dirty="0" smtClean="0"/>
              <a:t>INSTALL LARAVEL</a:t>
            </a:r>
          </a:p>
          <a:p>
            <a:pPr fontAlgn="base"/>
            <a:r>
              <a:rPr lang="en-US" dirty="0" smtClean="0"/>
              <a:t>Now its time to install </a:t>
            </a:r>
            <a:r>
              <a:rPr lang="en-US" dirty="0" err="1" smtClean="0"/>
              <a:t>Laravel</a:t>
            </a:r>
            <a:r>
              <a:rPr lang="en-US" dirty="0" smtClean="0"/>
              <a:t> on our system using composer. This can be done by running the below command in the </a:t>
            </a:r>
            <a:r>
              <a:rPr lang="en-US" b="1" dirty="0" smtClean="0"/>
              <a:t>Command prompt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85728"/>
            <a:ext cx="7467600" cy="6000792"/>
          </a:xfrm>
        </p:spPr>
        <p:txBody>
          <a:bodyPr/>
          <a:lstStyle/>
          <a:p>
            <a:pPr fontAlgn="base"/>
            <a:r>
              <a:rPr lang="en-US" b="1" dirty="0" smtClean="0"/>
              <a:t>CREATING NEW APPLICATION</a:t>
            </a:r>
          </a:p>
          <a:p>
            <a:pPr fontAlgn="base"/>
            <a:r>
              <a:rPr lang="en-US" dirty="0" smtClean="0"/>
              <a:t>After successful installation of </a:t>
            </a:r>
            <a:r>
              <a:rPr lang="en-US" dirty="0" err="1" smtClean="0"/>
              <a:t>Laravel</a:t>
            </a:r>
            <a:r>
              <a:rPr lang="en-US" dirty="0" smtClean="0"/>
              <a:t>, we can create a new app with the below command. </a:t>
            </a:r>
            <a:r>
              <a:rPr lang="en-US" b="1" dirty="0" err="1" smtClean="0"/>
              <a:t>AwesomeProject</a:t>
            </a:r>
            <a:r>
              <a:rPr lang="en-US" dirty="0" smtClean="0"/>
              <a:t> is the name of the project I want to create.</a:t>
            </a:r>
          </a:p>
          <a:p>
            <a:pPr fontAlgn="base"/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AwesomeProjectNow</a:t>
            </a:r>
            <a:r>
              <a:rPr lang="en-US" dirty="0" smtClean="0"/>
              <a:t>, wait for some time to complete the creation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CHOOSING THE CODE EDITOR (OPTIONAL)</a:t>
            </a:r>
          </a:p>
          <a:p>
            <a:pPr fontAlgn="base"/>
            <a:r>
              <a:rPr lang="en-US" dirty="0" smtClean="0"/>
              <a:t>We can choose our favorite code editor for working with the project. But I personally recommend Visual studio Code(VS code). It can be downloaded with the link below.</a:t>
            </a:r>
          </a:p>
          <a:p>
            <a:r>
              <a:rPr lang="en-US" dirty="0" smtClean="0">
                <a:hlinkClick r:id="rId2"/>
              </a:rPr>
              <a:t>https://code.visualstudio.com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214290"/>
            <a:ext cx="7467600" cy="6215106"/>
          </a:xfrm>
        </p:spPr>
        <p:txBody>
          <a:bodyPr/>
          <a:lstStyle/>
          <a:p>
            <a:pPr fontAlgn="base"/>
            <a:r>
              <a:rPr lang="en-US" b="1" dirty="0" smtClean="0"/>
              <a:t>CREATING DATABASE</a:t>
            </a:r>
          </a:p>
          <a:p>
            <a:pPr fontAlgn="base"/>
            <a:r>
              <a:rPr lang="en-US" dirty="0" smtClean="0"/>
              <a:t>Now we need to create a database for our project in our </a:t>
            </a:r>
            <a:r>
              <a:rPr lang="en-US" dirty="0" err="1" smtClean="0"/>
              <a:t>MySQL</a:t>
            </a:r>
            <a:r>
              <a:rPr lang="en-US" dirty="0" smtClean="0"/>
              <a:t> server. This can be easily done using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Open the link </a:t>
            </a:r>
            <a:r>
              <a:rPr lang="en-US" dirty="0" err="1" smtClean="0"/>
              <a:t>below.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phpmyadmin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Now Enter username and password(As a default, the username will be </a:t>
            </a:r>
            <a:r>
              <a:rPr lang="en-US" b="1" dirty="0" smtClean="0"/>
              <a:t>root </a:t>
            </a:r>
            <a:r>
              <a:rPr lang="en-US" dirty="0" smtClean="0"/>
              <a:t>password will be empty).</a:t>
            </a:r>
          </a:p>
          <a:p>
            <a:pPr fontAlgn="base"/>
            <a:r>
              <a:rPr lang="en-US" dirty="0" smtClean="0"/>
              <a:t>Click on the </a:t>
            </a:r>
            <a:r>
              <a:rPr lang="en-US" b="1" dirty="0" smtClean="0"/>
              <a:t>New</a:t>
            </a:r>
            <a:r>
              <a:rPr lang="en-US" dirty="0" smtClean="0"/>
              <a:t> tab</a:t>
            </a:r>
          </a:p>
          <a:p>
            <a:pPr fontAlgn="base"/>
            <a:r>
              <a:rPr lang="en-US" dirty="0" smtClean="0"/>
              <a:t>Enter a database name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14290"/>
            <a:ext cx="7467600" cy="6072230"/>
          </a:xfrm>
        </p:spPr>
        <p:txBody>
          <a:bodyPr/>
          <a:lstStyle/>
          <a:p>
            <a:pPr fontAlgn="base"/>
            <a:r>
              <a:rPr lang="en-US" b="1" dirty="0" smtClean="0"/>
              <a:t>MODIFY ENV FILE</a:t>
            </a:r>
          </a:p>
          <a:p>
            <a:pPr fontAlgn="base"/>
            <a:r>
              <a:rPr lang="en-US" dirty="0" smtClean="0"/>
              <a:t>We can see a </a:t>
            </a:r>
            <a:r>
              <a:rPr lang="en-US" b="1" dirty="0" smtClean="0"/>
              <a:t>.</a:t>
            </a:r>
            <a:r>
              <a:rPr lang="en-US" b="1" dirty="0" err="1" smtClean="0"/>
              <a:t>env</a:t>
            </a:r>
            <a:r>
              <a:rPr lang="en-US" dirty="0" smtClean="0"/>
              <a:t> file inside the root directory of our project. Add our database details in this file as below.</a:t>
            </a:r>
          </a:p>
          <a:p>
            <a:r>
              <a:rPr lang="en-US" dirty="0" smtClean="0"/>
              <a:t>DB_DATABASE=(The database name you created earlier - </a:t>
            </a:r>
            <a:r>
              <a:rPr lang="en-US" dirty="0" err="1" smtClean="0"/>
              <a:t>awesome_project_db</a:t>
            </a:r>
            <a:r>
              <a:rPr lang="en-US" dirty="0" smtClean="0"/>
              <a:t>) DB_USERNAME=(Your </a:t>
            </a:r>
            <a:r>
              <a:rPr lang="en-US" dirty="0" err="1" smtClean="0"/>
              <a:t>Mysql</a:t>
            </a:r>
            <a:r>
              <a:rPr lang="en-US" dirty="0" smtClean="0"/>
              <a:t> username. Default: </a:t>
            </a:r>
            <a:r>
              <a:rPr lang="en-US" b="1" dirty="0" smtClean="0"/>
              <a:t>root</a:t>
            </a:r>
            <a:r>
              <a:rPr lang="en-US" dirty="0" smtClean="0"/>
              <a:t>) DB_PASSWORD=(Your </a:t>
            </a:r>
            <a:r>
              <a:rPr lang="en-US" dirty="0" err="1" smtClean="0"/>
              <a:t>Mysql</a:t>
            </a:r>
            <a:r>
              <a:rPr lang="en-US" dirty="0" smtClean="0"/>
              <a:t> password. As a default, blank)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428604"/>
            <a:ext cx="7467600" cy="5715040"/>
          </a:xfrm>
        </p:spPr>
        <p:txBody>
          <a:bodyPr/>
          <a:lstStyle/>
          <a:p>
            <a:pPr fontAlgn="base"/>
            <a:r>
              <a:rPr lang="en-US" b="1" dirty="0" smtClean="0"/>
              <a:t>MIGRATE DATABASE</a:t>
            </a:r>
          </a:p>
          <a:p>
            <a:pPr fontAlgn="base"/>
            <a:r>
              <a:rPr lang="en-US" dirty="0" smtClean="0"/>
              <a:t>Now we have to migrate the database to the local database we created earlier. This can be done using the command below.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smtClean="0"/>
              <a:t>migrate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285728"/>
            <a:ext cx="7467600" cy="6000792"/>
          </a:xfrm>
        </p:spPr>
        <p:txBody>
          <a:bodyPr/>
          <a:lstStyle/>
          <a:p>
            <a:pPr fontAlgn="base"/>
            <a:r>
              <a:rPr lang="en-US" b="1" dirty="0" smtClean="0"/>
              <a:t>RUNNING OUR APPLICATION</a:t>
            </a:r>
          </a:p>
          <a:p>
            <a:pPr fontAlgn="base"/>
            <a:r>
              <a:rPr lang="en-US" dirty="0" smtClean="0"/>
              <a:t>Our application can be run using the command below.</a:t>
            </a:r>
          </a:p>
          <a:p>
            <a:pPr fontAlgn="base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servThis</a:t>
            </a:r>
            <a:r>
              <a:rPr lang="en-US" dirty="0" smtClean="0"/>
              <a:t> will open up a new tab on our browser with the URL below. This is the home page of our </a:t>
            </a:r>
            <a:r>
              <a:rPr lang="en-US" dirty="0" err="1" smtClean="0"/>
              <a:t>Laravel</a:t>
            </a:r>
            <a:r>
              <a:rPr lang="en-US" dirty="0" smtClean="0"/>
              <a:t> application.</a:t>
            </a:r>
          </a:p>
          <a:p>
            <a:pPr fontAlgn="base"/>
            <a:r>
              <a:rPr lang="en-US" dirty="0" smtClean="0">
                <a:hlinkClick r:id="rId2"/>
              </a:rPr>
              <a:t>http://localhost:8000</a:t>
            </a:r>
            <a:r>
              <a:rPr lang="en-US" dirty="0" smtClean="0"/>
              <a:t>Our app can also be run on another port using the command below.</a:t>
            </a:r>
          </a:p>
          <a:p>
            <a:pPr fontAlgn="base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serv</a:t>
            </a:r>
            <a:r>
              <a:rPr lang="en-US" dirty="0" smtClean="0"/>
              <a:t> --port=9000This will open up our application in the port 9000</a:t>
            </a:r>
          </a:p>
          <a:p>
            <a:r>
              <a:rPr lang="en-US" dirty="0" smtClean="0">
                <a:hlinkClick r:id="rId3"/>
              </a:rPr>
              <a:t>http://localhost:9000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85728"/>
            <a:ext cx="7467600" cy="564360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5400" dirty="0" smtClean="0">
                <a:latin typeface="Algerian" pitchFamily="82" charset="0"/>
              </a:rPr>
              <a:t>THANK YOU</a:t>
            </a:r>
            <a:endParaRPr lang="en-US" sz="5400" dirty="0" smtClean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2910" y="357166"/>
            <a:ext cx="7467600" cy="6143668"/>
          </a:xfrm>
        </p:spPr>
        <p:txBody>
          <a:bodyPr/>
          <a:lstStyle/>
          <a:p>
            <a:r>
              <a:rPr lang="en-US" b="1" dirty="0" smtClean="0"/>
              <a:t>Scroll down to the "7.2.8 / PHP 7.2.8" heading.</a:t>
            </a:r>
            <a:r>
              <a:rPr lang="en-US" dirty="0" smtClean="0"/>
              <a:t> You'll find it near the bottom of the list of </a:t>
            </a:r>
            <a:r>
              <a:rPr lang="en-US" dirty="0" err="1" smtClean="0"/>
              <a:t>downloads.This</a:t>
            </a:r>
            <a:r>
              <a:rPr lang="en-US" dirty="0" smtClean="0"/>
              <a:t> is important; since Laravel requires PHP 7.13 or higher, you'll need to make sure you don't accidentally install an older version of XAMPP.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aid3448325-v4-900px-3448325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714620"/>
            <a:ext cx="664373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4348" y="357166"/>
            <a:ext cx="7467600" cy="5929354"/>
          </a:xfrm>
        </p:spPr>
        <p:txBody>
          <a:bodyPr/>
          <a:lstStyle/>
          <a:p>
            <a:r>
              <a:rPr lang="en-US" dirty="0" smtClean="0"/>
              <a:t>Click download 32 bit.</a:t>
            </a:r>
          </a:p>
          <a:p>
            <a:r>
              <a:rPr lang="en-US" dirty="0" smtClean="0"/>
              <a:t> It's a blue button to the right of the "7.2.8 / PHP 7.2.8" heading. This will download the XAMPP setup file onto your computer.</a:t>
            </a:r>
          </a:p>
          <a:p>
            <a:endParaRPr lang="en-US" dirty="0"/>
          </a:p>
        </p:txBody>
      </p:sp>
      <p:pic>
        <p:nvPicPr>
          <p:cNvPr id="5" name="Picture 4" descr="aid3448325-v4-900px-3448325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357430"/>
            <a:ext cx="664373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5786" y="428604"/>
            <a:ext cx="7467600" cy="6000792"/>
          </a:xfrm>
        </p:spPr>
        <p:txBody>
          <a:bodyPr/>
          <a:lstStyle/>
          <a:p>
            <a:r>
              <a:rPr lang="en-US" b="1" dirty="0" smtClean="0"/>
              <a:t>Open the XAMPP setup file.</a:t>
            </a:r>
            <a:r>
              <a:rPr lang="en-US" dirty="0" smtClean="0"/>
              <a:t> Double-click the downloaded setup file to do so.</a:t>
            </a:r>
          </a:p>
          <a:p>
            <a:endParaRPr lang="en-US" dirty="0"/>
          </a:p>
        </p:txBody>
      </p:sp>
      <p:pic>
        <p:nvPicPr>
          <p:cNvPr id="5" name="Picture 4" descr="aid3448325-v4-900px-3448325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700092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4348" y="428604"/>
            <a:ext cx="7467600" cy="6000792"/>
          </a:xfrm>
        </p:spPr>
        <p:txBody>
          <a:bodyPr/>
          <a:lstStyle/>
          <a:p>
            <a:r>
              <a:rPr lang="en-US" dirty="0" smtClean="0"/>
              <a:t>Click Yes when prompted.</a:t>
            </a:r>
          </a:p>
          <a:p>
            <a:r>
              <a:rPr lang="en-US" dirty="0" smtClean="0"/>
              <a:t>This will open the XAMPP setup window.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id3448325-v4-900px-3448325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571612"/>
            <a:ext cx="6715172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4348" y="428604"/>
            <a:ext cx="7467600" cy="6143668"/>
          </a:xfrm>
        </p:spPr>
        <p:txBody>
          <a:bodyPr>
            <a:normAutofit/>
          </a:bodyPr>
          <a:lstStyle/>
          <a:p>
            <a:r>
              <a:rPr lang="en-US" b="1" dirty="0" smtClean="0"/>
              <a:t>Navigate through the XAMPP setup process.</a:t>
            </a:r>
            <a:r>
              <a:rPr lang="en-US" dirty="0" smtClean="0"/>
              <a:t> Click through the XAMPP menus by doing the </a:t>
            </a:r>
            <a:r>
              <a:rPr lang="en-US" dirty="0" err="1" smtClean="0"/>
              <a:t>following:Click</a:t>
            </a:r>
            <a:r>
              <a:rPr lang="en-US" dirty="0" smtClean="0"/>
              <a:t> </a:t>
            </a:r>
            <a:r>
              <a:rPr lang="en-US" b="1" dirty="0" smtClean="0"/>
              <a:t>Next</a:t>
            </a:r>
            <a:r>
              <a:rPr lang="en-US" dirty="0" smtClean="0"/>
              <a:t> three times.</a:t>
            </a:r>
          </a:p>
          <a:p>
            <a:r>
              <a:rPr lang="en-US" dirty="0" smtClean="0"/>
              <a:t>Uncheck the "Learn more about </a:t>
            </a:r>
            <a:r>
              <a:rPr lang="en-US" dirty="0" err="1" smtClean="0"/>
              <a:t>Bitnami</a:t>
            </a:r>
            <a:r>
              <a:rPr lang="en-US" dirty="0" smtClean="0"/>
              <a:t> for XAMPP" box.</a:t>
            </a:r>
          </a:p>
          <a:p>
            <a:r>
              <a:rPr lang="en-US" dirty="0" smtClean="0"/>
              <a:t>Click </a:t>
            </a:r>
            <a:r>
              <a:rPr lang="en-US" b="1" dirty="0" smtClean="0"/>
              <a:t>Next</a:t>
            </a:r>
            <a:r>
              <a:rPr lang="en-US" dirty="0" smtClean="0"/>
              <a:t> twice.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id3448325-v4-900px-3448325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143248"/>
            <a:ext cx="5486400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Click Finish when prompted.</a:t>
            </a:r>
            <a:r>
              <a:rPr lang="en-US" dirty="0" smtClean="0"/>
              <a:t> This will open the XAMPP language preferences pop-up window.</a:t>
            </a:r>
          </a:p>
          <a:p>
            <a:endParaRPr lang="en-US" dirty="0"/>
          </a:p>
        </p:txBody>
      </p:sp>
      <p:pic>
        <p:nvPicPr>
          <p:cNvPr id="5" name="Picture 4" descr="aid3448325-v4-900px-3448325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143248"/>
            <a:ext cx="5500726" cy="3429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428604"/>
            <a:ext cx="7467600" cy="5929354"/>
          </a:xfrm>
        </p:spPr>
        <p:txBody>
          <a:bodyPr/>
          <a:lstStyle/>
          <a:p>
            <a:r>
              <a:rPr lang="en-US" b="1" dirty="0" smtClean="0"/>
              <a:t>Click Save when prompted.</a:t>
            </a:r>
            <a:r>
              <a:rPr lang="en-US" dirty="0" smtClean="0"/>
              <a:t> Doing so will save your default language settings and open the XAMPP dashboard.</a:t>
            </a:r>
            <a:endParaRPr lang="en-US" dirty="0"/>
          </a:p>
        </p:txBody>
      </p:sp>
      <p:sp>
        <p:nvSpPr>
          <p:cNvPr id="1026" name="AutoShape 2" descr="Image titled 3448325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titled 3448325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titled 3448325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id3448325-v4-900px-3448325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14488"/>
            <a:ext cx="685800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rgbClr val="742117"/>
      </a:dk1>
      <a:lt1>
        <a:sysClr val="window" lastClr="FFFFFF"/>
      </a:lt1>
      <a:dk2>
        <a:srgbClr val="696464"/>
      </a:dk2>
      <a:lt2>
        <a:srgbClr val="E9E5DC"/>
      </a:lt2>
      <a:accent1>
        <a:srgbClr val="742117"/>
      </a:accent1>
      <a:accent2>
        <a:srgbClr val="742117"/>
      </a:accent2>
      <a:accent3>
        <a:srgbClr val="742117"/>
      </a:accent3>
      <a:accent4>
        <a:srgbClr val="742117"/>
      </a:accent4>
      <a:accent5>
        <a:srgbClr val="742117"/>
      </a:accent5>
      <a:accent6>
        <a:srgbClr val="742117"/>
      </a:accent6>
      <a:hlink>
        <a:srgbClr val="742117"/>
      </a:hlink>
      <a:folHlink>
        <a:srgbClr val="74211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309</Words>
  <Application>Microsoft Office PowerPoint</Application>
  <PresentationFormat>On-screen Show (4:3)</PresentationFormat>
  <Paragraphs>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Topic : How to install Laravel</vt:lpstr>
      <vt:lpstr> </vt:lpstr>
      <vt:lpstr>Slide 3</vt:lpstr>
      <vt:lpstr>Slide 4</vt:lpstr>
      <vt:lpstr>Slide 5</vt:lpstr>
      <vt:lpstr>Slide 6</vt:lpstr>
      <vt:lpstr> </vt:lpstr>
      <vt:lpstr>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com</cp:lastModifiedBy>
  <cp:revision>16</cp:revision>
  <dcterms:created xsi:type="dcterms:W3CDTF">2019-07-13T07:51:42Z</dcterms:created>
  <dcterms:modified xsi:type="dcterms:W3CDTF">2019-07-13T12:55:22Z</dcterms:modified>
</cp:coreProperties>
</file>