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B1C57-2A02-456D-AA88-5DC23D621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9B5477-BC9C-4AC7-9CE9-E7207F242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1323C7-2A25-4D36-AEAB-1068989B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F028-1EDD-4166-874B-0818271AB121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BD6E8-60E9-4E3F-9CEB-DB0ED8B0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95862-D034-4D9F-B120-D5508490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6E6-01C5-4FF0-AA4F-6245B4914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3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E1AED-064D-463F-937C-1977E118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94DAE6-0E65-4602-9CB7-B2D9907B3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65699-D04B-4BA0-B4A9-664C0270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F028-1EDD-4166-874B-0818271AB121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18F4F-4AC3-4CE4-ACFC-65BC70BA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6D03F7-4C2F-4111-B4F3-F95036A5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6E6-01C5-4FF0-AA4F-6245B4914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18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4661BF-BF7D-4EC0-97E6-3029C5312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B8402-EA7D-4DF4-B980-BECF4AC7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B2896E-7CE6-4136-A765-307E081A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F028-1EDD-4166-874B-0818271AB121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CD96B6-60B4-47EE-9242-9138788D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580E8-7CF3-490E-A27C-0C525743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6E6-01C5-4FF0-AA4F-6245B4914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0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C25C0-121C-4676-9320-511AC753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49434-7E3F-4139-B870-AD43772C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E0D151-B301-4E2B-ADCE-46945A2E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F028-1EDD-4166-874B-0818271AB121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15183-3987-4E7A-A58C-4B15091F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186A91-DF53-4BF9-892B-7477D3EE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6E6-01C5-4FF0-AA4F-6245B4914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80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C0D8C-CB20-455B-85C4-C6850008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62DD7-C05F-4517-93EA-9D9DF498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62C00B-DE3A-4AB2-A2CD-23D46196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F028-1EDD-4166-874B-0818271AB121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F6845C-F733-4A42-AC5F-8127667F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4F0696-95B9-4CE2-AC3A-1107AF31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6E6-01C5-4FF0-AA4F-6245B4914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11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83D33-5114-49C0-B1F9-4625E2A7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0F9A68-A7D6-442E-813C-A536C46A6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73E1A0-0155-4A9F-810B-9835F19B1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E595C6-6802-46BE-B213-55CD2D2B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F028-1EDD-4166-874B-0818271AB121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54A771-3458-4EE8-9D26-4A8BFF04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CFC2CF-A42D-4BA7-8A57-3618B670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6E6-01C5-4FF0-AA4F-6245B4914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83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B2C23-2798-4D19-B676-85DB9A63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D6B668-AA13-44EB-948D-7FF6AD34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988A76-2261-4AE4-AA2C-BE25BC777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ABD6B6-DC26-413B-A00B-A85F91B2E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10459F-A437-422C-AC78-EFC8F2F58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086363-5689-44E5-982B-1F12F925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F028-1EDD-4166-874B-0818271AB121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E3C341-35D6-4364-9AB0-12C84E2B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3132EB-AD38-4D10-9489-0599DA6E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6E6-01C5-4FF0-AA4F-6245B4914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71EAD-F4FC-409D-9EB9-18FFE215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DB8AEC-F05E-4FD9-A9A0-6A3FE421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F028-1EDD-4166-874B-0818271AB121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DDC7C7-AD0D-4379-9D2C-718ECEDC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25BCFD-314D-4125-A48D-4EFC9453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6E6-01C5-4FF0-AA4F-6245B4914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04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DC6F43-175A-4405-BD8D-9A1937A3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F028-1EDD-4166-874B-0818271AB121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2633CF-6867-441D-BDA5-F7D0A206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2CF203-FBE8-406C-A83C-9A95ECBC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6E6-01C5-4FF0-AA4F-6245B4914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78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1593E-738D-4E0B-BD22-A054F54D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064A31-1798-4D1F-8C1F-966B8CFD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827372-28B6-407C-A29E-2A85F982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4A5964-A6CB-44B2-947D-5707FB48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F028-1EDD-4166-874B-0818271AB121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02906-84AF-40FC-8B9A-A47CF3E2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46115D-D9F1-4716-9487-654C925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6E6-01C5-4FF0-AA4F-6245B4914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752EA-EDF7-48DE-8C5B-6EE52AD4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C01D57-8967-4781-905C-5DFDF4B9E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C6AFFC-7448-46E1-949C-9A74C2D0C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1B4327-F853-485B-8792-9F05BA0B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F028-1EDD-4166-874B-0818271AB121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E2AE53-C01D-42BB-BB6F-745041B8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B7E97B-A5BB-41AC-BA8E-AF648555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6E6-01C5-4FF0-AA4F-6245B4914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21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97543-8C32-4E2A-B01F-F7FFE15B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E19C4B-93F3-459B-855E-76906CF3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D8C65C-1FC3-4E19-A08E-25225E02D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CF028-1EDD-4166-874B-0818271AB121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AFD502-DE1D-4025-98B4-14A109131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2D1100-A04D-4B8A-9F65-41A90A840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196E6-01C5-4FF0-AA4F-6245B4914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80D50-2B78-43BE-AF52-FBA75103F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zdhn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D7C85-8A12-43DE-B372-9EF903DC6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ncvnvbn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5265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zdhn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zdhn</dc:title>
  <dc:creator>Алексей Гусельников</dc:creator>
  <cp:lastModifiedBy>Алексей Гусельников</cp:lastModifiedBy>
  <cp:revision>1</cp:revision>
  <dcterms:created xsi:type="dcterms:W3CDTF">2021-01-16T13:50:59Z</dcterms:created>
  <dcterms:modified xsi:type="dcterms:W3CDTF">2021-01-16T13:51:09Z</dcterms:modified>
</cp:coreProperties>
</file>