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6" r:id="rId2"/>
    <p:sldId id="820" r:id="rId3"/>
    <p:sldId id="821" r:id="rId4"/>
    <p:sldId id="822" r:id="rId5"/>
    <p:sldId id="823" r:id="rId6"/>
    <p:sldId id="824" r:id="rId7"/>
    <p:sldId id="825" r:id="rId8"/>
    <p:sldId id="826" r:id="rId9"/>
    <p:sldId id="827" r:id="rId10"/>
    <p:sldId id="828" r:id="rId11"/>
    <p:sldId id="829" r:id="rId12"/>
    <p:sldId id="830" r:id="rId13"/>
    <p:sldId id="832" r:id="rId14"/>
    <p:sldId id="852" r:id="rId15"/>
    <p:sldId id="853" r:id="rId16"/>
    <p:sldId id="854" r:id="rId17"/>
    <p:sldId id="855" r:id="rId18"/>
    <p:sldId id="856" r:id="rId19"/>
    <p:sldId id="857" r:id="rId20"/>
    <p:sldId id="858" r:id="rId21"/>
    <p:sldId id="859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6847"/>
    <a:srgbClr val="4C2922"/>
    <a:srgbClr val="B4B889"/>
    <a:srgbClr val="757E4A"/>
    <a:srgbClr val="9EA986"/>
    <a:srgbClr val="A1BBBA"/>
    <a:srgbClr val="34675D"/>
    <a:srgbClr val="BFA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101CC-FEF2-40A5-9A8F-33233CBC6B51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191EA-0CF2-4570-BACD-7FEB39CC2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036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 dirty="0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837746-06BB-43E3-BA3B-080E6DBE0F0F}" type="slidenum">
              <a:rPr lang="es-ES" altLang="es-ES" sz="1200" smtClean="0">
                <a:latin typeface="Times New Roman" panose="02020603050405020304" pitchFamily="18" charset="0"/>
              </a:rPr>
              <a:pPr/>
              <a:t>2</a:t>
            </a:fld>
            <a:endParaRPr lang="es-ES" altLang="es-E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884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  <p:sp>
        <p:nvSpPr>
          <p:cNvPr id="2560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284EFC-C364-49C5-B806-18FE3AFD05BB}" type="slidenum">
              <a:rPr lang="es-ES" altLang="es-ES" sz="1200" smtClean="0">
                <a:latin typeface="Times New Roman" panose="02020603050405020304" pitchFamily="18" charset="0"/>
              </a:rPr>
              <a:pPr/>
              <a:t>11</a:t>
            </a:fld>
            <a:endParaRPr lang="es-ES" altLang="es-E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358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ECA0B0-B4A7-4C00-B3AC-47F69F9E4A5D}" type="slidenum">
              <a:rPr lang="es-ES" altLang="es-ES" sz="1200" smtClean="0">
                <a:latin typeface="Times New Roman" panose="02020603050405020304" pitchFamily="18" charset="0"/>
              </a:rPr>
              <a:pPr/>
              <a:t>12</a:t>
            </a:fld>
            <a:endParaRPr lang="es-ES" altLang="es-E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245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942321-3B6E-4A03-BA6A-81CDA7E61A99}" type="slidenum">
              <a:rPr lang="es-ES" altLang="es-ES" sz="1200" smtClean="0">
                <a:latin typeface="Times New Roman" panose="02020603050405020304" pitchFamily="18" charset="0"/>
              </a:rPr>
              <a:pPr/>
              <a:t>13</a:t>
            </a:fld>
            <a:endParaRPr lang="es-ES" altLang="es-E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038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  <p:sp>
        <p:nvSpPr>
          <p:cNvPr id="5018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7C0CE1-5CE9-449C-8160-12A3838EEFDB}" type="slidenum">
              <a:rPr lang="es-ES" altLang="es-ES" sz="1200" smtClean="0">
                <a:latin typeface="Times New Roman" panose="02020603050405020304" pitchFamily="18" charset="0"/>
              </a:rPr>
              <a:pPr/>
              <a:t>14</a:t>
            </a:fld>
            <a:endParaRPr lang="es-ES" altLang="es-E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671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 dirty="0"/>
          </a:p>
        </p:txBody>
      </p:sp>
      <p:sp>
        <p:nvSpPr>
          <p:cNvPr id="5222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17DE93-1E1A-492F-8830-15C992AF3AFB}" type="slidenum">
              <a:rPr lang="es-ES" altLang="es-ES" sz="1200" smtClean="0">
                <a:latin typeface="Times New Roman" panose="02020603050405020304" pitchFamily="18" charset="0"/>
              </a:rPr>
              <a:pPr/>
              <a:t>15</a:t>
            </a:fld>
            <a:endParaRPr lang="es-ES" altLang="es-E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834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 dirty="0"/>
          </a:p>
        </p:txBody>
      </p:sp>
      <p:sp>
        <p:nvSpPr>
          <p:cNvPr id="5632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0683E2-7AB0-4CD9-94B3-EFC96A48DBE4}" type="slidenum">
              <a:rPr lang="es-ES" altLang="es-ES" sz="1200" smtClean="0">
                <a:latin typeface="Times New Roman" panose="02020603050405020304" pitchFamily="18" charset="0"/>
              </a:rPr>
              <a:pPr/>
              <a:t>16</a:t>
            </a:fld>
            <a:endParaRPr lang="es-ES" altLang="es-E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762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  <p:sp>
        <p:nvSpPr>
          <p:cNvPr id="614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901384-64A3-4895-80B1-DAD482A5331D}" type="slidenum">
              <a:rPr lang="es-ES" altLang="es-ES" sz="1200" smtClean="0">
                <a:latin typeface="Times New Roman" panose="02020603050405020304" pitchFamily="18" charset="0"/>
              </a:rPr>
              <a:pPr/>
              <a:t>18</a:t>
            </a:fld>
            <a:endParaRPr lang="es-ES" altLang="es-E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201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  <p:sp>
        <p:nvSpPr>
          <p:cNvPr id="634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9C0D93-8448-47FB-A7D1-AC138A44E13A}" type="slidenum">
              <a:rPr lang="es-ES" altLang="es-ES" sz="1200" smtClean="0">
                <a:latin typeface="Times New Roman" panose="02020603050405020304" pitchFamily="18" charset="0"/>
              </a:rPr>
              <a:pPr/>
              <a:t>19</a:t>
            </a:fld>
            <a:endParaRPr lang="es-ES" altLang="es-E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15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  <p:sp>
        <p:nvSpPr>
          <p:cNvPr id="6554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5C97B2-851E-4426-9288-340050059144}" type="slidenum">
              <a:rPr lang="es-ES_tradnl" altLang="es-ES" sz="1200" smtClean="0">
                <a:latin typeface="Times New Roman" panose="02020603050405020304" pitchFamily="18" charset="0"/>
              </a:rPr>
              <a:pPr/>
              <a:t>20</a:t>
            </a:fld>
            <a:endParaRPr lang="es-ES_tradnl" altLang="es-E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848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  <p:sp>
        <p:nvSpPr>
          <p:cNvPr id="6758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D64315-6196-4159-9FA0-9A891BC0FFFF}" type="slidenum">
              <a:rPr lang="es-ES" altLang="es-ES" sz="1200" smtClean="0">
                <a:latin typeface="Times New Roman" panose="02020603050405020304" pitchFamily="18" charset="0"/>
              </a:rPr>
              <a:pPr/>
              <a:t>21</a:t>
            </a:fld>
            <a:endParaRPr lang="es-ES" altLang="es-E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242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  <p:sp>
        <p:nvSpPr>
          <p:cNvPr id="92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658A7F-6352-46DD-B595-4060623BA542}" type="slidenum">
              <a:rPr lang="es-ES" altLang="es-ES" sz="1200" smtClean="0">
                <a:latin typeface="Times New Roman" panose="02020603050405020304" pitchFamily="18" charset="0"/>
              </a:rPr>
              <a:pPr/>
              <a:t>3</a:t>
            </a:fld>
            <a:endParaRPr lang="es-ES" altLang="es-E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803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  <p:sp>
        <p:nvSpPr>
          <p:cNvPr id="1126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7AFA6C-9112-41B1-BCC3-842519D0ACAA}" type="slidenum">
              <a:rPr lang="es-ES" altLang="es-ES" sz="1200" smtClean="0">
                <a:latin typeface="Times New Roman" panose="02020603050405020304" pitchFamily="18" charset="0"/>
              </a:rPr>
              <a:pPr/>
              <a:t>4</a:t>
            </a:fld>
            <a:endParaRPr lang="es-ES" altLang="es-E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632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  <p:sp>
        <p:nvSpPr>
          <p:cNvPr id="1331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FB87FE-D30F-4741-868B-8AC7F094B2FE}" type="slidenum">
              <a:rPr lang="es-ES" altLang="es-ES" sz="1200" smtClean="0">
                <a:latin typeface="Times New Roman" panose="02020603050405020304" pitchFamily="18" charset="0"/>
              </a:rPr>
              <a:pPr/>
              <a:t>5</a:t>
            </a:fld>
            <a:endParaRPr lang="es-ES" altLang="es-E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265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  <p:sp>
        <p:nvSpPr>
          <p:cNvPr id="1536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129503-CBFC-4B85-882D-C4F98C1A2848}" type="slidenum">
              <a:rPr lang="es-ES" altLang="es-ES" sz="1200" smtClean="0">
                <a:latin typeface="Times New Roman" panose="02020603050405020304" pitchFamily="18" charset="0"/>
              </a:rPr>
              <a:pPr/>
              <a:t>6</a:t>
            </a:fld>
            <a:endParaRPr lang="es-ES" altLang="es-E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332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566689-1C2E-4B1B-8555-162BDC526719}" type="slidenum">
              <a:rPr lang="es-ES" altLang="es-ES" sz="1200" smtClean="0">
                <a:latin typeface="Times New Roman" panose="02020603050405020304" pitchFamily="18" charset="0"/>
              </a:rPr>
              <a:pPr/>
              <a:t>7</a:t>
            </a:fld>
            <a:endParaRPr lang="es-ES" altLang="es-E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19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  <p:sp>
        <p:nvSpPr>
          <p:cNvPr id="1946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6532B3-611C-4B0A-A9D2-FDBE69EA9C80}" type="slidenum">
              <a:rPr lang="es-ES" altLang="es-ES" sz="1200" smtClean="0">
                <a:latin typeface="Times New Roman" panose="02020603050405020304" pitchFamily="18" charset="0"/>
              </a:rPr>
              <a:pPr/>
              <a:t>8</a:t>
            </a:fld>
            <a:endParaRPr lang="es-ES" altLang="es-E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964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  <p:sp>
        <p:nvSpPr>
          <p:cNvPr id="2150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67DEE5-BACA-4A6C-9EE0-00CA0E124C28}" type="slidenum">
              <a:rPr lang="es-ES" altLang="es-ES" sz="1200" smtClean="0">
                <a:latin typeface="Times New Roman" panose="02020603050405020304" pitchFamily="18" charset="0"/>
              </a:rPr>
              <a:pPr/>
              <a:t>9</a:t>
            </a:fld>
            <a:endParaRPr lang="es-ES" altLang="es-E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691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9EFCE7-9787-497E-8A35-A8E99921B823}" type="slidenum">
              <a:rPr lang="es-ES" altLang="es-ES" sz="1200" smtClean="0">
                <a:latin typeface="Times New Roman" panose="02020603050405020304" pitchFamily="18" charset="0"/>
              </a:rPr>
              <a:pPr/>
              <a:t>10</a:t>
            </a:fld>
            <a:endParaRPr lang="es-ES" altLang="es-E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236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4 Rectángulo">
            <a:extLst>
              <a:ext uri="{FF2B5EF4-FFF2-40B4-BE49-F238E27FC236}">
                <a16:creationId xmlns:a16="http://schemas.microsoft.com/office/drawing/2014/main" id="{D19E19AC-AFE2-4E70-B388-5F23FED56B1A}"/>
              </a:ext>
            </a:extLst>
          </p:cNvPr>
          <p:cNvSpPr/>
          <p:nvPr userDrawn="1"/>
        </p:nvSpPr>
        <p:spPr>
          <a:xfrm>
            <a:off x="1" y="220104"/>
            <a:ext cx="12192000" cy="324000"/>
          </a:xfrm>
          <a:prstGeom prst="rect">
            <a:avLst/>
          </a:prstGeom>
          <a:solidFill>
            <a:srgbClr val="866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9FC169A-84F1-4D41-A0BE-667C55A068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62715" y="1710393"/>
            <a:ext cx="7666567" cy="2123658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s-ES" sz="4400" b="1" dirty="0" smtClean="0">
                <a:solidFill>
                  <a:srgbClr val="4C2922"/>
                </a:solidFill>
                <a:latin typeface="Trebuchet MS" panose="020B0603020202020204" pitchFamily="34" charset="0"/>
              </a:defRPr>
            </a:lvl1pPr>
            <a:lvl2pPr>
              <a:defRPr lang="es-ES" sz="1800" dirty="0" smtClean="0"/>
            </a:lvl2pPr>
            <a:lvl3pPr>
              <a:defRPr lang="es-ES" sz="1800" dirty="0" smtClean="0"/>
            </a:lvl3pPr>
            <a:lvl4pPr>
              <a:defRPr lang="es-ES" sz="1800" dirty="0" smtClean="0"/>
            </a:lvl4pPr>
            <a:lvl5pPr>
              <a:defRPr lang="es-ES" sz="1800" dirty="0"/>
            </a:lvl5pPr>
          </a:lstStyle>
          <a:p>
            <a:pPr marL="0" lvl="0" algn="ctr"/>
            <a:r>
              <a:rPr lang="es-ES" dirty="0"/>
              <a:t>HAGA CLIC PARA MODIFICAR LOS ESTILOS DE TEXTO DEL PATRÓN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D1907F3A-D71C-468A-A3F4-E1AE96215D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599" y="4001185"/>
            <a:ext cx="8432800" cy="1200329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s-ES" sz="3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s-ES" sz="1800" smtClean="0"/>
            </a:lvl2pPr>
            <a:lvl3pPr>
              <a:defRPr lang="es-ES" sz="1800" smtClean="0"/>
            </a:lvl3pPr>
            <a:lvl4pPr>
              <a:defRPr lang="es-ES" sz="1800" smtClean="0"/>
            </a:lvl4pPr>
            <a:lvl5pPr>
              <a:defRPr lang="es-ES" sz="1800"/>
            </a:lvl5pPr>
          </a:lstStyle>
          <a:p>
            <a:pPr marL="0" lvl="0" algn="ctr"/>
            <a:r>
              <a:rPr lang="es-ES" dirty="0"/>
              <a:t>HAGA CLIC PARA MODIFICAR LOS ESTILOS DE TEXTO DEL PATRÓN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870694E-FD8B-DC60-2F0B-77636C0398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327" y="4195742"/>
            <a:ext cx="3547346" cy="2011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4 Rectángulo">
            <a:extLst>
              <a:ext uri="{FF2B5EF4-FFF2-40B4-BE49-F238E27FC236}">
                <a16:creationId xmlns:a16="http://schemas.microsoft.com/office/drawing/2014/main" id="{60DFA3C4-424E-4F05-8D3A-D68C1FAADD18}"/>
              </a:ext>
            </a:extLst>
          </p:cNvPr>
          <p:cNvSpPr/>
          <p:nvPr userDrawn="1"/>
        </p:nvSpPr>
        <p:spPr>
          <a:xfrm>
            <a:off x="0" y="220104"/>
            <a:ext cx="10262752" cy="324000"/>
          </a:xfrm>
          <a:prstGeom prst="rect">
            <a:avLst/>
          </a:prstGeom>
          <a:solidFill>
            <a:srgbClr val="BFA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B185B0FF-E80D-4871-9E1B-0E5B537C81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328" y="778812"/>
            <a:ext cx="10483851" cy="461665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s-ES" sz="2400" b="1" smtClean="0">
                <a:solidFill>
                  <a:srgbClr val="866847"/>
                </a:solidFill>
                <a:latin typeface="Trebuchet MS" panose="020B0603020202020204" pitchFamily="34" charset="0"/>
              </a:defRPr>
            </a:lvl1pPr>
            <a:lvl2pPr>
              <a:defRPr lang="es-ES" sz="1800" smtClean="0"/>
            </a:lvl2pPr>
            <a:lvl3pPr>
              <a:defRPr lang="es-ES" sz="1800" smtClean="0"/>
            </a:lvl3pPr>
            <a:lvl4pPr>
              <a:defRPr lang="es-ES" sz="1800" smtClean="0"/>
            </a:lvl4pPr>
            <a:lvl5pPr>
              <a:defRPr lang="es-ES" sz="1800"/>
            </a:lvl5pPr>
          </a:lstStyle>
          <a:p>
            <a:pPr marL="0"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60C3E9B3-4028-471E-BE03-0F1BF9B145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3328" y="2185703"/>
            <a:ext cx="9476317" cy="40011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s-ES" sz="2000" smtClean="0">
                <a:latin typeface="Trebuchet MS" panose="020B0603020202020204" pitchFamily="34" charset="0"/>
              </a:defRPr>
            </a:lvl1pPr>
            <a:lvl2pPr>
              <a:defRPr lang="es-ES" sz="1800" dirty="0" smtClean="0"/>
            </a:lvl2pPr>
            <a:lvl3pPr>
              <a:defRPr lang="es-ES" sz="1800" dirty="0" smtClean="0"/>
            </a:lvl3pPr>
            <a:lvl4pPr>
              <a:defRPr lang="es-ES" sz="1800" dirty="0" smtClean="0"/>
            </a:lvl4pPr>
            <a:lvl5pPr>
              <a:defRPr lang="es-ES" sz="1800" dirty="0"/>
            </a:lvl5pPr>
          </a:lstStyle>
          <a:p>
            <a:pPr marL="0" lvl="0" algn="just"/>
            <a:r>
              <a:rPr lang="es-ES" dirty="0"/>
              <a:t>Haga clic para modificar los estilos de texto del patrón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AA2204B-72B0-BBAC-A1A4-279FC16B2E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034" y="58327"/>
            <a:ext cx="129286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8 Rectángulo">
            <a:extLst>
              <a:ext uri="{FF2B5EF4-FFF2-40B4-BE49-F238E27FC236}">
                <a16:creationId xmlns:a16="http://schemas.microsoft.com/office/drawing/2014/main" id="{C36DB2DE-105C-466B-9727-5E021289EBE2}"/>
              </a:ext>
            </a:extLst>
          </p:cNvPr>
          <p:cNvSpPr/>
          <p:nvPr userDrawn="1"/>
        </p:nvSpPr>
        <p:spPr>
          <a:xfrm>
            <a:off x="0" y="220104"/>
            <a:ext cx="10262752" cy="324000"/>
          </a:xfrm>
          <a:prstGeom prst="rect">
            <a:avLst/>
          </a:prstGeom>
          <a:solidFill>
            <a:srgbClr val="BFA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2109EB56-0511-4E7C-8720-A3233A3E52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328" y="778812"/>
            <a:ext cx="10483851" cy="461665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s-ES" sz="2400" b="1" smtClean="0">
                <a:solidFill>
                  <a:srgbClr val="866847"/>
                </a:solidFill>
                <a:latin typeface="Trebuchet MS" panose="020B0603020202020204" pitchFamily="34" charset="0"/>
              </a:defRPr>
            </a:lvl1pPr>
            <a:lvl2pPr>
              <a:defRPr lang="es-ES" sz="1800" smtClean="0"/>
            </a:lvl2pPr>
            <a:lvl3pPr>
              <a:defRPr lang="es-ES" sz="1800" smtClean="0"/>
            </a:lvl3pPr>
            <a:lvl4pPr>
              <a:defRPr lang="es-ES" sz="1800" smtClean="0"/>
            </a:lvl4pPr>
            <a:lvl5pPr>
              <a:defRPr lang="es-ES" sz="1800"/>
            </a:lvl5pPr>
          </a:lstStyle>
          <a:p>
            <a:pPr marL="0"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7" name="Marcador de texto 13">
            <a:extLst>
              <a:ext uri="{FF2B5EF4-FFF2-40B4-BE49-F238E27FC236}">
                <a16:creationId xmlns:a16="http://schemas.microsoft.com/office/drawing/2014/main" id="{35EBF125-F4D7-4DB1-A6A7-23083DA038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08951" y="1859951"/>
            <a:ext cx="9476317" cy="40011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s-ES" sz="2000" smtClean="0">
                <a:latin typeface="Trebuchet MS" panose="020B0603020202020204" pitchFamily="34" charset="0"/>
              </a:defRPr>
            </a:lvl1pPr>
            <a:lvl2pPr>
              <a:defRPr lang="es-ES" sz="1800" dirty="0" smtClean="0"/>
            </a:lvl2pPr>
            <a:lvl3pPr>
              <a:defRPr lang="es-ES" sz="1800" dirty="0" smtClean="0"/>
            </a:lvl3pPr>
            <a:lvl4pPr>
              <a:defRPr lang="es-ES" sz="1800" dirty="0" smtClean="0"/>
            </a:lvl4pPr>
            <a:lvl5pPr>
              <a:defRPr lang="es-ES" sz="1800" dirty="0"/>
            </a:lvl5pPr>
          </a:lstStyle>
          <a:p>
            <a:pPr marL="0" lvl="0" algn="just"/>
            <a:r>
              <a:rPr lang="es-ES" dirty="0"/>
              <a:t>Haga clic para modificar los estilos de texto del patrón</a:t>
            </a:r>
          </a:p>
        </p:txBody>
      </p:sp>
      <p:sp>
        <p:nvSpPr>
          <p:cNvPr id="20" name="Marcador de texto 13">
            <a:extLst>
              <a:ext uri="{FF2B5EF4-FFF2-40B4-BE49-F238E27FC236}">
                <a16:creationId xmlns:a16="http://schemas.microsoft.com/office/drawing/2014/main" id="{FB0964E8-09FA-4253-B496-A56E5121C6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06083" y="5879134"/>
            <a:ext cx="9476317" cy="40011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s-ES" sz="2000" smtClean="0">
                <a:latin typeface="Trebuchet MS" panose="020B0603020202020204" pitchFamily="34" charset="0"/>
              </a:defRPr>
            </a:lvl1pPr>
            <a:lvl2pPr>
              <a:defRPr lang="es-ES" sz="1800" dirty="0" smtClean="0"/>
            </a:lvl2pPr>
            <a:lvl3pPr>
              <a:defRPr lang="es-ES" sz="1800" dirty="0" smtClean="0"/>
            </a:lvl3pPr>
            <a:lvl4pPr>
              <a:defRPr lang="es-ES" sz="1800" dirty="0" smtClean="0"/>
            </a:lvl4pPr>
            <a:lvl5pPr>
              <a:defRPr lang="es-ES" sz="1800" dirty="0"/>
            </a:lvl5pPr>
          </a:lstStyle>
          <a:p>
            <a:pPr marL="0" lvl="0" algn="just"/>
            <a:r>
              <a:rPr lang="es-ES" dirty="0"/>
              <a:t>Haga clic para modificar los estilos de texto del patrón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F03C0CA-3343-184B-2F68-053DEA7B93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034" y="58327"/>
            <a:ext cx="129286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8 Rectángulo">
            <a:extLst>
              <a:ext uri="{FF2B5EF4-FFF2-40B4-BE49-F238E27FC236}">
                <a16:creationId xmlns:a16="http://schemas.microsoft.com/office/drawing/2014/main" id="{C36DB2DE-105C-466B-9727-5E021289EBE2}"/>
              </a:ext>
            </a:extLst>
          </p:cNvPr>
          <p:cNvSpPr/>
          <p:nvPr userDrawn="1"/>
        </p:nvSpPr>
        <p:spPr>
          <a:xfrm>
            <a:off x="0" y="220104"/>
            <a:ext cx="10262752" cy="324000"/>
          </a:xfrm>
          <a:prstGeom prst="rect">
            <a:avLst/>
          </a:prstGeom>
          <a:solidFill>
            <a:srgbClr val="BFA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043359E-9498-E287-54CB-42B83CFD86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034" y="58327"/>
            <a:ext cx="1292860" cy="733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0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4 Rectángulo">
            <a:extLst>
              <a:ext uri="{FF2B5EF4-FFF2-40B4-BE49-F238E27FC236}">
                <a16:creationId xmlns:a16="http://schemas.microsoft.com/office/drawing/2014/main" id="{9E7D1145-65F3-4E70-BA78-43006A73F082}"/>
              </a:ext>
            </a:extLst>
          </p:cNvPr>
          <p:cNvSpPr/>
          <p:nvPr userDrawn="1"/>
        </p:nvSpPr>
        <p:spPr>
          <a:xfrm>
            <a:off x="0" y="220104"/>
            <a:ext cx="10262752" cy="6637896"/>
          </a:xfrm>
          <a:prstGeom prst="rect">
            <a:avLst/>
          </a:prstGeom>
          <a:solidFill>
            <a:srgbClr val="BFA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sp>
        <p:nvSpPr>
          <p:cNvPr id="10" name="6 Rectángulo">
            <a:extLst>
              <a:ext uri="{FF2B5EF4-FFF2-40B4-BE49-F238E27FC236}">
                <a16:creationId xmlns:a16="http://schemas.microsoft.com/office/drawing/2014/main" id="{83DB299E-0D18-4DE9-8D3D-9ABEEE0DAAD7}"/>
              </a:ext>
            </a:extLst>
          </p:cNvPr>
          <p:cNvSpPr/>
          <p:nvPr userDrawn="1"/>
        </p:nvSpPr>
        <p:spPr>
          <a:xfrm>
            <a:off x="0" y="220104"/>
            <a:ext cx="10262752" cy="324000"/>
          </a:xfrm>
          <a:prstGeom prst="rect">
            <a:avLst/>
          </a:prstGeom>
          <a:solidFill>
            <a:srgbClr val="866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F8D88AB4-25CF-4F57-B399-C15CF153AB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74543" y="1506796"/>
            <a:ext cx="8147051" cy="40011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s-ES" sz="2000" smtClean="0">
                <a:solidFill>
                  <a:schemeClr val="bg1"/>
                </a:solidFill>
              </a:defRPr>
            </a:lvl1pPr>
            <a:lvl2pPr>
              <a:defRPr lang="es-ES" sz="1800" smtClean="0"/>
            </a:lvl2pPr>
            <a:lvl3pPr>
              <a:defRPr lang="es-ES" sz="1800" smtClean="0"/>
            </a:lvl3pPr>
            <a:lvl4pPr>
              <a:defRPr lang="es-ES" sz="1800" smtClean="0"/>
            </a:lvl4pPr>
            <a:lvl5pPr>
              <a:defRPr lang="es-ES" sz="1800"/>
            </a:lvl5pPr>
          </a:lstStyle>
          <a:p>
            <a:pPr marL="0" lvl="0" algn="just"/>
            <a:r>
              <a:rPr lang="es-ES" dirty="0"/>
              <a:t>Haga clic para modificar los estilos de texto del patrón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C135006-E513-709B-40CC-1729D308C8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034" y="58327"/>
            <a:ext cx="129286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4 Rectángulo">
            <a:extLst>
              <a:ext uri="{FF2B5EF4-FFF2-40B4-BE49-F238E27FC236}">
                <a16:creationId xmlns:a16="http://schemas.microsoft.com/office/drawing/2014/main" id="{8B889569-3652-4BD3-92DD-A999055B6842}"/>
              </a:ext>
            </a:extLst>
          </p:cNvPr>
          <p:cNvSpPr/>
          <p:nvPr userDrawn="1"/>
        </p:nvSpPr>
        <p:spPr>
          <a:xfrm>
            <a:off x="0" y="220104"/>
            <a:ext cx="10262752" cy="324000"/>
          </a:xfrm>
          <a:prstGeom prst="rect">
            <a:avLst/>
          </a:prstGeom>
          <a:solidFill>
            <a:srgbClr val="BFA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sp>
        <p:nvSpPr>
          <p:cNvPr id="12" name="8 Rectángulo">
            <a:extLst>
              <a:ext uri="{FF2B5EF4-FFF2-40B4-BE49-F238E27FC236}">
                <a16:creationId xmlns:a16="http://schemas.microsoft.com/office/drawing/2014/main" id="{6129FCF8-751F-48C6-8952-3B703FCAB32B}"/>
              </a:ext>
            </a:extLst>
          </p:cNvPr>
          <p:cNvSpPr/>
          <p:nvPr userDrawn="1"/>
        </p:nvSpPr>
        <p:spPr>
          <a:xfrm>
            <a:off x="0" y="3144050"/>
            <a:ext cx="10262752" cy="1311215"/>
          </a:xfrm>
          <a:prstGeom prst="rect">
            <a:avLst/>
          </a:prstGeom>
          <a:solidFill>
            <a:srgbClr val="BFA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1CBF2587-6275-46C2-B09E-3327D30A30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54102" y="1230908"/>
            <a:ext cx="8959849" cy="2868612"/>
          </a:xfrm>
        </p:spPr>
        <p:txBody>
          <a:bodyPr/>
          <a:lstStyle>
            <a:lvl1pPr marL="0" indent="0">
              <a:buNone/>
              <a:defRPr lang="es-E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es-E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es-E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es-E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es-E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endParaRPr lang="es-ES" dirty="0"/>
          </a:p>
        </p:txBody>
      </p:sp>
      <p:sp>
        <p:nvSpPr>
          <p:cNvPr id="17" name="Marcador de texto 12">
            <a:extLst>
              <a:ext uri="{FF2B5EF4-FFF2-40B4-BE49-F238E27FC236}">
                <a16:creationId xmlns:a16="http://schemas.microsoft.com/office/drawing/2014/main" id="{83178B3E-AAB2-49BB-92FD-DF5665B668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74543" y="3374802"/>
            <a:ext cx="8147051" cy="40011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s-ES" sz="2000" smtClean="0">
                <a:solidFill>
                  <a:schemeClr val="bg1"/>
                </a:solidFill>
              </a:defRPr>
            </a:lvl1pPr>
            <a:lvl2pPr>
              <a:defRPr lang="es-ES" sz="1800" smtClean="0"/>
            </a:lvl2pPr>
            <a:lvl3pPr>
              <a:defRPr lang="es-ES" sz="1800" smtClean="0"/>
            </a:lvl3pPr>
            <a:lvl4pPr>
              <a:defRPr lang="es-ES" sz="1800" smtClean="0"/>
            </a:lvl4pPr>
            <a:lvl5pPr>
              <a:defRPr lang="es-ES" sz="1800"/>
            </a:lvl5pPr>
          </a:lstStyle>
          <a:p>
            <a:pPr marL="0" lvl="0" algn="just"/>
            <a:r>
              <a:rPr lang="es-ES" dirty="0"/>
              <a:t>Haga clic para modificar los estilos de texto del patrón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864A8607-3103-4A30-90AF-AAF71E56B1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54101" y="4625194"/>
            <a:ext cx="8959849" cy="1731156"/>
          </a:xfrm>
        </p:spPr>
        <p:txBody>
          <a:bodyPr/>
          <a:lstStyle>
            <a:lvl1pPr marL="0" indent="0">
              <a:buNone/>
              <a:defRPr lang="es-E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es-E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es-E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es-E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es-E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endParaRPr lang="es-ES" dirty="0"/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C2EDB875-9005-4CA8-B549-41A03329C5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328" y="778812"/>
            <a:ext cx="10483851" cy="461665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s-ES" sz="2400" b="1" smtClean="0">
                <a:solidFill>
                  <a:srgbClr val="866847"/>
                </a:solidFill>
                <a:latin typeface="Trebuchet MS" panose="020B0603020202020204" pitchFamily="34" charset="0"/>
              </a:defRPr>
            </a:lvl1pPr>
            <a:lvl2pPr>
              <a:defRPr lang="es-ES" sz="1800" smtClean="0"/>
            </a:lvl2pPr>
            <a:lvl3pPr>
              <a:defRPr lang="es-ES" sz="1800" smtClean="0"/>
            </a:lvl3pPr>
            <a:lvl4pPr>
              <a:defRPr lang="es-ES" sz="1800" smtClean="0"/>
            </a:lvl4pPr>
            <a:lvl5pPr>
              <a:defRPr lang="es-ES" sz="1800"/>
            </a:lvl5pPr>
          </a:lstStyle>
          <a:p>
            <a:pPr marL="0" lvl="0"/>
            <a:r>
              <a:rPr lang="es-ES" dirty="0"/>
              <a:t>HAGA CLIC PARA MODIFICAR LOS ESTILOS DE TEXTO DEL PATRÓN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0B53894-8D97-4562-976B-61C8F4F8B0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034" y="58327"/>
            <a:ext cx="129286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4 Rectángulo">
            <a:extLst>
              <a:ext uri="{FF2B5EF4-FFF2-40B4-BE49-F238E27FC236}">
                <a16:creationId xmlns:a16="http://schemas.microsoft.com/office/drawing/2014/main" id="{36E0F822-F733-40A0-ABDF-15D858608FA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A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27AED6A-D4C6-8F0F-EE8F-A3CB6303D9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895" y="1937576"/>
            <a:ext cx="6070210" cy="3302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1" r:id="rId5"/>
    <p:sldLayoutId id="2147483652" r:id="rId6"/>
    <p:sldLayoutId id="2147483653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s.mt.com/es/es/home/products/Laboratory_Weighing_Solutions/moisture-analyzer/entry_moistureanalyzer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7B31B73-F5A0-4904-9BCD-AA5F026164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8082" y="1709399"/>
            <a:ext cx="7915835" cy="2308324"/>
          </a:xfrm>
        </p:spPr>
        <p:txBody>
          <a:bodyPr/>
          <a:lstStyle/>
          <a:p>
            <a:pPr algn="ctr"/>
            <a:r>
              <a:rPr lang="es-ES" altLang="es-ES" sz="4800" dirty="0"/>
              <a:t>EL ALMIDÓN EN LAS COLAS PARA FABRICACIÓN DE CARTÓN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749034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texto 1">
            <a:extLst>
              <a:ext uri="{FF2B5EF4-FFF2-40B4-BE49-F238E27FC236}">
                <a16:creationId xmlns:a16="http://schemas.microsoft.com/office/drawing/2014/main" id="{481F2D70-F982-46D1-B2E9-0DED0FF4601F}"/>
              </a:ext>
            </a:extLst>
          </p:cNvPr>
          <p:cNvSpPr txBox="1">
            <a:spLocks/>
          </p:cNvSpPr>
          <p:nvPr/>
        </p:nvSpPr>
        <p:spPr>
          <a:xfrm>
            <a:off x="2171496" y="778812"/>
            <a:ext cx="7862888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lang="es-ES" sz="2400" b="1" smtClean="0">
                <a:solidFill>
                  <a:srgbClr val="866847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lang="es-ES" smtClean="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lang="es-ES" smtClean="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lang="es-ES" smtClean="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es-ES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s-ES" altLang="es-ES" dirty="0"/>
              <a:t>CARACTERÍSTICAS DE LOS ALMIDONES NATIVOS</a:t>
            </a:r>
            <a:endParaRPr lang="es-ES_tradnl" alt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204" y="2343150"/>
            <a:ext cx="6620133" cy="320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7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1 Rectángulo"/>
          <p:cNvSpPr>
            <a:spLocks noChangeArrowheads="1"/>
          </p:cNvSpPr>
          <p:nvPr/>
        </p:nvSpPr>
        <p:spPr bwMode="auto">
          <a:xfrm>
            <a:off x="2430317" y="4784403"/>
            <a:ext cx="2143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b="1" dirty="0">
                <a:latin typeface="Trebuchet MS" panose="020B0603020202020204" pitchFamily="34" charset="0"/>
              </a:rPr>
              <a:t> ALMIDÓN </a:t>
            </a:r>
            <a:r>
              <a:rPr lang="es-ES" altLang="es-ES" b="1" dirty="0">
                <a:solidFill>
                  <a:srgbClr val="866847"/>
                </a:solidFill>
                <a:latin typeface="Trebuchet MS" panose="020B0603020202020204" pitchFamily="34" charset="0"/>
              </a:rPr>
              <a:t>DE MAIZ</a:t>
            </a:r>
          </a:p>
        </p:txBody>
      </p:sp>
      <p:pic>
        <p:nvPicPr>
          <p:cNvPr id="24580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083" y="2834699"/>
            <a:ext cx="3767586" cy="295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774" y="1670804"/>
            <a:ext cx="3732212" cy="295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Marcador de texto 1">
            <a:extLst>
              <a:ext uri="{FF2B5EF4-FFF2-40B4-BE49-F238E27FC236}">
                <a16:creationId xmlns:a16="http://schemas.microsoft.com/office/drawing/2014/main" id="{481F2D70-F982-46D1-B2E9-0DED0FF4601F}"/>
              </a:ext>
            </a:extLst>
          </p:cNvPr>
          <p:cNvSpPr txBox="1">
            <a:spLocks/>
          </p:cNvSpPr>
          <p:nvPr/>
        </p:nvSpPr>
        <p:spPr>
          <a:xfrm>
            <a:off x="2171496" y="778812"/>
            <a:ext cx="7862888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lang="es-ES" sz="2400" b="1" smtClean="0">
                <a:solidFill>
                  <a:srgbClr val="866847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lang="es-ES" smtClean="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lang="es-ES" smtClean="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lang="es-ES" smtClean="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es-ES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s-ES" altLang="es-ES" dirty="0"/>
              <a:t>CARACTERÍSTICAS DE LOS ALMIDONES NATIVOS</a:t>
            </a:r>
            <a:endParaRPr lang="es-ES_tradnl" altLang="es-ES" dirty="0"/>
          </a:p>
        </p:txBody>
      </p:sp>
      <p:sp>
        <p:nvSpPr>
          <p:cNvPr id="4" name="Rectángulo 3"/>
          <p:cNvSpPr/>
          <p:nvPr/>
        </p:nvSpPr>
        <p:spPr>
          <a:xfrm>
            <a:off x="7305194" y="5996409"/>
            <a:ext cx="20724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ES" sz="1600" b="1" dirty="0">
                <a:latin typeface="Trebuchet MS" panose="020B0603020202020204" pitchFamily="34" charset="0"/>
              </a:rPr>
              <a:t>ALMIDÓN </a:t>
            </a:r>
            <a:r>
              <a:rPr lang="es-ES" altLang="es-ES" sz="1600" b="1" dirty="0">
                <a:solidFill>
                  <a:srgbClr val="866847"/>
                </a:solidFill>
                <a:latin typeface="Trebuchet MS" panose="020B0603020202020204" pitchFamily="34" charset="0"/>
              </a:rPr>
              <a:t>DE TRIGO </a:t>
            </a:r>
            <a:endParaRPr lang="es-ES" sz="1600" dirty="0">
              <a:solidFill>
                <a:srgbClr val="8668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17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Rectángulo"/>
          <p:cNvSpPr>
            <a:spLocks noChangeArrowheads="1"/>
          </p:cNvSpPr>
          <p:nvPr/>
        </p:nvSpPr>
        <p:spPr bwMode="auto">
          <a:xfrm>
            <a:off x="3739096" y="6016418"/>
            <a:ext cx="4727688" cy="34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b="1" dirty="0">
                <a:latin typeface="Trebuchet MS" panose="020B0603020202020204" pitchFamily="34" charset="0"/>
              </a:rPr>
              <a:t> A-MAKAL   B-CAMOTE   C-YUCA   D-SAGU</a:t>
            </a:r>
          </a:p>
        </p:txBody>
      </p:sp>
      <p:pic>
        <p:nvPicPr>
          <p:cNvPr id="26628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25" y="1528763"/>
            <a:ext cx="5365750" cy="437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Marcador de texto 1">
            <a:extLst>
              <a:ext uri="{FF2B5EF4-FFF2-40B4-BE49-F238E27FC236}">
                <a16:creationId xmlns:a16="http://schemas.microsoft.com/office/drawing/2014/main" id="{481F2D70-F982-46D1-B2E9-0DED0FF4601F}"/>
              </a:ext>
            </a:extLst>
          </p:cNvPr>
          <p:cNvSpPr txBox="1">
            <a:spLocks/>
          </p:cNvSpPr>
          <p:nvPr/>
        </p:nvSpPr>
        <p:spPr>
          <a:xfrm>
            <a:off x="2171496" y="778812"/>
            <a:ext cx="7862888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lang="es-ES" sz="2400" b="1" smtClean="0">
                <a:solidFill>
                  <a:srgbClr val="866847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lang="es-ES" smtClean="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lang="es-ES" smtClean="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lang="es-ES" smtClean="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es-ES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s-ES" altLang="es-ES" dirty="0"/>
              <a:t>CARACTERÍSTICAS DE LOS ALMIDONES NATIVOS</a:t>
            </a:r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109768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892550" y="45370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" altLang="es-ES" sz="240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7726363" y="2522539"/>
            <a:ext cx="665162" cy="198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8031164" y="2559050"/>
            <a:ext cx="473075" cy="990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30726" name="Rectangle 8"/>
          <p:cNvSpPr>
            <a:spLocks noChangeArrowheads="1"/>
          </p:cNvSpPr>
          <p:nvPr/>
        </p:nvSpPr>
        <p:spPr bwMode="auto">
          <a:xfrm>
            <a:off x="2316163" y="3473450"/>
            <a:ext cx="4495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endParaRPr lang="en-US" altLang="es-ES" sz="2400"/>
          </a:p>
        </p:txBody>
      </p:sp>
      <p:sp>
        <p:nvSpPr>
          <p:cNvPr id="30727" name="Rectangle 10"/>
          <p:cNvSpPr>
            <a:spLocks noChangeArrowheads="1"/>
          </p:cNvSpPr>
          <p:nvPr/>
        </p:nvSpPr>
        <p:spPr bwMode="auto">
          <a:xfrm>
            <a:off x="2392363" y="1847850"/>
            <a:ext cx="77724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s-ES" sz="4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0728" name="1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41"/>
          <a:stretch/>
        </p:blipFill>
        <p:spPr bwMode="auto">
          <a:xfrm>
            <a:off x="2823001" y="1605533"/>
            <a:ext cx="6400277" cy="1406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2753686B-E652-4477-BCD3-74F27719F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164" y="5371503"/>
            <a:ext cx="5158470" cy="103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757238" indent="-757238" eaLnBrk="1" hangingPunct="1">
              <a:buNone/>
              <a:tabLst>
                <a:tab pos="4762500" algn="l"/>
              </a:tabLst>
              <a:defRPr/>
            </a:pPr>
            <a:r>
              <a:rPr lang="es-ES" altLang="es-ES" sz="2000" b="1" kern="0" dirty="0">
                <a:latin typeface="Trebuchet MS" panose="020B0603020202020204" pitchFamily="34" charset="0"/>
              </a:rPr>
              <a:t>	    </a:t>
            </a:r>
            <a:r>
              <a:rPr lang="es-ES" altLang="es-ES" sz="1800" b="1" kern="0" dirty="0">
                <a:solidFill>
                  <a:srgbClr val="866847"/>
                </a:solidFill>
                <a:latin typeface="Trebuchet MS" panose="020B0603020202020204" pitchFamily="34" charset="0"/>
              </a:rPr>
              <a:t>AMILOSA</a:t>
            </a:r>
            <a:r>
              <a:rPr lang="es-ES" altLang="es-ES" sz="1800" b="1" kern="0" dirty="0">
                <a:latin typeface="Trebuchet MS" panose="020B0603020202020204" pitchFamily="34" charset="0"/>
              </a:rPr>
              <a:t>	</a:t>
            </a:r>
            <a:endParaRPr lang="es-ES" altLang="es-ES" sz="1800" b="1" kern="0" dirty="0">
              <a:solidFill>
                <a:srgbClr val="866847"/>
              </a:solidFill>
              <a:latin typeface="Trebuchet MS" panose="020B0603020202020204" pitchFamily="34" charset="0"/>
            </a:endParaRPr>
          </a:p>
          <a:p>
            <a:pPr marL="757238" indent="-757238" eaLnBrk="1" hangingPunct="1">
              <a:buNone/>
              <a:tabLst>
                <a:tab pos="4762500" algn="l"/>
              </a:tabLst>
              <a:defRPr/>
            </a:pPr>
            <a:r>
              <a:rPr lang="es-ES" altLang="es-ES" sz="1800" kern="0" dirty="0">
                <a:latin typeface="Trebuchet MS" panose="020B0603020202020204" pitchFamily="34" charset="0"/>
              </a:rPr>
              <a:t>	Estructura lineal	</a:t>
            </a:r>
          </a:p>
          <a:p>
            <a:pPr marL="757238" indent="-757238" eaLnBrk="1" hangingPunct="1">
              <a:buNone/>
              <a:tabLst>
                <a:tab pos="4762500" algn="l"/>
              </a:tabLst>
              <a:defRPr/>
            </a:pPr>
            <a:r>
              <a:rPr lang="es-ES" altLang="es-ES" sz="1800" kern="0" dirty="0">
                <a:latin typeface="Trebuchet MS" panose="020B0603020202020204" pitchFamily="34" charset="0"/>
              </a:rPr>
              <a:t> Conformación espacial helicoidal	</a:t>
            </a:r>
          </a:p>
          <a:p>
            <a:pPr marL="757238" indent="-757238" eaLnBrk="1" hangingPunct="1">
              <a:buNone/>
              <a:tabLst>
                <a:tab pos="4762500" algn="l"/>
              </a:tabLst>
              <a:defRPr/>
            </a:pPr>
            <a:endParaRPr lang="es-ES" altLang="es-ES" sz="2000" kern="0" dirty="0">
              <a:latin typeface="Trebuchet MS" panose="020B0603020202020204" pitchFamily="34" charset="0"/>
            </a:endParaRPr>
          </a:p>
        </p:txBody>
      </p:sp>
      <p:sp>
        <p:nvSpPr>
          <p:cNvPr id="12" name="Marcador de texto 1">
            <a:extLst>
              <a:ext uri="{FF2B5EF4-FFF2-40B4-BE49-F238E27FC236}">
                <a16:creationId xmlns:a16="http://schemas.microsoft.com/office/drawing/2014/main" id="{481F2D70-F982-46D1-B2E9-0DED0FF4601F}"/>
              </a:ext>
            </a:extLst>
          </p:cNvPr>
          <p:cNvSpPr txBox="1">
            <a:spLocks/>
          </p:cNvSpPr>
          <p:nvPr/>
        </p:nvSpPr>
        <p:spPr>
          <a:xfrm>
            <a:off x="2171496" y="778812"/>
            <a:ext cx="7862888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lang="es-ES" sz="2400" b="1" smtClean="0">
                <a:solidFill>
                  <a:srgbClr val="866847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lang="es-ES" smtClean="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lang="es-ES" smtClean="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lang="es-ES" smtClean="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es-ES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s-ES" altLang="es-ES" dirty="0"/>
              <a:t>FRACCIONES DEL ALMIDÓN</a:t>
            </a:r>
            <a:endParaRPr lang="es-ES_tradnl" alt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474CD64-D87D-4CEB-87C6-12C480491FE6}"/>
              </a:ext>
            </a:extLst>
          </p:cNvPr>
          <p:cNvSpPr/>
          <p:nvPr/>
        </p:nvSpPr>
        <p:spPr>
          <a:xfrm>
            <a:off x="6023141" y="5483224"/>
            <a:ext cx="3852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7238" indent="-757238">
              <a:tabLst>
                <a:tab pos="4762500" algn="l"/>
              </a:tabLst>
              <a:defRPr/>
            </a:pPr>
            <a:r>
              <a:rPr lang="es-ES" altLang="es-ES" b="1" kern="0" dirty="0">
                <a:solidFill>
                  <a:srgbClr val="866847"/>
                </a:solidFill>
                <a:latin typeface="Trebuchet MS" panose="020B0603020202020204" pitchFamily="34" charset="0"/>
              </a:rPr>
              <a:t> </a:t>
            </a:r>
            <a:r>
              <a:rPr lang="es-ES" altLang="es-ES" b="1" kern="0" dirty="0">
                <a:latin typeface="Trebuchet MS" panose="020B0603020202020204" pitchFamily="34" charset="0"/>
              </a:rPr>
              <a:t>	    </a:t>
            </a:r>
            <a:r>
              <a:rPr lang="es-ES" altLang="es-ES" b="1" kern="0" dirty="0">
                <a:solidFill>
                  <a:srgbClr val="866847"/>
                </a:solidFill>
                <a:latin typeface="Trebuchet MS" panose="020B0603020202020204" pitchFamily="34" charset="0"/>
              </a:rPr>
              <a:t>AMILOPECTINA</a:t>
            </a:r>
          </a:p>
          <a:p>
            <a:pPr marL="757238" indent="-757238">
              <a:tabLst>
                <a:tab pos="4762500" algn="l"/>
              </a:tabLst>
              <a:defRPr/>
            </a:pPr>
            <a:r>
              <a:rPr lang="es-ES" altLang="es-ES" b="1" kern="0" dirty="0">
                <a:solidFill>
                  <a:srgbClr val="866847"/>
                </a:solidFill>
                <a:latin typeface="Trebuchet MS" panose="020B0603020202020204" pitchFamily="34" charset="0"/>
              </a:rPr>
              <a:t>        </a:t>
            </a:r>
            <a:r>
              <a:rPr lang="es-ES" altLang="es-ES" kern="0" dirty="0">
                <a:latin typeface="Trebuchet MS" panose="020B0603020202020204" pitchFamily="34" charset="0"/>
              </a:rPr>
              <a:t>Estructura muy ramificada</a:t>
            </a:r>
          </a:p>
        </p:txBody>
      </p:sp>
      <p:pic>
        <p:nvPicPr>
          <p:cNvPr id="11" name="1 Imagen">
            <a:extLst>
              <a:ext uri="{FF2B5EF4-FFF2-40B4-BE49-F238E27FC236}">
                <a16:creationId xmlns:a16="http://schemas.microsoft.com/office/drawing/2014/main" id="{E3E91FB0-9F38-4445-B5E1-26EB4F0C9E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50"/>
          <a:stretch/>
        </p:blipFill>
        <p:spPr bwMode="auto">
          <a:xfrm>
            <a:off x="2968724" y="2831425"/>
            <a:ext cx="6647237" cy="2474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344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2631142" y="1498737"/>
            <a:ext cx="6781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_tradnl" altLang="es-ES" sz="2500" b="1" dirty="0">
                <a:solidFill>
                  <a:srgbClr val="4C2922"/>
                </a:solidFill>
                <a:latin typeface="Trebuchet MS" panose="020B0603020202020204" pitchFamily="34" charset="0"/>
              </a:rPr>
              <a:t>ALMIDÓN</a:t>
            </a:r>
            <a:endParaRPr lang="es-ES_tradnl" altLang="es-ES" sz="2500" b="1" i="1" dirty="0">
              <a:solidFill>
                <a:srgbClr val="4C2922"/>
              </a:solidFill>
              <a:latin typeface="Trebuchet MS" panose="020B0603020202020204" pitchFamily="34" charset="0"/>
            </a:endParaRP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3252585" y="2899997"/>
            <a:ext cx="6160357" cy="205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marL="285750" indent="-285750" defTabSz="609600">
              <a:tabLst>
                <a:tab pos="8651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09600">
              <a:tabLst>
                <a:tab pos="8651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09600">
              <a:tabLst>
                <a:tab pos="8651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09600">
              <a:tabLst>
                <a:tab pos="8651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09600">
              <a:tabLst>
                <a:tab pos="8651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51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51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51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51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  <a:buClr>
                <a:srgbClr val="4C2922"/>
              </a:buClr>
              <a:buSzPct val="80000"/>
              <a:buFont typeface="Arial" panose="020B0604020202020204" pitchFamily="34" charset="0"/>
              <a:buChar char="•"/>
            </a:pPr>
            <a:r>
              <a:rPr lang="es-ES" altLang="es-ES" dirty="0">
                <a:latin typeface="Trebuchet MS" panose="020B0603020202020204" pitchFamily="34" charset="0"/>
              </a:rPr>
              <a:t>SIRVE DE SOPORTE Y TRANSPORTE AL ALMIDÓN CRUDO</a:t>
            </a:r>
          </a:p>
          <a:p>
            <a:pPr algn="just">
              <a:spcBef>
                <a:spcPct val="50000"/>
              </a:spcBef>
              <a:buClr>
                <a:srgbClr val="4C2922"/>
              </a:buClr>
              <a:buSzPct val="80000"/>
              <a:buFont typeface="Arial" panose="020B0604020202020204" pitchFamily="34" charset="0"/>
              <a:buChar char="•"/>
            </a:pPr>
            <a:r>
              <a:rPr lang="es-ES" altLang="es-ES" dirty="0">
                <a:latin typeface="Trebuchet MS" panose="020B0603020202020204" pitchFamily="34" charset="0"/>
              </a:rPr>
              <a:t>CONFIERE VISCOSIDAD A LA COLA </a:t>
            </a:r>
          </a:p>
          <a:p>
            <a:pPr algn="just">
              <a:spcBef>
                <a:spcPct val="50000"/>
              </a:spcBef>
              <a:buClr>
                <a:srgbClr val="4C2922"/>
              </a:buClr>
              <a:buSzPct val="80000"/>
              <a:buFont typeface="Arial" panose="020B0604020202020204" pitchFamily="34" charset="0"/>
              <a:buChar char="•"/>
            </a:pPr>
            <a:r>
              <a:rPr lang="es-ES" altLang="es-ES" dirty="0">
                <a:latin typeface="Trebuchet MS" panose="020B0603020202020204" pitchFamily="34" charset="0"/>
              </a:rPr>
              <a:t>RETIENE EL AGUA PARA EL ALMIDÓN CRUDO (ABSORBE 20 VECES SU PESO EN AGUA)</a:t>
            </a:r>
          </a:p>
          <a:p>
            <a:pPr algn="just">
              <a:spcBef>
                <a:spcPct val="50000"/>
              </a:spcBef>
              <a:buClr>
                <a:srgbClr val="4C2922"/>
              </a:buClr>
              <a:buSzPct val="80000"/>
              <a:buFont typeface="Arial" panose="020B0604020202020204" pitchFamily="34" charset="0"/>
              <a:buChar char="•"/>
            </a:pPr>
            <a:r>
              <a:rPr lang="es-ES" altLang="es-ES" dirty="0">
                <a:latin typeface="Trebuchet MS" panose="020B0603020202020204" pitchFamily="34" charset="0"/>
              </a:rPr>
              <a:t>CONTROLA LA ABSORCION DE AGUA DEL MEDIUM</a:t>
            </a:r>
          </a:p>
          <a:p>
            <a:pPr algn="just">
              <a:spcBef>
                <a:spcPct val="50000"/>
              </a:spcBef>
              <a:buClr>
                <a:srgbClr val="4C2922"/>
              </a:buClr>
              <a:buSzPct val="80000"/>
              <a:buFont typeface="Arial" panose="020B0604020202020204" pitchFamily="34" charset="0"/>
              <a:buChar char="•"/>
            </a:pPr>
            <a:r>
              <a:rPr lang="es-ES" altLang="es-ES" dirty="0">
                <a:latin typeface="Trebuchet MS" panose="020B0603020202020204" pitchFamily="34" charset="0"/>
              </a:rPr>
              <a:t>PROPORCIONA TACK </a:t>
            </a:r>
            <a:r>
              <a:rPr lang="es-ES" altLang="es-ES" dirty="0" err="1">
                <a:latin typeface="Trebuchet MS" panose="020B0603020202020204" pitchFamily="34" charset="0"/>
              </a:rPr>
              <a:t>ó</a:t>
            </a:r>
            <a:r>
              <a:rPr lang="es-ES" altLang="es-ES" dirty="0">
                <a:latin typeface="Trebuchet MS" panose="020B0603020202020204" pitchFamily="34" charset="0"/>
              </a:rPr>
              <a:t> AGARRE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3252585" y="2449147"/>
            <a:ext cx="497486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ES_tradnl" altLang="es-ES" sz="2000" b="1" dirty="0">
                <a:solidFill>
                  <a:srgbClr val="866847"/>
                </a:solidFill>
                <a:latin typeface="Trebuchet MS" panose="020B0603020202020204" pitchFamily="34" charset="0"/>
              </a:rPr>
              <a:t>CARRIER O PORTADOR</a:t>
            </a:r>
            <a:endParaRPr lang="es-ES_tradnl" altLang="es-ES" sz="2000" b="1" i="1" dirty="0">
              <a:solidFill>
                <a:srgbClr val="866847"/>
              </a:solidFill>
              <a:latin typeface="Trebuchet MS" panose="020B0603020202020204" pitchFamily="34" charset="0"/>
            </a:endParaRP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3252585" y="5635444"/>
            <a:ext cx="616035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marL="285750" indent="-285750" defTabSz="609600">
              <a:tabLst>
                <a:tab pos="8651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09600">
              <a:tabLst>
                <a:tab pos="8651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09600">
              <a:tabLst>
                <a:tab pos="8651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09600">
              <a:tabLst>
                <a:tab pos="8651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09600">
              <a:tabLst>
                <a:tab pos="8651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51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51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51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51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  <a:buClr>
                <a:srgbClr val="4C2922"/>
              </a:buClr>
              <a:buSzPct val="80000"/>
              <a:buFont typeface="Arial" panose="020B0604020202020204" pitchFamily="34" charset="0"/>
              <a:buChar char="•"/>
            </a:pPr>
            <a:r>
              <a:rPr lang="es-ES" altLang="es-ES" dirty="0">
                <a:latin typeface="Trebuchet MS" panose="020B0603020202020204" pitchFamily="34" charset="0"/>
              </a:rPr>
              <a:t>ABSORBE EL AGUA PARA EL INICIO DEL PEGADO</a:t>
            </a:r>
          </a:p>
          <a:p>
            <a:pPr algn="just">
              <a:spcBef>
                <a:spcPct val="50000"/>
              </a:spcBef>
              <a:buClr>
                <a:srgbClr val="4C2922"/>
              </a:buClr>
              <a:buSzPct val="80000"/>
              <a:buFont typeface="Arial" panose="020B0604020202020204" pitchFamily="34" charset="0"/>
              <a:buChar char="•"/>
            </a:pPr>
            <a:r>
              <a:rPr lang="es-ES" altLang="es-ES" dirty="0">
                <a:latin typeface="Trebuchet MS" panose="020B0603020202020204" pitchFamily="34" charset="0"/>
              </a:rPr>
              <a:t>AL GELATINIZAR FORMA PARTE DEL ADHESIVO</a:t>
            </a:r>
          </a:p>
          <a:p>
            <a:pPr algn="just">
              <a:spcBef>
                <a:spcPct val="50000"/>
              </a:spcBef>
              <a:buClr>
                <a:srgbClr val="4C2922"/>
              </a:buClr>
              <a:buSzPct val="80000"/>
              <a:buFont typeface="Arial" panose="020B0604020202020204" pitchFamily="34" charset="0"/>
              <a:buChar char="•"/>
            </a:pPr>
            <a:endParaRPr lang="es-ES" altLang="es-ES" dirty="0">
              <a:latin typeface="Trebuchet MS" panose="020B0603020202020204" pitchFamily="34" charset="0"/>
            </a:endParaRP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3252585" y="5203274"/>
            <a:ext cx="497486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ES_tradnl" altLang="es-ES" sz="2000" b="1" dirty="0">
                <a:solidFill>
                  <a:srgbClr val="866847"/>
                </a:solidFill>
                <a:latin typeface="Trebuchet MS" panose="020B0603020202020204" pitchFamily="34" charset="0"/>
              </a:rPr>
              <a:t>ALMIDÓN CRUDO</a:t>
            </a:r>
            <a:endParaRPr lang="es-ES_tradnl" altLang="es-ES" sz="2000" b="1" i="1" dirty="0">
              <a:solidFill>
                <a:srgbClr val="866847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Marcador de texto 1">
            <a:extLst>
              <a:ext uri="{FF2B5EF4-FFF2-40B4-BE49-F238E27FC236}">
                <a16:creationId xmlns:a16="http://schemas.microsoft.com/office/drawing/2014/main" id="{481F2D70-F982-46D1-B2E9-0DED0FF4601F}"/>
              </a:ext>
            </a:extLst>
          </p:cNvPr>
          <p:cNvSpPr txBox="1">
            <a:spLocks/>
          </p:cNvSpPr>
          <p:nvPr/>
        </p:nvSpPr>
        <p:spPr>
          <a:xfrm>
            <a:off x="2171496" y="778812"/>
            <a:ext cx="7862888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lang="es-ES" sz="2400" b="1" smtClean="0">
                <a:solidFill>
                  <a:srgbClr val="866847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lang="es-ES" smtClean="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lang="es-ES" smtClean="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lang="es-ES" smtClean="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es-ES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s-ES" altLang="es-ES" dirty="0"/>
              <a:t>EL  ALMIDÓN  EN LA COLA</a:t>
            </a:r>
            <a:endParaRPr lang="en-GB" altLang="es-ES" dirty="0"/>
          </a:p>
        </p:txBody>
      </p:sp>
    </p:spTree>
    <p:extLst>
      <p:ext uri="{BB962C8B-B14F-4D97-AF65-F5344CB8AC3E}">
        <p14:creationId xmlns:p14="http://schemas.microsoft.com/office/powerpoint/2010/main" val="213280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/>
      <p:bldP spid="491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4" name="Picture 4" descr="DSC002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304" y="1804188"/>
            <a:ext cx="3869484" cy="28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2933406" y="6036523"/>
            <a:ext cx="60724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dirty="0">
                <a:latin typeface="Trebuchet MS" panose="020B0603020202020204" pitchFamily="34" charset="0"/>
              </a:rPr>
              <a:t>EL ALMIDÓN SE PUEDE SUMINISTRAR </a:t>
            </a:r>
            <a:r>
              <a:rPr lang="es-ES_tradnl" altLang="es-ES" b="1" dirty="0">
                <a:solidFill>
                  <a:srgbClr val="866847"/>
                </a:solidFill>
                <a:latin typeface="Trebuchet MS" panose="020B0603020202020204" pitchFamily="34" charset="0"/>
              </a:rPr>
              <a:t>A GRANEL, BIG BAG, SILO</a:t>
            </a:r>
            <a:endParaRPr lang="en-GB" altLang="es-ES" b="1" dirty="0">
              <a:solidFill>
                <a:srgbClr val="866847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481F2D70-F982-46D1-B2E9-0DED0FF4601F}"/>
              </a:ext>
            </a:extLst>
          </p:cNvPr>
          <p:cNvSpPr txBox="1">
            <a:spLocks/>
          </p:cNvSpPr>
          <p:nvPr/>
        </p:nvSpPr>
        <p:spPr>
          <a:xfrm>
            <a:off x="2171496" y="778812"/>
            <a:ext cx="7044222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lang="es-ES" sz="2400" b="1" smtClean="0">
                <a:solidFill>
                  <a:srgbClr val="866847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lang="es-ES" smtClean="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lang="es-ES" smtClean="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lang="es-ES" smtClean="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es-ES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s-ES" altLang="es-ES" dirty="0"/>
              <a:t>USO EN LA PLANTA  DEL ALMIDÓN</a:t>
            </a:r>
            <a:endParaRPr lang="en-GB" altLang="es-ES" dirty="0"/>
          </a:p>
        </p:txBody>
      </p:sp>
      <p:pic>
        <p:nvPicPr>
          <p:cNvPr id="51203" name="Picture 3" descr="DSC0539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234" y="2973332"/>
            <a:ext cx="3869484" cy="28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16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5"/>
          <p:cNvSpPr>
            <a:spLocks noChangeArrowheads="1"/>
          </p:cNvSpPr>
          <p:nvPr/>
        </p:nvSpPr>
        <p:spPr bwMode="auto">
          <a:xfrm>
            <a:off x="6097588" y="3159126"/>
            <a:ext cx="32257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ES_tradnl" altLang="es-ES" dirty="0">
                <a:latin typeface="Trebuchet MS" panose="020B0603020202020204" pitchFamily="34" charset="0"/>
              </a:rPr>
              <a:t>Sistema </a:t>
            </a:r>
            <a:r>
              <a:rPr lang="es-ES_tradnl" altLang="es-ES" b="1" dirty="0">
                <a:solidFill>
                  <a:srgbClr val="866847"/>
                </a:solidFill>
                <a:latin typeface="Trebuchet MS" panose="020B0603020202020204" pitchFamily="34" charset="0"/>
              </a:rPr>
              <a:t>con cabrestante y rosca de alimentación </a:t>
            </a:r>
            <a:r>
              <a:rPr lang="es-ES_tradnl" altLang="es-ES" dirty="0">
                <a:latin typeface="Trebuchet MS" panose="020B0603020202020204" pitchFamily="34" charset="0"/>
              </a:rPr>
              <a:t>a tanque de Preparación</a:t>
            </a:r>
          </a:p>
        </p:txBody>
      </p:sp>
      <p:pic>
        <p:nvPicPr>
          <p:cNvPr id="55300" name="Imagen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966" y="1716369"/>
            <a:ext cx="3516312" cy="468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Marcador de texto 1">
            <a:extLst>
              <a:ext uri="{FF2B5EF4-FFF2-40B4-BE49-F238E27FC236}">
                <a16:creationId xmlns:a16="http://schemas.microsoft.com/office/drawing/2014/main" id="{481F2D70-F982-46D1-B2E9-0DED0FF4601F}"/>
              </a:ext>
            </a:extLst>
          </p:cNvPr>
          <p:cNvSpPr txBox="1">
            <a:spLocks/>
          </p:cNvSpPr>
          <p:nvPr/>
        </p:nvSpPr>
        <p:spPr>
          <a:xfrm>
            <a:off x="2171496" y="778812"/>
            <a:ext cx="7044222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lang="es-ES" sz="2400" b="1" smtClean="0">
                <a:solidFill>
                  <a:srgbClr val="866847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lang="es-ES" smtClean="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lang="es-ES" smtClean="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lang="es-ES" smtClean="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es-ES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s-ES" altLang="es-ES" dirty="0"/>
              <a:t>USO DEL ALMIDÓN EN BIG BAGS</a:t>
            </a:r>
            <a:endParaRPr lang="en-GB" altLang="es-ES" dirty="0"/>
          </a:p>
        </p:txBody>
      </p:sp>
    </p:spTree>
    <p:extLst>
      <p:ext uri="{BB962C8B-B14F-4D97-AF65-F5344CB8AC3E}">
        <p14:creationId xmlns:p14="http://schemas.microsoft.com/office/powerpoint/2010/main" val="159137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Imagen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6" y="1898651"/>
            <a:ext cx="3470275" cy="462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Rectangle 5"/>
          <p:cNvSpPr>
            <a:spLocks noChangeArrowheads="1"/>
          </p:cNvSpPr>
          <p:nvPr/>
        </p:nvSpPr>
        <p:spPr bwMode="auto">
          <a:xfrm>
            <a:off x="6014852" y="3184433"/>
            <a:ext cx="33263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ES_tradnl" altLang="es-ES" b="1" dirty="0">
                <a:solidFill>
                  <a:srgbClr val="866847"/>
                </a:solidFill>
                <a:latin typeface="Trebuchet MS" panose="020B0603020202020204" pitchFamily="34" charset="0"/>
              </a:rPr>
              <a:t>Configuración clásica </a:t>
            </a:r>
            <a:r>
              <a:rPr lang="es-ES_tradnl" altLang="es-ES" dirty="0">
                <a:latin typeface="Trebuchet MS" panose="020B0603020202020204" pitchFamily="34" charset="0"/>
              </a:rPr>
              <a:t>de un silo de Almidón y tanque de sosa </a:t>
            </a:r>
            <a:r>
              <a:rPr lang="es-ES_tradnl" altLang="es-ES" dirty="0" err="1">
                <a:latin typeface="Trebuchet MS" panose="020B0603020202020204" pitchFamily="34" charset="0"/>
              </a:rPr>
              <a:t>caústica</a:t>
            </a:r>
            <a:endParaRPr lang="es-ES_tradnl" altLang="es-ES" dirty="0">
              <a:latin typeface="Trebuchet MS" panose="020B0603020202020204" pitchFamily="34" charset="0"/>
            </a:endParaRPr>
          </a:p>
        </p:txBody>
      </p:sp>
      <p:sp>
        <p:nvSpPr>
          <p:cNvPr id="6" name="Marcador de texto 1">
            <a:extLst>
              <a:ext uri="{FF2B5EF4-FFF2-40B4-BE49-F238E27FC236}">
                <a16:creationId xmlns:a16="http://schemas.microsoft.com/office/drawing/2014/main" id="{481F2D70-F982-46D1-B2E9-0DED0FF4601F}"/>
              </a:ext>
            </a:extLst>
          </p:cNvPr>
          <p:cNvSpPr txBox="1">
            <a:spLocks/>
          </p:cNvSpPr>
          <p:nvPr/>
        </p:nvSpPr>
        <p:spPr>
          <a:xfrm>
            <a:off x="2171496" y="778812"/>
            <a:ext cx="7044222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lang="es-ES" sz="2400" b="1" smtClean="0">
                <a:solidFill>
                  <a:srgbClr val="866847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lang="es-ES" smtClean="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lang="es-ES" smtClean="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lang="es-ES" smtClean="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es-ES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s-ES" altLang="es-ES" dirty="0"/>
              <a:t>USO DEL ALMIDÓN:SILOS</a:t>
            </a:r>
            <a:endParaRPr lang="en-GB" altLang="es-ES" dirty="0"/>
          </a:p>
        </p:txBody>
      </p:sp>
    </p:spTree>
    <p:extLst>
      <p:ext uri="{BB962C8B-B14F-4D97-AF65-F5344CB8AC3E}">
        <p14:creationId xmlns:p14="http://schemas.microsoft.com/office/powerpoint/2010/main" val="429121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3110754" y="1685368"/>
            <a:ext cx="6140823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ES" altLang="es-ES" sz="2000" b="1" dirty="0">
                <a:solidFill>
                  <a:srgbClr val="866847"/>
                </a:solidFill>
                <a:latin typeface="Trebuchet MS" panose="020B0603020202020204" pitchFamily="34" charset="0"/>
              </a:rPr>
              <a:t>RESISTENCIA A LA ALCALINIDAD</a:t>
            </a:r>
          </a:p>
          <a:p>
            <a:pPr marL="285750" indent="-285750" algn="just">
              <a:buClr>
                <a:srgbClr val="4C2922"/>
              </a:buClr>
              <a:buFont typeface="Arial" panose="020B0604020202020204" pitchFamily="34" charset="0"/>
              <a:buChar char="•"/>
            </a:pPr>
            <a:r>
              <a:rPr lang="es-ES" altLang="es-ES" sz="1800" dirty="0">
                <a:latin typeface="Trebuchet MS" panose="020B0603020202020204" pitchFamily="34" charset="0"/>
              </a:rPr>
              <a:t>Mide la resistencia a la sosa del almidón y puede afectar al punto de gel. </a:t>
            </a:r>
          </a:p>
          <a:p>
            <a:pPr marL="285750" indent="-285750" algn="just">
              <a:buClr>
                <a:srgbClr val="4C2922"/>
              </a:buClr>
              <a:buFont typeface="Arial" panose="020B0604020202020204" pitchFamily="34" charset="0"/>
              <a:buChar char="•"/>
            </a:pPr>
            <a:r>
              <a:rPr lang="es-ES" altLang="es-ES" sz="1800" dirty="0">
                <a:latin typeface="Trebuchet MS" panose="020B0603020202020204" pitchFamily="34" charset="0"/>
              </a:rPr>
              <a:t>Valores recomendados  </a:t>
            </a:r>
            <a:r>
              <a:rPr lang="es-ES" altLang="es-ES" sz="1800" dirty="0">
                <a:solidFill>
                  <a:srgbClr val="4C2922"/>
                </a:solidFill>
                <a:latin typeface="Trebuchet MS" panose="020B0603020202020204" pitchFamily="34" charset="0"/>
              </a:rPr>
              <a:t>7.5 / 9.5 min. </a:t>
            </a:r>
            <a:r>
              <a:rPr lang="es-ES" altLang="es-ES" sz="1800" dirty="0" err="1">
                <a:latin typeface="Trebuchet MS" panose="020B0603020202020204" pitchFamily="34" charset="0"/>
              </a:rPr>
              <a:t>Brabender</a:t>
            </a:r>
            <a:endParaRPr lang="es-ES_tradnl" altLang="es-ES" sz="2000" dirty="0">
              <a:latin typeface="Trebuchet MS" panose="020B0603020202020204" pitchFamily="34" charset="0"/>
            </a:endParaRP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3134189" y="3274400"/>
            <a:ext cx="409637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ES" altLang="es-ES" sz="2000" b="1" dirty="0">
                <a:solidFill>
                  <a:srgbClr val="866847"/>
                </a:solidFill>
                <a:latin typeface="Trebuchet MS" panose="020B0603020202020204" pitchFamily="34" charset="0"/>
              </a:rPr>
              <a:t>CONTENIDO EN HUMEDAD</a:t>
            </a:r>
          </a:p>
          <a:p>
            <a:pPr marL="342900" indent="-342900" algn="just">
              <a:buClr>
                <a:srgbClr val="4C2922"/>
              </a:buClr>
              <a:buFont typeface="Arial" panose="020B0604020202020204" pitchFamily="34" charset="0"/>
              <a:buChar char="•"/>
            </a:pPr>
            <a:r>
              <a:rPr lang="es-ES" altLang="es-ES" sz="1800" dirty="0">
                <a:latin typeface="Trebuchet MS" panose="020B0603020202020204" pitchFamily="34" charset="0"/>
              </a:rPr>
              <a:t>Menor del 13%</a:t>
            </a:r>
          </a:p>
          <a:p>
            <a:pPr marL="342900" indent="-342900" algn="just">
              <a:buClr>
                <a:srgbClr val="4C2922"/>
              </a:buClr>
              <a:buFont typeface="Arial" panose="020B0604020202020204" pitchFamily="34" charset="0"/>
              <a:buChar char="•"/>
            </a:pPr>
            <a:r>
              <a:rPr lang="es-ES_tradnl" altLang="es-ES" sz="1800" dirty="0">
                <a:latin typeface="Trebuchet MS" panose="020B0603020202020204" pitchFamily="34" charset="0"/>
              </a:rPr>
              <a:t>Pagamos agua a precio de almidón</a:t>
            </a:r>
            <a:endParaRPr lang="es-ES_tradnl" altLang="es-ES" sz="2000" dirty="0">
              <a:latin typeface="Trebuchet MS" panose="020B0603020202020204" pitchFamily="34" charset="0"/>
            </a:endParaRP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3217354" y="4611033"/>
            <a:ext cx="505779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ES" altLang="es-ES" sz="2000" b="1" dirty="0">
                <a:solidFill>
                  <a:srgbClr val="866847"/>
                </a:solidFill>
                <a:latin typeface="Trebuchet MS" panose="020B0603020202020204" pitchFamily="34" charset="0"/>
              </a:rPr>
              <a:t>PROTEINAS 0.2 /0.4 % PESO</a:t>
            </a:r>
          </a:p>
          <a:p>
            <a:pPr marL="285750" indent="-285750" algn="just">
              <a:buClr>
                <a:srgbClr val="4C2922"/>
              </a:buClr>
              <a:buFont typeface="Arial" panose="020B0604020202020204" pitchFamily="34" charset="0"/>
              <a:buChar char="•"/>
            </a:pPr>
            <a:r>
              <a:rPr lang="es-ES_tradnl" altLang="es-ES" sz="1800" dirty="0">
                <a:latin typeface="Trebuchet MS" panose="020B0603020202020204" pitchFamily="34" charset="0"/>
              </a:rPr>
              <a:t>Directamente relacionadas con la formación</a:t>
            </a:r>
          </a:p>
          <a:p>
            <a:pPr marL="285750" indent="-285750" algn="just">
              <a:buClr>
                <a:srgbClr val="4C2922"/>
              </a:buClr>
              <a:buFont typeface="Arial" panose="020B0604020202020204" pitchFamily="34" charset="0"/>
              <a:buChar char="•"/>
            </a:pPr>
            <a:r>
              <a:rPr lang="es-ES_tradnl" altLang="es-ES" sz="1800" dirty="0">
                <a:latin typeface="Trebuchet MS" panose="020B0603020202020204" pitchFamily="34" charset="0"/>
              </a:rPr>
              <a:t>de espumas.</a:t>
            </a:r>
          </a:p>
        </p:txBody>
      </p:sp>
      <p:sp>
        <p:nvSpPr>
          <p:cNvPr id="7" name="6 CuadroTexto">
            <a:extLst>
              <a:ext uri="{FF2B5EF4-FFF2-40B4-BE49-F238E27FC236}">
                <a16:creationId xmlns:a16="http://schemas.microsoft.com/office/drawing/2014/main" id="{48FD2DE7-40A1-4024-8B16-1C086BE17640}"/>
              </a:ext>
            </a:extLst>
          </p:cNvPr>
          <p:cNvSpPr txBox="1"/>
          <p:nvPr/>
        </p:nvSpPr>
        <p:spPr>
          <a:xfrm>
            <a:off x="3115517" y="5896256"/>
            <a:ext cx="490537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es-ES" sz="2000" b="1" dirty="0">
                <a:solidFill>
                  <a:srgbClr val="866847"/>
                </a:solidFill>
                <a:latin typeface="Trebuchet MS" panose="020B0603020202020204" pitchFamily="34" charset="0"/>
              </a:rPr>
              <a:t>PROCESO CONTROLADO</a:t>
            </a:r>
          </a:p>
        </p:txBody>
      </p:sp>
      <p:sp>
        <p:nvSpPr>
          <p:cNvPr id="10" name="Marcador de texto 1">
            <a:extLst>
              <a:ext uri="{FF2B5EF4-FFF2-40B4-BE49-F238E27FC236}">
                <a16:creationId xmlns:a16="http://schemas.microsoft.com/office/drawing/2014/main" id="{481F2D70-F982-46D1-B2E9-0DED0FF4601F}"/>
              </a:ext>
            </a:extLst>
          </p:cNvPr>
          <p:cNvSpPr txBox="1">
            <a:spLocks/>
          </p:cNvSpPr>
          <p:nvPr/>
        </p:nvSpPr>
        <p:spPr>
          <a:xfrm>
            <a:off x="2171496" y="778812"/>
            <a:ext cx="7862888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lang="es-ES" sz="2400" b="1" smtClean="0">
                <a:solidFill>
                  <a:srgbClr val="866847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lang="es-ES" smtClean="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lang="es-ES" smtClean="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lang="es-ES" smtClean="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es-ES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s-ES" altLang="es-ES" dirty="0"/>
              <a:t>PARÁMETROS  A CONTROLAR EN EL ALMIDÓN</a:t>
            </a:r>
          </a:p>
        </p:txBody>
      </p:sp>
    </p:spTree>
    <p:extLst>
      <p:ext uri="{BB962C8B-B14F-4D97-AF65-F5344CB8AC3E}">
        <p14:creationId xmlns:p14="http://schemas.microsoft.com/office/powerpoint/2010/main" val="295995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/>
      <p:bldP spid="60421" grpId="0"/>
      <p:bldP spid="60422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041" y="1307354"/>
            <a:ext cx="3439925" cy="497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Marcador de texto 1">
            <a:extLst>
              <a:ext uri="{FF2B5EF4-FFF2-40B4-BE49-F238E27FC236}">
                <a16:creationId xmlns:a16="http://schemas.microsoft.com/office/drawing/2014/main" id="{481F2D70-F982-46D1-B2E9-0DED0FF4601F}"/>
              </a:ext>
            </a:extLst>
          </p:cNvPr>
          <p:cNvSpPr txBox="1">
            <a:spLocks/>
          </p:cNvSpPr>
          <p:nvPr/>
        </p:nvSpPr>
        <p:spPr>
          <a:xfrm>
            <a:off x="2171496" y="778812"/>
            <a:ext cx="7862888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lang="es-ES" sz="2400" b="1" smtClean="0">
                <a:solidFill>
                  <a:srgbClr val="866847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lang="es-ES" smtClean="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lang="es-ES" smtClean="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lang="es-ES" smtClean="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es-ES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s-ES" altLang="es-ES" dirty="0"/>
              <a:t>VISCOAMILOGRAMA BRABENDER</a:t>
            </a:r>
            <a:endParaRPr lang="en-GB" altLang="es-ES" dirty="0"/>
          </a:p>
        </p:txBody>
      </p:sp>
    </p:spTree>
    <p:extLst>
      <p:ext uri="{BB962C8B-B14F-4D97-AF65-F5344CB8AC3E}">
        <p14:creationId xmlns:p14="http://schemas.microsoft.com/office/powerpoint/2010/main" val="396667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2171497" y="778812"/>
            <a:ext cx="7476565" cy="83099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s-ES" altLang="es-ES" sz="2400" b="1" dirty="0">
                <a:solidFill>
                  <a:srgbClr val="866847"/>
                </a:solidFill>
                <a:latin typeface="Trebuchet MS" panose="020B0603020202020204" pitchFamily="34" charset="0"/>
              </a:rPr>
              <a:t>PRODUCTOS QUE INTERVIENEN EN LA PREPARACIÓN DE UNA COLA DE ALMIDÓN</a:t>
            </a:r>
            <a:endParaRPr lang="en-GB" altLang="es-ES" sz="2400" b="1" dirty="0">
              <a:solidFill>
                <a:srgbClr val="866847"/>
              </a:solidFill>
              <a:latin typeface="Trebuchet MS" panose="020B0603020202020204" pitchFamily="34" charset="0"/>
            </a:endParaRP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3236260" y="1864659"/>
            <a:ext cx="517263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S" sz="2500" dirty="0">
                <a:latin typeface="Trebuchet MS" panose="020B0603020202020204" pitchFamily="34" charset="0"/>
              </a:rPr>
              <a:t>ALMIDÓN</a:t>
            </a:r>
          </a:p>
          <a:p>
            <a:endParaRPr lang="es-ES_tradnl" altLang="es-ES" sz="2500" dirty="0">
              <a:latin typeface="Trebuchet MS" panose="020B0603020202020204" pitchFamily="34" charset="0"/>
            </a:endParaRPr>
          </a:p>
          <a:p>
            <a:r>
              <a:rPr lang="es-ES_tradnl" altLang="es-ES" sz="2500" dirty="0">
                <a:latin typeface="Trebuchet MS" panose="020B0603020202020204" pitchFamily="34" charset="0"/>
              </a:rPr>
              <a:t>AGUA</a:t>
            </a:r>
          </a:p>
          <a:p>
            <a:endParaRPr lang="es-ES_tradnl" altLang="es-ES" sz="2500" dirty="0">
              <a:latin typeface="Trebuchet MS" panose="020B0603020202020204" pitchFamily="34" charset="0"/>
            </a:endParaRPr>
          </a:p>
          <a:p>
            <a:r>
              <a:rPr lang="es-ES_tradnl" altLang="es-ES" sz="2500" dirty="0">
                <a:latin typeface="Trebuchet MS" panose="020B0603020202020204" pitchFamily="34" charset="0"/>
              </a:rPr>
              <a:t>SOSA CAÚSTICA</a:t>
            </a:r>
          </a:p>
          <a:p>
            <a:endParaRPr lang="es-ES_tradnl" altLang="es-ES" sz="2500" dirty="0">
              <a:latin typeface="Trebuchet MS" panose="020B0603020202020204" pitchFamily="34" charset="0"/>
            </a:endParaRPr>
          </a:p>
          <a:p>
            <a:r>
              <a:rPr lang="es-ES_tradnl" altLang="es-ES" sz="2500" dirty="0">
                <a:latin typeface="Trebuchet MS" panose="020B0603020202020204" pitchFamily="34" charset="0"/>
              </a:rPr>
              <a:t>BÓRAX</a:t>
            </a:r>
          </a:p>
          <a:p>
            <a:endParaRPr lang="es-ES_tradnl" altLang="es-ES" sz="2500" dirty="0">
              <a:latin typeface="Trebuchet MS" panose="020B0603020202020204" pitchFamily="34" charset="0"/>
            </a:endParaRPr>
          </a:p>
          <a:p>
            <a:r>
              <a:rPr lang="es-ES_tradnl" altLang="es-ES" sz="2500" dirty="0">
                <a:latin typeface="Trebuchet MS" panose="020B0603020202020204" pitchFamily="34" charset="0"/>
              </a:rPr>
              <a:t>ANTIFERMENTOS</a:t>
            </a:r>
          </a:p>
          <a:p>
            <a:endParaRPr lang="es-ES_tradnl" altLang="es-ES" sz="2500" dirty="0">
              <a:latin typeface="Trebuchet MS" panose="020B0603020202020204" pitchFamily="34" charset="0"/>
            </a:endParaRPr>
          </a:p>
          <a:p>
            <a:r>
              <a:rPr lang="es-ES_tradnl" altLang="es-ES" sz="2500" dirty="0">
                <a:latin typeface="Trebuchet MS" panose="020B0603020202020204" pitchFamily="34" charset="0"/>
              </a:rPr>
              <a:t>OTROS PRODUCTOS</a:t>
            </a:r>
            <a:endParaRPr lang="es-ES_tradnl" altLang="es-ES" sz="2500" i="1" dirty="0">
              <a:latin typeface="Trebuchet MS" panose="020B0603020202020204" pitchFamily="34" charset="0"/>
            </a:endParaRPr>
          </a:p>
          <a:p>
            <a:endParaRPr lang="es-ES_tradnl" altLang="es-ES" sz="2500" b="1" i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94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5"/>
          <p:cNvSpPr>
            <a:spLocks noChangeArrowheads="1"/>
          </p:cNvSpPr>
          <p:nvPr/>
        </p:nvSpPr>
        <p:spPr bwMode="auto">
          <a:xfrm>
            <a:off x="2519363" y="2290763"/>
            <a:ext cx="92974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S" sz="290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endParaRPr lang="es-ES_tradnl" altLang="es-ES" sz="2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5" name="Rectangle 6"/>
          <p:cNvSpPr>
            <a:spLocks noChangeArrowheads="1"/>
          </p:cNvSpPr>
          <p:nvPr/>
        </p:nvSpPr>
        <p:spPr bwMode="auto">
          <a:xfrm>
            <a:off x="2605089" y="2573339"/>
            <a:ext cx="30777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S" b="1">
                <a:solidFill>
                  <a:schemeClr val="bg2"/>
                </a:solidFill>
                <a:latin typeface="Times New Roman" panose="02020603050405020304" pitchFamily="18" charset="0"/>
              </a:rPr>
              <a:t>      </a:t>
            </a:r>
            <a:endParaRPr lang="es-ES_tradnl" altLang="es-ES" sz="2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6" name="Rectangle 7"/>
          <p:cNvSpPr>
            <a:spLocks noChangeArrowheads="1"/>
          </p:cNvSpPr>
          <p:nvPr/>
        </p:nvSpPr>
        <p:spPr bwMode="auto">
          <a:xfrm>
            <a:off x="2519363" y="2867026"/>
            <a:ext cx="512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S" b="1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endParaRPr lang="es-ES_tradnl" altLang="es-ES" sz="2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7" name="Rectangle 8"/>
          <p:cNvSpPr>
            <a:spLocks noChangeArrowheads="1"/>
          </p:cNvSpPr>
          <p:nvPr/>
        </p:nvSpPr>
        <p:spPr bwMode="auto">
          <a:xfrm>
            <a:off x="2519363" y="3743326"/>
            <a:ext cx="1025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S" b="1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endParaRPr lang="es-ES_tradnl" altLang="es-ES" sz="2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8" name="Rectangle 9"/>
          <p:cNvSpPr>
            <a:spLocks noChangeArrowheads="1"/>
          </p:cNvSpPr>
          <p:nvPr/>
        </p:nvSpPr>
        <p:spPr bwMode="auto">
          <a:xfrm>
            <a:off x="2519363" y="4037014"/>
            <a:ext cx="1538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S" b="1">
                <a:solidFill>
                  <a:schemeClr val="bg2"/>
                </a:solidFill>
                <a:latin typeface="Times New Roman" panose="02020603050405020304" pitchFamily="18" charset="0"/>
              </a:rPr>
              <a:t>   </a:t>
            </a:r>
            <a:endParaRPr lang="es-ES_tradnl" altLang="es-ES" sz="2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9" name="Rectangle 10"/>
          <p:cNvSpPr>
            <a:spLocks noChangeArrowheads="1"/>
          </p:cNvSpPr>
          <p:nvPr/>
        </p:nvSpPr>
        <p:spPr bwMode="auto">
          <a:xfrm>
            <a:off x="2519363" y="4621214"/>
            <a:ext cx="1538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S" b="1">
                <a:solidFill>
                  <a:schemeClr val="bg2"/>
                </a:solidFill>
                <a:latin typeface="Times New Roman" panose="02020603050405020304" pitchFamily="18" charset="0"/>
              </a:rPr>
              <a:t>   </a:t>
            </a:r>
            <a:endParaRPr lang="es-ES_tradnl" altLang="es-ES" sz="2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20" name="Rectangle 11"/>
          <p:cNvSpPr>
            <a:spLocks noChangeArrowheads="1"/>
          </p:cNvSpPr>
          <p:nvPr/>
        </p:nvSpPr>
        <p:spPr bwMode="auto">
          <a:xfrm>
            <a:off x="2519363" y="4914901"/>
            <a:ext cx="2051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S" b="1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endParaRPr lang="es-ES_tradnl" altLang="es-ES" sz="2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21" name="Rectangle 12"/>
          <p:cNvSpPr>
            <a:spLocks noChangeArrowheads="1"/>
          </p:cNvSpPr>
          <p:nvPr/>
        </p:nvSpPr>
        <p:spPr bwMode="auto">
          <a:xfrm>
            <a:off x="2519363" y="5205414"/>
            <a:ext cx="2051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ES" b="1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endParaRPr lang="es-ES_tradnl" altLang="es-ES" sz="2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4522" name="Picture 6" descr="Entry Moisture Analyzer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8" y="923459"/>
            <a:ext cx="5639734" cy="5639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Marcador de texto 1">
            <a:extLst>
              <a:ext uri="{FF2B5EF4-FFF2-40B4-BE49-F238E27FC236}">
                <a16:creationId xmlns:a16="http://schemas.microsoft.com/office/drawing/2014/main" id="{481F2D70-F982-46D1-B2E9-0DED0FF4601F}"/>
              </a:ext>
            </a:extLst>
          </p:cNvPr>
          <p:cNvSpPr txBox="1">
            <a:spLocks/>
          </p:cNvSpPr>
          <p:nvPr/>
        </p:nvSpPr>
        <p:spPr>
          <a:xfrm>
            <a:off x="2171496" y="778812"/>
            <a:ext cx="7862888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lang="es-ES" sz="2400" b="1" smtClean="0">
                <a:solidFill>
                  <a:srgbClr val="866847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lang="es-ES" smtClean="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lang="es-ES" smtClean="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lang="es-ES" smtClean="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es-ES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s-ES_tradnl" altLang="es-ES" dirty="0"/>
              <a:t>BASCULA HALÓGENA </a:t>
            </a:r>
          </a:p>
        </p:txBody>
      </p:sp>
    </p:spTree>
    <p:extLst>
      <p:ext uri="{BB962C8B-B14F-4D97-AF65-F5344CB8AC3E}">
        <p14:creationId xmlns:p14="http://schemas.microsoft.com/office/powerpoint/2010/main" val="160939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6"/>
          <p:cNvSpPr>
            <a:spLocks noChangeArrowheads="1"/>
          </p:cNvSpPr>
          <p:nvPr/>
        </p:nvSpPr>
        <p:spPr bwMode="auto">
          <a:xfrm>
            <a:off x="3265346" y="5842001"/>
            <a:ext cx="54625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1800" b="1" dirty="0">
                <a:solidFill>
                  <a:srgbClr val="866847"/>
                </a:solidFill>
                <a:latin typeface="Trebuchet MS" panose="020B0603020202020204" pitchFamily="34" charset="0"/>
              </a:rPr>
              <a:t>PORCENTAJE ALTO </a:t>
            </a:r>
            <a:r>
              <a:rPr lang="es-ES" altLang="es-ES" sz="1800" dirty="0">
                <a:latin typeface="Trebuchet MS" panose="020B0603020202020204" pitchFamily="34" charset="0"/>
              </a:rPr>
              <a:t>DE PROTEINAS</a:t>
            </a:r>
          </a:p>
          <a:p>
            <a:pPr algn="ctr" eaLnBrk="1" hangingPunct="1"/>
            <a:r>
              <a:rPr lang="es-ES" altLang="es-ES" sz="1800" b="1" dirty="0">
                <a:solidFill>
                  <a:srgbClr val="866847"/>
                </a:solidFill>
                <a:latin typeface="Trebuchet MS" panose="020B0603020202020204" pitchFamily="34" charset="0"/>
              </a:rPr>
              <a:t>VELOCIDAD EXCESIVA </a:t>
            </a:r>
            <a:r>
              <a:rPr lang="es-ES" altLang="es-ES" sz="1800" dirty="0">
                <a:latin typeface="Trebuchet MS" panose="020B0603020202020204" pitchFamily="34" charset="0"/>
              </a:rPr>
              <a:t>DE FLUIDO</a:t>
            </a:r>
          </a:p>
        </p:txBody>
      </p:sp>
      <p:pic>
        <p:nvPicPr>
          <p:cNvPr id="66564" name="7 Imagen" descr="IMG00158-20110516-1536 - copi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259" y="1333782"/>
            <a:ext cx="5774765" cy="4329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481F2D70-F982-46D1-B2E9-0DED0FF4601F}"/>
              </a:ext>
            </a:extLst>
          </p:cNvPr>
          <p:cNvSpPr txBox="1">
            <a:spLocks/>
          </p:cNvSpPr>
          <p:nvPr/>
        </p:nvSpPr>
        <p:spPr>
          <a:xfrm>
            <a:off x="2171496" y="778812"/>
            <a:ext cx="7862888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lang="es-ES" sz="2400" b="1" smtClean="0">
                <a:solidFill>
                  <a:srgbClr val="866847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lang="es-ES" smtClean="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lang="es-ES" smtClean="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lang="es-ES" smtClean="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es-ES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s-ES" altLang="es-ES" dirty="0"/>
              <a:t>FORMACIÓN DE ESPUMAS</a:t>
            </a:r>
          </a:p>
        </p:txBody>
      </p:sp>
    </p:spTree>
    <p:extLst>
      <p:ext uri="{BB962C8B-B14F-4D97-AF65-F5344CB8AC3E}">
        <p14:creationId xmlns:p14="http://schemas.microsoft.com/office/powerpoint/2010/main" val="347344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026"/>
          <p:cNvSpPr txBox="1">
            <a:spLocks noChangeArrowheads="1"/>
          </p:cNvSpPr>
          <p:nvPr/>
        </p:nvSpPr>
        <p:spPr bwMode="auto">
          <a:xfrm>
            <a:off x="3733800" y="3657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" altLang="es-ES" sz="240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8196" name="Rectangle 1028"/>
          <p:cNvSpPr>
            <a:spLocks noChangeArrowheads="1"/>
          </p:cNvSpPr>
          <p:nvPr/>
        </p:nvSpPr>
        <p:spPr bwMode="auto">
          <a:xfrm>
            <a:off x="6934200" y="6248400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8197" name="Rectangle 1029"/>
          <p:cNvSpPr>
            <a:spLocks noChangeArrowheads="1"/>
          </p:cNvSpPr>
          <p:nvPr/>
        </p:nvSpPr>
        <p:spPr bwMode="auto">
          <a:xfrm>
            <a:off x="7543801" y="1639889"/>
            <a:ext cx="665163" cy="198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8198" name="Rectangle 1030"/>
          <p:cNvSpPr>
            <a:spLocks noChangeArrowheads="1"/>
          </p:cNvSpPr>
          <p:nvPr/>
        </p:nvSpPr>
        <p:spPr bwMode="auto">
          <a:xfrm>
            <a:off x="7848601" y="1676400"/>
            <a:ext cx="473075" cy="990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8199" name="Rectangle 1032"/>
          <p:cNvSpPr>
            <a:spLocks noChangeArrowheads="1"/>
          </p:cNvSpPr>
          <p:nvPr/>
        </p:nvSpPr>
        <p:spPr bwMode="auto">
          <a:xfrm>
            <a:off x="3092676" y="1524000"/>
            <a:ext cx="3312459" cy="334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rgbClr val="4C292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altLang="es-ES" sz="2000" dirty="0">
                <a:latin typeface="Trebuchet MS" panose="020B0603020202020204" pitchFamily="34" charset="0"/>
              </a:rPr>
              <a:t>FORMA NATURAL DE ALMACENAR ENERGÍA POR FOTOSÍNTESIS</a:t>
            </a:r>
          </a:p>
          <a:p>
            <a:pPr algn="just" eaLnBrk="1" hangingPunct="1">
              <a:spcBef>
                <a:spcPct val="20000"/>
              </a:spcBef>
              <a:buClr>
                <a:srgbClr val="4C2922"/>
              </a:buClr>
              <a:buSzPct val="90000"/>
              <a:buFont typeface="Arial" panose="020B0604020202020204" pitchFamily="34" charset="0"/>
              <a:buChar char="•"/>
            </a:pPr>
            <a:endParaRPr lang="en-US" altLang="es-ES" sz="2000" dirty="0">
              <a:latin typeface="Trebuchet MS" panose="020B0603020202020204" pitchFamily="34" charset="0"/>
            </a:endParaRPr>
          </a:p>
          <a:p>
            <a:pPr algn="just" eaLnBrk="1" hangingPunct="1">
              <a:spcBef>
                <a:spcPct val="20000"/>
              </a:spcBef>
              <a:buClr>
                <a:srgbClr val="4C292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altLang="es-ES" sz="2000" dirty="0">
                <a:latin typeface="Trebuchet MS" panose="020B0603020202020204" pitchFamily="34" charset="0"/>
              </a:rPr>
              <a:t>CARBOHIDRATO NATURAL</a:t>
            </a:r>
          </a:p>
          <a:p>
            <a:pPr algn="just" eaLnBrk="1" hangingPunct="1">
              <a:spcBef>
                <a:spcPct val="20000"/>
              </a:spcBef>
              <a:buClr>
                <a:srgbClr val="4C2922"/>
              </a:buClr>
              <a:buSzPct val="90000"/>
              <a:buFont typeface="Arial" panose="020B0604020202020204" pitchFamily="34" charset="0"/>
              <a:buChar char="•"/>
            </a:pPr>
            <a:endParaRPr lang="en-US" altLang="es-ES" sz="2000" dirty="0">
              <a:latin typeface="Trebuchet MS" panose="020B0603020202020204" pitchFamily="34" charset="0"/>
            </a:endParaRPr>
          </a:p>
          <a:p>
            <a:pPr algn="just" eaLnBrk="1" hangingPunct="1">
              <a:spcBef>
                <a:spcPct val="20000"/>
              </a:spcBef>
              <a:buClr>
                <a:srgbClr val="4C292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altLang="es-ES" sz="2000" dirty="0">
                <a:latin typeface="Trebuchet MS" panose="020B0603020202020204" pitchFamily="34" charset="0"/>
              </a:rPr>
              <a:t>DENSO,GRÁNULOS PEQUEÑOS</a:t>
            </a:r>
          </a:p>
          <a:p>
            <a:pPr algn="just" eaLnBrk="1" hangingPunct="1">
              <a:spcBef>
                <a:spcPct val="20000"/>
              </a:spcBef>
              <a:buClr>
                <a:srgbClr val="4C2922"/>
              </a:buClr>
              <a:buSzPct val="90000"/>
              <a:buFont typeface="Wingdings" panose="05000000000000000000" pitchFamily="2" charset="2"/>
              <a:buChar char="n"/>
            </a:pPr>
            <a:endParaRPr lang="en-US" altLang="es-ES" sz="2000" dirty="0">
              <a:latin typeface="Trebuchet MS" panose="020B0603020202020204" pitchFamily="34" charset="0"/>
            </a:endParaRPr>
          </a:p>
        </p:txBody>
      </p:sp>
      <p:pic>
        <p:nvPicPr>
          <p:cNvPr id="8200" name="Picture 1033" descr="corn_fie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117" y="2251806"/>
            <a:ext cx="2637693" cy="3344863"/>
          </a:xfrm>
          <a:prstGeom prst="rect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arcador de texto 1">
            <a:extLst>
              <a:ext uri="{FF2B5EF4-FFF2-40B4-BE49-F238E27FC236}">
                <a16:creationId xmlns:a16="http://schemas.microsoft.com/office/drawing/2014/main" id="{481F2D70-F982-46D1-B2E9-0DED0FF4601F}"/>
              </a:ext>
            </a:extLst>
          </p:cNvPr>
          <p:cNvSpPr txBox="1">
            <a:spLocks/>
          </p:cNvSpPr>
          <p:nvPr/>
        </p:nvSpPr>
        <p:spPr>
          <a:xfrm>
            <a:off x="2171496" y="764744"/>
            <a:ext cx="7862888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lang="es-ES" sz="2400" b="1" smtClean="0">
                <a:solidFill>
                  <a:srgbClr val="866847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lang="es-ES" smtClean="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lang="es-ES" smtClean="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lang="es-ES" smtClean="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es-ES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s-ES" altLang="es-ES" dirty="0"/>
              <a:t>EL ALMIDÓN: QUE ES ?</a:t>
            </a:r>
          </a:p>
        </p:txBody>
      </p:sp>
    </p:spTree>
    <p:extLst>
      <p:ext uri="{BB962C8B-B14F-4D97-AF65-F5344CB8AC3E}">
        <p14:creationId xmlns:p14="http://schemas.microsoft.com/office/powerpoint/2010/main" val="414672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1029"/>
          <p:cNvSpPr>
            <a:spLocks noChangeArrowheads="1"/>
          </p:cNvSpPr>
          <p:nvPr/>
        </p:nvSpPr>
        <p:spPr bwMode="auto">
          <a:xfrm>
            <a:off x="7543801" y="1639889"/>
            <a:ext cx="665163" cy="198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10245" name="Rectangle 1030"/>
          <p:cNvSpPr>
            <a:spLocks noChangeArrowheads="1"/>
          </p:cNvSpPr>
          <p:nvPr/>
        </p:nvSpPr>
        <p:spPr bwMode="auto">
          <a:xfrm>
            <a:off x="7848601" y="1676400"/>
            <a:ext cx="473075" cy="990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10246" name="Rectangle 1032"/>
          <p:cNvSpPr>
            <a:spLocks noChangeArrowheads="1"/>
          </p:cNvSpPr>
          <p:nvPr/>
        </p:nvSpPr>
        <p:spPr bwMode="auto">
          <a:xfrm>
            <a:off x="2133600" y="2590800"/>
            <a:ext cx="4495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endParaRPr lang="en-US" altLang="es-ES" sz="2400"/>
          </a:p>
        </p:txBody>
      </p:sp>
      <p:sp>
        <p:nvSpPr>
          <p:cNvPr id="10247" name="Rectangle 1035"/>
          <p:cNvSpPr>
            <a:spLocks noChangeArrowheads="1"/>
          </p:cNvSpPr>
          <p:nvPr/>
        </p:nvSpPr>
        <p:spPr bwMode="auto">
          <a:xfrm>
            <a:off x="3167337" y="1639888"/>
            <a:ext cx="39624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4C292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altLang="es-ES" sz="2400" dirty="0"/>
              <a:t>MAÍZ</a:t>
            </a:r>
          </a:p>
          <a:p>
            <a:pPr eaLnBrk="1" hangingPunct="1">
              <a:spcBef>
                <a:spcPct val="20000"/>
              </a:spcBef>
              <a:buClr>
                <a:srgbClr val="4C292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altLang="es-ES" sz="2400" dirty="0"/>
              <a:t>TRIGO</a:t>
            </a:r>
          </a:p>
          <a:p>
            <a:pPr eaLnBrk="1" hangingPunct="1">
              <a:spcBef>
                <a:spcPct val="20000"/>
              </a:spcBef>
              <a:buClr>
                <a:srgbClr val="4C292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altLang="es-ES" sz="2400" dirty="0"/>
              <a:t>PATATA</a:t>
            </a:r>
          </a:p>
          <a:p>
            <a:pPr eaLnBrk="1" hangingPunct="1">
              <a:spcBef>
                <a:spcPct val="20000"/>
              </a:spcBef>
              <a:buClr>
                <a:srgbClr val="4C292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altLang="es-ES" sz="2400" dirty="0"/>
              <a:t>TAPIOCA</a:t>
            </a:r>
          </a:p>
          <a:p>
            <a:pPr eaLnBrk="1" hangingPunct="1">
              <a:spcBef>
                <a:spcPct val="20000"/>
              </a:spcBef>
              <a:buClr>
                <a:srgbClr val="4C292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altLang="es-ES" sz="2400" dirty="0"/>
              <a:t>YUCA</a:t>
            </a:r>
          </a:p>
          <a:p>
            <a:pPr eaLnBrk="1" hangingPunct="1">
              <a:spcBef>
                <a:spcPct val="20000"/>
              </a:spcBef>
              <a:buClr>
                <a:srgbClr val="4C292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altLang="es-ES" sz="2400" dirty="0"/>
              <a:t>OTROS (ARROZ, SAGÚ)</a:t>
            </a:r>
            <a:r>
              <a:rPr lang="en-US" altLang="es-ES" sz="3600" dirty="0"/>
              <a:t> </a:t>
            </a:r>
          </a:p>
          <a:p>
            <a:pPr marL="571500" indent="-571500">
              <a:spcBef>
                <a:spcPct val="20000"/>
              </a:spcBef>
              <a:buClr>
                <a:srgbClr val="4C2922"/>
              </a:buClr>
              <a:buSzPct val="90000"/>
              <a:buFont typeface="Arial" panose="020B0604020202020204" pitchFamily="34" charset="0"/>
              <a:buChar char="•"/>
            </a:pPr>
            <a:endParaRPr lang="en-US" altLang="es-ES" sz="3600" dirty="0"/>
          </a:p>
        </p:txBody>
      </p:sp>
      <p:sp>
        <p:nvSpPr>
          <p:cNvPr id="10248" name="Text Box 1036"/>
          <p:cNvSpPr txBox="1">
            <a:spLocks noChangeArrowheads="1"/>
          </p:cNvSpPr>
          <p:nvPr/>
        </p:nvSpPr>
        <p:spPr bwMode="auto">
          <a:xfrm>
            <a:off x="3142114" y="5411110"/>
            <a:ext cx="60924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s-ES" altLang="es-ES" sz="2000" noProof="1">
                <a:latin typeface="Trebuchet MS" panose="020B0603020202020204" pitchFamily="34" charset="0"/>
              </a:rPr>
              <a:t>Los almidones de maíz y trigo </a:t>
            </a:r>
            <a:r>
              <a:rPr lang="es-ES" altLang="es-ES" sz="2000" b="1" noProof="1">
                <a:solidFill>
                  <a:srgbClr val="866847"/>
                </a:solidFill>
                <a:latin typeface="Trebuchet MS" panose="020B0603020202020204" pitchFamily="34" charset="0"/>
              </a:rPr>
              <a:t>son los mas utilizados para la fabricación de colas</a:t>
            </a:r>
          </a:p>
        </p:txBody>
      </p:sp>
      <p:sp>
        <p:nvSpPr>
          <p:cNvPr id="10252" name="Rectangle 1117"/>
          <p:cNvSpPr>
            <a:spLocks noChangeArrowheads="1"/>
          </p:cNvSpPr>
          <p:nvPr/>
        </p:nvSpPr>
        <p:spPr bwMode="auto">
          <a:xfrm>
            <a:off x="6324600" y="28194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grpSp>
        <p:nvGrpSpPr>
          <p:cNvPr id="4" name="Grupo 3"/>
          <p:cNvGrpSpPr/>
          <p:nvPr/>
        </p:nvGrpSpPr>
        <p:grpSpPr>
          <a:xfrm>
            <a:off x="6186581" y="1691481"/>
            <a:ext cx="3048000" cy="3048000"/>
            <a:chOff x="914400" y="2286000"/>
            <a:chExt cx="3048000" cy="3048000"/>
          </a:xfrm>
        </p:grpSpPr>
        <p:sp>
          <p:nvSpPr>
            <p:cNvPr id="10242" name="Text Box 1026"/>
            <p:cNvSpPr txBox="1">
              <a:spLocks noChangeArrowheads="1"/>
            </p:cNvSpPr>
            <p:nvPr/>
          </p:nvSpPr>
          <p:spPr bwMode="auto">
            <a:xfrm>
              <a:off x="2209800" y="3657600"/>
              <a:ext cx="68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0" tIns="45714" rIns="91430" bIns="45714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s-ES" altLang="es-ES" sz="2400">
                  <a:latin typeface="Comic Sans MS" panose="030F0702030302020204" pitchFamily="66" charset="0"/>
                </a:rPr>
                <a:t> </a:t>
              </a:r>
            </a:p>
          </p:txBody>
        </p:sp>
        <p:grpSp>
          <p:nvGrpSpPr>
            <p:cNvPr id="10249" name="Group 1037"/>
            <p:cNvGrpSpPr>
              <a:grpSpLocks/>
            </p:cNvGrpSpPr>
            <p:nvPr/>
          </p:nvGrpSpPr>
          <p:grpSpPr bwMode="auto">
            <a:xfrm>
              <a:off x="2362200" y="2362200"/>
              <a:ext cx="1216025" cy="1295400"/>
              <a:chOff x="258" y="1833"/>
              <a:chExt cx="430" cy="597"/>
            </a:xfrm>
          </p:grpSpPr>
          <p:sp>
            <p:nvSpPr>
              <p:cNvPr id="10307" name="Freeform 1038"/>
              <p:cNvSpPr>
                <a:spLocks/>
              </p:cNvSpPr>
              <p:nvPr/>
            </p:nvSpPr>
            <p:spPr bwMode="auto">
              <a:xfrm>
                <a:off x="281" y="1882"/>
                <a:ext cx="306" cy="433"/>
              </a:xfrm>
              <a:custGeom>
                <a:avLst/>
                <a:gdLst>
                  <a:gd name="T0" fmla="*/ 0 w 306"/>
                  <a:gd name="T1" fmla="*/ 0 h 433"/>
                  <a:gd name="T2" fmla="*/ 0 w 306"/>
                  <a:gd name="T3" fmla="*/ 0 h 433"/>
                  <a:gd name="T4" fmla="*/ 24 w 306"/>
                  <a:gd name="T5" fmla="*/ 15 h 433"/>
                  <a:gd name="T6" fmla="*/ 51 w 306"/>
                  <a:gd name="T7" fmla="*/ 33 h 433"/>
                  <a:gd name="T8" fmla="*/ 73 w 306"/>
                  <a:gd name="T9" fmla="*/ 50 h 433"/>
                  <a:gd name="T10" fmla="*/ 107 w 306"/>
                  <a:gd name="T11" fmla="*/ 70 h 433"/>
                  <a:gd name="T12" fmla="*/ 143 w 306"/>
                  <a:gd name="T13" fmla="*/ 109 h 433"/>
                  <a:gd name="T14" fmla="*/ 190 w 306"/>
                  <a:gd name="T15" fmla="*/ 155 h 433"/>
                  <a:gd name="T16" fmla="*/ 230 w 306"/>
                  <a:gd name="T17" fmla="*/ 198 h 433"/>
                  <a:gd name="T18" fmla="*/ 260 w 306"/>
                  <a:gd name="T19" fmla="*/ 257 h 433"/>
                  <a:gd name="T20" fmla="*/ 287 w 306"/>
                  <a:gd name="T21" fmla="*/ 324 h 433"/>
                  <a:gd name="T22" fmla="*/ 305 w 306"/>
                  <a:gd name="T23" fmla="*/ 432 h 433"/>
                  <a:gd name="T24" fmla="*/ 205 w 306"/>
                  <a:gd name="T25" fmla="*/ 377 h 433"/>
                  <a:gd name="T26" fmla="*/ 117 w 306"/>
                  <a:gd name="T27" fmla="*/ 287 h 433"/>
                  <a:gd name="T28" fmla="*/ 81 w 306"/>
                  <a:gd name="T29" fmla="*/ 243 h 433"/>
                  <a:gd name="T30" fmla="*/ 61 w 306"/>
                  <a:gd name="T31" fmla="*/ 203 h 433"/>
                  <a:gd name="T32" fmla="*/ 31 w 306"/>
                  <a:gd name="T33" fmla="*/ 141 h 433"/>
                  <a:gd name="T34" fmla="*/ 10 w 306"/>
                  <a:gd name="T35" fmla="*/ 70 h 433"/>
                  <a:gd name="T36" fmla="*/ 1 w 306"/>
                  <a:gd name="T37" fmla="*/ 30 h 433"/>
                  <a:gd name="T38" fmla="*/ 0 w 306"/>
                  <a:gd name="T39" fmla="*/ 11 h 433"/>
                  <a:gd name="T40" fmla="*/ 0 w 306"/>
                  <a:gd name="T41" fmla="*/ 0 h 433"/>
                  <a:gd name="T42" fmla="*/ 0 w 306"/>
                  <a:gd name="T43" fmla="*/ 0 h 43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06"/>
                  <a:gd name="T67" fmla="*/ 0 h 433"/>
                  <a:gd name="T68" fmla="*/ 306 w 306"/>
                  <a:gd name="T69" fmla="*/ 433 h 43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06" h="433">
                    <a:moveTo>
                      <a:pt x="0" y="0"/>
                    </a:moveTo>
                    <a:lnTo>
                      <a:pt x="0" y="0"/>
                    </a:lnTo>
                    <a:lnTo>
                      <a:pt x="24" y="15"/>
                    </a:lnTo>
                    <a:lnTo>
                      <a:pt x="51" y="33"/>
                    </a:lnTo>
                    <a:lnTo>
                      <a:pt x="73" y="50"/>
                    </a:lnTo>
                    <a:lnTo>
                      <a:pt x="107" y="70"/>
                    </a:lnTo>
                    <a:lnTo>
                      <a:pt x="143" y="109"/>
                    </a:lnTo>
                    <a:lnTo>
                      <a:pt x="190" y="155"/>
                    </a:lnTo>
                    <a:lnTo>
                      <a:pt x="230" y="198"/>
                    </a:lnTo>
                    <a:lnTo>
                      <a:pt x="260" y="257"/>
                    </a:lnTo>
                    <a:lnTo>
                      <a:pt x="287" y="324"/>
                    </a:lnTo>
                    <a:lnTo>
                      <a:pt x="305" y="432"/>
                    </a:lnTo>
                    <a:lnTo>
                      <a:pt x="205" y="377"/>
                    </a:lnTo>
                    <a:lnTo>
                      <a:pt x="117" y="287"/>
                    </a:lnTo>
                    <a:lnTo>
                      <a:pt x="81" y="243"/>
                    </a:lnTo>
                    <a:lnTo>
                      <a:pt x="61" y="203"/>
                    </a:lnTo>
                    <a:lnTo>
                      <a:pt x="31" y="141"/>
                    </a:lnTo>
                    <a:lnTo>
                      <a:pt x="10" y="70"/>
                    </a:lnTo>
                    <a:lnTo>
                      <a:pt x="1" y="30"/>
                    </a:lnTo>
                    <a:lnTo>
                      <a:pt x="0" y="1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E118"/>
              </a:solidFill>
              <a:ln w="9525">
                <a:solidFill>
                  <a:srgbClr val="FFE11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308" name="Freeform 1039"/>
              <p:cNvSpPr>
                <a:spLocks/>
              </p:cNvSpPr>
              <p:nvPr/>
            </p:nvSpPr>
            <p:spPr bwMode="auto">
              <a:xfrm>
                <a:off x="269" y="1932"/>
                <a:ext cx="419" cy="498"/>
              </a:xfrm>
              <a:custGeom>
                <a:avLst/>
                <a:gdLst>
                  <a:gd name="T0" fmla="*/ 245 w 419"/>
                  <a:gd name="T1" fmla="*/ 153 h 498"/>
                  <a:gd name="T2" fmla="*/ 293 w 419"/>
                  <a:gd name="T3" fmla="*/ 281 h 498"/>
                  <a:gd name="T4" fmla="*/ 305 w 419"/>
                  <a:gd name="T5" fmla="*/ 357 h 498"/>
                  <a:gd name="T6" fmla="*/ 209 w 419"/>
                  <a:gd name="T7" fmla="*/ 293 h 498"/>
                  <a:gd name="T8" fmla="*/ 122 w 419"/>
                  <a:gd name="T9" fmla="*/ 211 h 498"/>
                  <a:gd name="T10" fmla="*/ 95 w 419"/>
                  <a:gd name="T11" fmla="*/ 186 h 498"/>
                  <a:gd name="T12" fmla="*/ 89 w 419"/>
                  <a:gd name="T13" fmla="*/ 167 h 498"/>
                  <a:gd name="T14" fmla="*/ 82 w 419"/>
                  <a:gd name="T15" fmla="*/ 161 h 498"/>
                  <a:gd name="T16" fmla="*/ 73 w 419"/>
                  <a:gd name="T17" fmla="*/ 148 h 498"/>
                  <a:gd name="T18" fmla="*/ 72 w 419"/>
                  <a:gd name="T19" fmla="*/ 133 h 498"/>
                  <a:gd name="T20" fmla="*/ 63 w 419"/>
                  <a:gd name="T21" fmla="*/ 120 h 498"/>
                  <a:gd name="T22" fmla="*/ 65 w 419"/>
                  <a:gd name="T23" fmla="*/ 117 h 498"/>
                  <a:gd name="T24" fmla="*/ 59 w 419"/>
                  <a:gd name="T25" fmla="*/ 91 h 498"/>
                  <a:gd name="T26" fmla="*/ 47 w 419"/>
                  <a:gd name="T27" fmla="*/ 78 h 498"/>
                  <a:gd name="T28" fmla="*/ 36 w 419"/>
                  <a:gd name="T29" fmla="*/ 54 h 498"/>
                  <a:gd name="T30" fmla="*/ 31 w 419"/>
                  <a:gd name="T31" fmla="*/ 40 h 498"/>
                  <a:gd name="T32" fmla="*/ 32 w 419"/>
                  <a:gd name="T33" fmla="*/ 27 h 498"/>
                  <a:gd name="T34" fmla="*/ 26 w 419"/>
                  <a:gd name="T35" fmla="*/ 19 h 498"/>
                  <a:gd name="T36" fmla="*/ 26 w 419"/>
                  <a:gd name="T37" fmla="*/ 6 h 498"/>
                  <a:gd name="T38" fmla="*/ 19 w 419"/>
                  <a:gd name="T39" fmla="*/ 19 h 498"/>
                  <a:gd name="T40" fmla="*/ 45 w 419"/>
                  <a:gd name="T41" fmla="*/ 103 h 498"/>
                  <a:gd name="T42" fmla="*/ 77 w 419"/>
                  <a:gd name="T43" fmla="*/ 178 h 498"/>
                  <a:gd name="T44" fmla="*/ 45 w 419"/>
                  <a:gd name="T45" fmla="*/ 167 h 498"/>
                  <a:gd name="T46" fmla="*/ 19 w 419"/>
                  <a:gd name="T47" fmla="*/ 175 h 498"/>
                  <a:gd name="T48" fmla="*/ 0 w 419"/>
                  <a:gd name="T49" fmla="*/ 197 h 498"/>
                  <a:gd name="T50" fmla="*/ 26 w 419"/>
                  <a:gd name="T51" fmla="*/ 178 h 498"/>
                  <a:gd name="T52" fmla="*/ 65 w 419"/>
                  <a:gd name="T53" fmla="*/ 186 h 498"/>
                  <a:gd name="T54" fmla="*/ 109 w 419"/>
                  <a:gd name="T55" fmla="*/ 224 h 498"/>
                  <a:gd name="T56" fmla="*/ 255 w 419"/>
                  <a:gd name="T57" fmla="*/ 418 h 498"/>
                  <a:gd name="T58" fmla="*/ 372 w 419"/>
                  <a:gd name="T59" fmla="*/ 478 h 498"/>
                  <a:gd name="T60" fmla="*/ 410 w 419"/>
                  <a:gd name="T61" fmla="*/ 489 h 498"/>
                  <a:gd name="T62" fmla="*/ 418 w 419"/>
                  <a:gd name="T63" fmla="*/ 470 h 498"/>
                  <a:gd name="T64" fmla="*/ 410 w 419"/>
                  <a:gd name="T65" fmla="*/ 452 h 498"/>
                  <a:gd name="T66" fmla="*/ 407 w 419"/>
                  <a:gd name="T67" fmla="*/ 409 h 498"/>
                  <a:gd name="T68" fmla="*/ 381 w 419"/>
                  <a:gd name="T69" fmla="*/ 320 h 498"/>
                  <a:gd name="T70" fmla="*/ 331 w 419"/>
                  <a:gd name="T71" fmla="*/ 247 h 498"/>
                  <a:gd name="T72" fmla="*/ 258 w 419"/>
                  <a:gd name="T73" fmla="*/ 153 h 498"/>
                  <a:gd name="T74" fmla="*/ 245 w 419"/>
                  <a:gd name="T75" fmla="*/ 153 h 49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19"/>
                  <a:gd name="T115" fmla="*/ 0 h 498"/>
                  <a:gd name="T116" fmla="*/ 419 w 419"/>
                  <a:gd name="T117" fmla="*/ 498 h 49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19" h="498">
                    <a:moveTo>
                      <a:pt x="245" y="153"/>
                    </a:moveTo>
                    <a:lnTo>
                      <a:pt x="245" y="153"/>
                    </a:lnTo>
                    <a:lnTo>
                      <a:pt x="275" y="221"/>
                    </a:lnTo>
                    <a:lnTo>
                      <a:pt x="293" y="281"/>
                    </a:lnTo>
                    <a:lnTo>
                      <a:pt x="301" y="327"/>
                    </a:lnTo>
                    <a:lnTo>
                      <a:pt x="305" y="357"/>
                    </a:lnTo>
                    <a:lnTo>
                      <a:pt x="258" y="332"/>
                    </a:lnTo>
                    <a:lnTo>
                      <a:pt x="209" y="293"/>
                    </a:lnTo>
                    <a:lnTo>
                      <a:pt x="163" y="247"/>
                    </a:lnTo>
                    <a:lnTo>
                      <a:pt x="122" y="211"/>
                    </a:lnTo>
                    <a:lnTo>
                      <a:pt x="100" y="191"/>
                    </a:lnTo>
                    <a:lnTo>
                      <a:pt x="95" y="186"/>
                    </a:lnTo>
                    <a:lnTo>
                      <a:pt x="98" y="177"/>
                    </a:lnTo>
                    <a:lnTo>
                      <a:pt x="89" y="167"/>
                    </a:lnTo>
                    <a:lnTo>
                      <a:pt x="89" y="161"/>
                    </a:lnTo>
                    <a:lnTo>
                      <a:pt x="82" y="161"/>
                    </a:lnTo>
                    <a:lnTo>
                      <a:pt x="82" y="148"/>
                    </a:lnTo>
                    <a:lnTo>
                      <a:pt x="73" y="148"/>
                    </a:lnTo>
                    <a:lnTo>
                      <a:pt x="76" y="135"/>
                    </a:lnTo>
                    <a:lnTo>
                      <a:pt x="72" y="133"/>
                    </a:lnTo>
                    <a:lnTo>
                      <a:pt x="71" y="124"/>
                    </a:lnTo>
                    <a:lnTo>
                      <a:pt x="63" y="120"/>
                    </a:lnTo>
                    <a:lnTo>
                      <a:pt x="63" y="118"/>
                    </a:lnTo>
                    <a:lnTo>
                      <a:pt x="65" y="117"/>
                    </a:lnTo>
                    <a:lnTo>
                      <a:pt x="62" y="107"/>
                    </a:lnTo>
                    <a:lnTo>
                      <a:pt x="59" y="91"/>
                    </a:lnTo>
                    <a:lnTo>
                      <a:pt x="51" y="78"/>
                    </a:lnTo>
                    <a:lnTo>
                      <a:pt x="47" y="78"/>
                    </a:lnTo>
                    <a:lnTo>
                      <a:pt x="47" y="65"/>
                    </a:lnTo>
                    <a:lnTo>
                      <a:pt x="36" y="54"/>
                    </a:lnTo>
                    <a:lnTo>
                      <a:pt x="36" y="44"/>
                    </a:lnTo>
                    <a:lnTo>
                      <a:pt x="31" y="40"/>
                    </a:lnTo>
                    <a:lnTo>
                      <a:pt x="32" y="31"/>
                    </a:lnTo>
                    <a:lnTo>
                      <a:pt x="32" y="27"/>
                    </a:lnTo>
                    <a:lnTo>
                      <a:pt x="26" y="20"/>
                    </a:lnTo>
                    <a:lnTo>
                      <a:pt x="26" y="19"/>
                    </a:lnTo>
                    <a:lnTo>
                      <a:pt x="23" y="11"/>
                    </a:lnTo>
                    <a:lnTo>
                      <a:pt x="26" y="6"/>
                    </a:lnTo>
                    <a:lnTo>
                      <a:pt x="19" y="0"/>
                    </a:lnTo>
                    <a:lnTo>
                      <a:pt x="19" y="19"/>
                    </a:lnTo>
                    <a:lnTo>
                      <a:pt x="26" y="54"/>
                    </a:lnTo>
                    <a:lnTo>
                      <a:pt x="45" y="103"/>
                    </a:lnTo>
                    <a:lnTo>
                      <a:pt x="59" y="135"/>
                    </a:lnTo>
                    <a:lnTo>
                      <a:pt x="77" y="178"/>
                    </a:lnTo>
                    <a:lnTo>
                      <a:pt x="53" y="169"/>
                    </a:lnTo>
                    <a:lnTo>
                      <a:pt x="45" y="167"/>
                    </a:lnTo>
                    <a:lnTo>
                      <a:pt x="32" y="167"/>
                    </a:lnTo>
                    <a:lnTo>
                      <a:pt x="19" y="175"/>
                    </a:lnTo>
                    <a:lnTo>
                      <a:pt x="6" y="186"/>
                    </a:lnTo>
                    <a:lnTo>
                      <a:pt x="0" y="197"/>
                    </a:lnTo>
                    <a:lnTo>
                      <a:pt x="12" y="189"/>
                    </a:lnTo>
                    <a:lnTo>
                      <a:pt x="26" y="178"/>
                    </a:lnTo>
                    <a:lnTo>
                      <a:pt x="41" y="178"/>
                    </a:lnTo>
                    <a:lnTo>
                      <a:pt x="65" y="186"/>
                    </a:lnTo>
                    <a:lnTo>
                      <a:pt x="88" y="197"/>
                    </a:lnTo>
                    <a:lnTo>
                      <a:pt x="109" y="224"/>
                    </a:lnTo>
                    <a:lnTo>
                      <a:pt x="188" y="351"/>
                    </a:lnTo>
                    <a:lnTo>
                      <a:pt x="255" y="418"/>
                    </a:lnTo>
                    <a:lnTo>
                      <a:pt x="315" y="464"/>
                    </a:lnTo>
                    <a:lnTo>
                      <a:pt x="372" y="478"/>
                    </a:lnTo>
                    <a:lnTo>
                      <a:pt x="395" y="497"/>
                    </a:lnTo>
                    <a:lnTo>
                      <a:pt x="410" y="489"/>
                    </a:lnTo>
                    <a:lnTo>
                      <a:pt x="418" y="478"/>
                    </a:lnTo>
                    <a:lnTo>
                      <a:pt x="418" y="470"/>
                    </a:lnTo>
                    <a:lnTo>
                      <a:pt x="410" y="461"/>
                    </a:lnTo>
                    <a:lnTo>
                      <a:pt x="410" y="452"/>
                    </a:lnTo>
                    <a:lnTo>
                      <a:pt x="403" y="440"/>
                    </a:lnTo>
                    <a:lnTo>
                      <a:pt x="407" y="409"/>
                    </a:lnTo>
                    <a:lnTo>
                      <a:pt x="402" y="373"/>
                    </a:lnTo>
                    <a:lnTo>
                      <a:pt x="381" y="320"/>
                    </a:lnTo>
                    <a:lnTo>
                      <a:pt x="359" y="281"/>
                    </a:lnTo>
                    <a:lnTo>
                      <a:pt x="331" y="247"/>
                    </a:lnTo>
                    <a:lnTo>
                      <a:pt x="303" y="211"/>
                    </a:lnTo>
                    <a:lnTo>
                      <a:pt x="258" y="153"/>
                    </a:lnTo>
                    <a:lnTo>
                      <a:pt x="231" y="133"/>
                    </a:lnTo>
                    <a:lnTo>
                      <a:pt x="245" y="153"/>
                    </a:lnTo>
                  </a:path>
                </a:pathLst>
              </a:custGeom>
              <a:gradFill rotWithShape="0">
                <a:gsLst>
                  <a:gs pos="0">
                    <a:srgbClr val="C20000"/>
                  </a:gs>
                  <a:gs pos="100000">
                    <a:srgbClr val="006000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006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309" name="Freeform 1040"/>
              <p:cNvSpPr>
                <a:spLocks/>
              </p:cNvSpPr>
              <p:nvPr/>
            </p:nvSpPr>
            <p:spPr bwMode="auto">
              <a:xfrm>
                <a:off x="267" y="1986"/>
                <a:ext cx="415" cy="400"/>
              </a:xfrm>
              <a:custGeom>
                <a:avLst/>
                <a:gdLst>
                  <a:gd name="T0" fmla="*/ 6 w 415"/>
                  <a:gd name="T1" fmla="*/ 135 h 400"/>
                  <a:gd name="T2" fmla="*/ 30 w 415"/>
                  <a:gd name="T3" fmla="*/ 113 h 400"/>
                  <a:gd name="T4" fmla="*/ 73 w 415"/>
                  <a:gd name="T5" fmla="*/ 115 h 400"/>
                  <a:gd name="T6" fmla="*/ 154 w 415"/>
                  <a:gd name="T7" fmla="*/ 183 h 400"/>
                  <a:gd name="T8" fmla="*/ 233 w 415"/>
                  <a:gd name="T9" fmla="*/ 251 h 400"/>
                  <a:gd name="T10" fmla="*/ 304 w 415"/>
                  <a:gd name="T11" fmla="*/ 297 h 400"/>
                  <a:gd name="T12" fmla="*/ 277 w 415"/>
                  <a:gd name="T13" fmla="*/ 183 h 400"/>
                  <a:gd name="T14" fmla="*/ 230 w 415"/>
                  <a:gd name="T15" fmla="*/ 87 h 400"/>
                  <a:gd name="T16" fmla="*/ 222 w 415"/>
                  <a:gd name="T17" fmla="*/ 81 h 400"/>
                  <a:gd name="T18" fmla="*/ 212 w 415"/>
                  <a:gd name="T19" fmla="*/ 70 h 400"/>
                  <a:gd name="T20" fmla="*/ 204 w 415"/>
                  <a:gd name="T21" fmla="*/ 63 h 400"/>
                  <a:gd name="T22" fmla="*/ 195 w 415"/>
                  <a:gd name="T23" fmla="*/ 51 h 400"/>
                  <a:gd name="T24" fmla="*/ 183 w 415"/>
                  <a:gd name="T25" fmla="*/ 41 h 400"/>
                  <a:gd name="T26" fmla="*/ 174 w 415"/>
                  <a:gd name="T27" fmla="*/ 34 h 400"/>
                  <a:gd name="T28" fmla="*/ 197 w 415"/>
                  <a:gd name="T29" fmla="*/ 41 h 400"/>
                  <a:gd name="T30" fmla="*/ 250 w 415"/>
                  <a:gd name="T31" fmla="*/ 101 h 400"/>
                  <a:gd name="T32" fmla="*/ 294 w 415"/>
                  <a:gd name="T33" fmla="*/ 206 h 400"/>
                  <a:gd name="T34" fmla="*/ 315 w 415"/>
                  <a:gd name="T35" fmla="*/ 319 h 400"/>
                  <a:gd name="T36" fmla="*/ 341 w 415"/>
                  <a:gd name="T37" fmla="*/ 363 h 400"/>
                  <a:gd name="T38" fmla="*/ 376 w 415"/>
                  <a:gd name="T39" fmla="*/ 379 h 400"/>
                  <a:gd name="T40" fmla="*/ 381 w 415"/>
                  <a:gd name="T41" fmla="*/ 392 h 400"/>
                  <a:gd name="T42" fmla="*/ 386 w 415"/>
                  <a:gd name="T43" fmla="*/ 379 h 400"/>
                  <a:gd name="T44" fmla="*/ 379 w 415"/>
                  <a:gd name="T45" fmla="*/ 312 h 400"/>
                  <a:gd name="T46" fmla="*/ 389 w 415"/>
                  <a:gd name="T47" fmla="*/ 354 h 400"/>
                  <a:gd name="T48" fmla="*/ 389 w 415"/>
                  <a:gd name="T49" fmla="*/ 322 h 400"/>
                  <a:gd name="T50" fmla="*/ 347 w 415"/>
                  <a:gd name="T51" fmla="*/ 227 h 400"/>
                  <a:gd name="T52" fmla="*/ 397 w 415"/>
                  <a:gd name="T53" fmla="*/ 336 h 400"/>
                  <a:gd name="T54" fmla="*/ 377 w 415"/>
                  <a:gd name="T55" fmla="*/ 263 h 400"/>
                  <a:gd name="T56" fmla="*/ 348 w 415"/>
                  <a:gd name="T57" fmla="*/ 213 h 400"/>
                  <a:gd name="T58" fmla="*/ 260 w 415"/>
                  <a:gd name="T59" fmla="*/ 99 h 400"/>
                  <a:gd name="T60" fmla="*/ 245 w 415"/>
                  <a:gd name="T61" fmla="*/ 66 h 400"/>
                  <a:gd name="T62" fmla="*/ 253 w 415"/>
                  <a:gd name="T63" fmla="*/ 16 h 400"/>
                  <a:gd name="T64" fmla="*/ 255 w 415"/>
                  <a:gd name="T65" fmla="*/ 34 h 400"/>
                  <a:gd name="T66" fmla="*/ 275 w 415"/>
                  <a:gd name="T67" fmla="*/ 94 h 400"/>
                  <a:gd name="T68" fmla="*/ 339 w 415"/>
                  <a:gd name="T69" fmla="*/ 193 h 400"/>
                  <a:gd name="T70" fmla="*/ 397 w 415"/>
                  <a:gd name="T71" fmla="*/ 283 h 400"/>
                  <a:gd name="T72" fmla="*/ 414 w 415"/>
                  <a:gd name="T73" fmla="*/ 343 h 400"/>
                  <a:gd name="T74" fmla="*/ 405 w 415"/>
                  <a:gd name="T75" fmla="*/ 391 h 400"/>
                  <a:gd name="T76" fmla="*/ 375 w 415"/>
                  <a:gd name="T77" fmla="*/ 398 h 400"/>
                  <a:gd name="T78" fmla="*/ 364 w 415"/>
                  <a:gd name="T79" fmla="*/ 371 h 400"/>
                  <a:gd name="T80" fmla="*/ 328 w 415"/>
                  <a:gd name="T81" fmla="*/ 354 h 400"/>
                  <a:gd name="T82" fmla="*/ 305 w 415"/>
                  <a:gd name="T83" fmla="*/ 308 h 400"/>
                  <a:gd name="T84" fmla="*/ 215 w 415"/>
                  <a:gd name="T85" fmla="*/ 266 h 400"/>
                  <a:gd name="T86" fmla="*/ 200 w 415"/>
                  <a:gd name="T87" fmla="*/ 251 h 400"/>
                  <a:gd name="T88" fmla="*/ 270 w 415"/>
                  <a:gd name="T89" fmla="*/ 283 h 400"/>
                  <a:gd name="T90" fmla="*/ 154 w 415"/>
                  <a:gd name="T91" fmla="*/ 185 h 400"/>
                  <a:gd name="T92" fmla="*/ 74 w 415"/>
                  <a:gd name="T93" fmla="*/ 123 h 400"/>
                  <a:gd name="T94" fmla="*/ 14 w 415"/>
                  <a:gd name="T95" fmla="*/ 123 h 400"/>
                  <a:gd name="T96" fmla="*/ 0 w 415"/>
                  <a:gd name="T97" fmla="*/ 147 h 40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415"/>
                  <a:gd name="T148" fmla="*/ 0 h 400"/>
                  <a:gd name="T149" fmla="*/ 415 w 415"/>
                  <a:gd name="T150" fmla="*/ 400 h 40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415" h="400">
                    <a:moveTo>
                      <a:pt x="0" y="147"/>
                    </a:moveTo>
                    <a:lnTo>
                      <a:pt x="0" y="147"/>
                    </a:lnTo>
                    <a:lnTo>
                      <a:pt x="6" y="135"/>
                    </a:lnTo>
                    <a:lnTo>
                      <a:pt x="13" y="124"/>
                    </a:lnTo>
                    <a:lnTo>
                      <a:pt x="21" y="115"/>
                    </a:lnTo>
                    <a:lnTo>
                      <a:pt x="30" y="113"/>
                    </a:lnTo>
                    <a:lnTo>
                      <a:pt x="43" y="107"/>
                    </a:lnTo>
                    <a:lnTo>
                      <a:pt x="57" y="113"/>
                    </a:lnTo>
                    <a:lnTo>
                      <a:pt x="73" y="115"/>
                    </a:lnTo>
                    <a:lnTo>
                      <a:pt x="91" y="132"/>
                    </a:lnTo>
                    <a:lnTo>
                      <a:pt x="122" y="153"/>
                    </a:lnTo>
                    <a:lnTo>
                      <a:pt x="154" y="183"/>
                    </a:lnTo>
                    <a:lnTo>
                      <a:pt x="185" y="213"/>
                    </a:lnTo>
                    <a:lnTo>
                      <a:pt x="212" y="238"/>
                    </a:lnTo>
                    <a:lnTo>
                      <a:pt x="233" y="251"/>
                    </a:lnTo>
                    <a:lnTo>
                      <a:pt x="260" y="273"/>
                    </a:lnTo>
                    <a:lnTo>
                      <a:pt x="284" y="283"/>
                    </a:lnTo>
                    <a:lnTo>
                      <a:pt x="304" y="297"/>
                    </a:lnTo>
                    <a:lnTo>
                      <a:pt x="301" y="251"/>
                    </a:lnTo>
                    <a:lnTo>
                      <a:pt x="290" y="225"/>
                    </a:lnTo>
                    <a:lnTo>
                      <a:pt x="277" y="183"/>
                    </a:lnTo>
                    <a:lnTo>
                      <a:pt x="253" y="124"/>
                    </a:lnTo>
                    <a:lnTo>
                      <a:pt x="237" y="94"/>
                    </a:lnTo>
                    <a:lnTo>
                      <a:pt x="230" y="87"/>
                    </a:lnTo>
                    <a:lnTo>
                      <a:pt x="230" y="81"/>
                    </a:lnTo>
                    <a:lnTo>
                      <a:pt x="229" y="81"/>
                    </a:lnTo>
                    <a:lnTo>
                      <a:pt x="222" y="81"/>
                    </a:lnTo>
                    <a:lnTo>
                      <a:pt x="222" y="77"/>
                    </a:lnTo>
                    <a:lnTo>
                      <a:pt x="217" y="70"/>
                    </a:lnTo>
                    <a:lnTo>
                      <a:pt x="212" y="70"/>
                    </a:lnTo>
                    <a:lnTo>
                      <a:pt x="212" y="63"/>
                    </a:lnTo>
                    <a:lnTo>
                      <a:pt x="209" y="63"/>
                    </a:lnTo>
                    <a:lnTo>
                      <a:pt x="204" y="63"/>
                    </a:lnTo>
                    <a:lnTo>
                      <a:pt x="204" y="53"/>
                    </a:lnTo>
                    <a:lnTo>
                      <a:pt x="200" y="51"/>
                    </a:lnTo>
                    <a:lnTo>
                      <a:pt x="195" y="51"/>
                    </a:lnTo>
                    <a:lnTo>
                      <a:pt x="195" y="43"/>
                    </a:lnTo>
                    <a:lnTo>
                      <a:pt x="190" y="43"/>
                    </a:lnTo>
                    <a:lnTo>
                      <a:pt x="183" y="41"/>
                    </a:lnTo>
                    <a:lnTo>
                      <a:pt x="183" y="37"/>
                    </a:lnTo>
                    <a:lnTo>
                      <a:pt x="180" y="27"/>
                    </a:lnTo>
                    <a:lnTo>
                      <a:pt x="174" y="34"/>
                    </a:lnTo>
                    <a:lnTo>
                      <a:pt x="174" y="26"/>
                    </a:lnTo>
                    <a:lnTo>
                      <a:pt x="165" y="16"/>
                    </a:lnTo>
                    <a:lnTo>
                      <a:pt x="197" y="41"/>
                    </a:lnTo>
                    <a:lnTo>
                      <a:pt x="219" y="63"/>
                    </a:lnTo>
                    <a:lnTo>
                      <a:pt x="233" y="81"/>
                    </a:lnTo>
                    <a:lnTo>
                      <a:pt x="250" y="101"/>
                    </a:lnTo>
                    <a:lnTo>
                      <a:pt x="267" y="139"/>
                    </a:lnTo>
                    <a:lnTo>
                      <a:pt x="280" y="170"/>
                    </a:lnTo>
                    <a:lnTo>
                      <a:pt x="294" y="206"/>
                    </a:lnTo>
                    <a:lnTo>
                      <a:pt x="301" y="240"/>
                    </a:lnTo>
                    <a:lnTo>
                      <a:pt x="305" y="266"/>
                    </a:lnTo>
                    <a:lnTo>
                      <a:pt x="315" y="319"/>
                    </a:lnTo>
                    <a:lnTo>
                      <a:pt x="319" y="337"/>
                    </a:lnTo>
                    <a:lnTo>
                      <a:pt x="330" y="353"/>
                    </a:lnTo>
                    <a:lnTo>
                      <a:pt x="341" y="363"/>
                    </a:lnTo>
                    <a:lnTo>
                      <a:pt x="360" y="364"/>
                    </a:lnTo>
                    <a:lnTo>
                      <a:pt x="371" y="371"/>
                    </a:lnTo>
                    <a:lnTo>
                      <a:pt x="376" y="379"/>
                    </a:lnTo>
                    <a:lnTo>
                      <a:pt x="377" y="386"/>
                    </a:lnTo>
                    <a:lnTo>
                      <a:pt x="379" y="391"/>
                    </a:lnTo>
                    <a:lnTo>
                      <a:pt x="381" y="392"/>
                    </a:lnTo>
                    <a:lnTo>
                      <a:pt x="381" y="379"/>
                    </a:lnTo>
                    <a:lnTo>
                      <a:pt x="377" y="343"/>
                    </a:lnTo>
                    <a:lnTo>
                      <a:pt x="386" y="379"/>
                    </a:lnTo>
                    <a:lnTo>
                      <a:pt x="386" y="354"/>
                    </a:lnTo>
                    <a:lnTo>
                      <a:pt x="383" y="343"/>
                    </a:lnTo>
                    <a:lnTo>
                      <a:pt x="379" y="312"/>
                    </a:lnTo>
                    <a:lnTo>
                      <a:pt x="373" y="297"/>
                    </a:lnTo>
                    <a:lnTo>
                      <a:pt x="381" y="319"/>
                    </a:lnTo>
                    <a:lnTo>
                      <a:pt x="389" y="354"/>
                    </a:lnTo>
                    <a:lnTo>
                      <a:pt x="391" y="379"/>
                    </a:lnTo>
                    <a:lnTo>
                      <a:pt x="395" y="355"/>
                    </a:lnTo>
                    <a:lnTo>
                      <a:pt x="389" y="322"/>
                    </a:lnTo>
                    <a:lnTo>
                      <a:pt x="383" y="303"/>
                    </a:lnTo>
                    <a:lnTo>
                      <a:pt x="373" y="277"/>
                    </a:lnTo>
                    <a:lnTo>
                      <a:pt x="347" y="227"/>
                    </a:lnTo>
                    <a:lnTo>
                      <a:pt x="375" y="277"/>
                    </a:lnTo>
                    <a:lnTo>
                      <a:pt x="386" y="303"/>
                    </a:lnTo>
                    <a:lnTo>
                      <a:pt x="397" y="336"/>
                    </a:lnTo>
                    <a:lnTo>
                      <a:pt x="395" y="312"/>
                    </a:lnTo>
                    <a:lnTo>
                      <a:pt x="387" y="287"/>
                    </a:lnTo>
                    <a:lnTo>
                      <a:pt x="377" y="263"/>
                    </a:lnTo>
                    <a:lnTo>
                      <a:pt x="387" y="277"/>
                    </a:lnTo>
                    <a:lnTo>
                      <a:pt x="371" y="240"/>
                    </a:lnTo>
                    <a:lnTo>
                      <a:pt x="348" y="213"/>
                    </a:lnTo>
                    <a:lnTo>
                      <a:pt x="319" y="177"/>
                    </a:lnTo>
                    <a:lnTo>
                      <a:pt x="289" y="135"/>
                    </a:lnTo>
                    <a:lnTo>
                      <a:pt x="260" y="99"/>
                    </a:lnTo>
                    <a:lnTo>
                      <a:pt x="239" y="79"/>
                    </a:lnTo>
                    <a:lnTo>
                      <a:pt x="251" y="81"/>
                    </a:lnTo>
                    <a:lnTo>
                      <a:pt x="245" y="66"/>
                    </a:lnTo>
                    <a:lnTo>
                      <a:pt x="245" y="49"/>
                    </a:lnTo>
                    <a:lnTo>
                      <a:pt x="247" y="34"/>
                    </a:lnTo>
                    <a:lnTo>
                      <a:pt x="253" y="16"/>
                    </a:lnTo>
                    <a:lnTo>
                      <a:pt x="260" y="0"/>
                    </a:lnTo>
                    <a:lnTo>
                      <a:pt x="257" y="16"/>
                    </a:lnTo>
                    <a:lnTo>
                      <a:pt x="255" y="34"/>
                    </a:lnTo>
                    <a:lnTo>
                      <a:pt x="259" y="49"/>
                    </a:lnTo>
                    <a:lnTo>
                      <a:pt x="267" y="66"/>
                    </a:lnTo>
                    <a:lnTo>
                      <a:pt x="275" y="94"/>
                    </a:lnTo>
                    <a:lnTo>
                      <a:pt x="289" y="121"/>
                    </a:lnTo>
                    <a:lnTo>
                      <a:pt x="307" y="153"/>
                    </a:lnTo>
                    <a:lnTo>
                      <a:pt x="339" y="193"/>
                    </a:lnTo>
                    <a:lnTo>
                      <a:pt x="369" y="238"/>
                    </a:lnTo>
                    <a:lnTo>
                      <a:pt x="383" y="258"/>
                    </a:lnTo>
                    <a:lnTo>
                      <a:pt x="397" y="283"/>
                    </a:lnTo>
                    <a:lnTo>
                      <a:pt x="406" y="308"/>
                    </a:lnTo>
                    <a:lnTo>
                      <a:pt x="413" y="329"/>
                    </a:lnTo>
                    <a:lnTo>
                      <a:pt x="414" y="343"/>
                    </a:lnTo>
                    <a:lnTo>
                      <a:pt x="413" y="365"/>
                    </a:lnTo>
                    <a:lnTo>
                      <a:pt x="407" y="379"/>
                    </a:lnTo>
                    <a:lnTo>
                      <a:pt x="405" y="391"/>
                    </a:lnTo>
                    <a:lnTo>
                      <a:pt x="395" y="399"/>
                    </a:lnTo>
                    <a:lnTo>
                      <a:pt x="383" y="399"/>
                    </a:lnTo>
                    <a:lnTo>
                      <a:pt x="375" y="398"/>
                    </a:lnTo>
                    <a:lnTo>
                      <a:pt x="369" y="386"/>
                    </a:lnTo>
                    <a:lnTo>
                      <a:pt x="369" y="379"/>
                    </a:lnTo>
                    <a:lnTo>
                      <a:pt x="364" y="371"/>
                    </a:lnTo>
                    <a:lnTo>
                      <a:pt x="356" y="365"/>
                    </a:lnTo>
                    <a:lnTo>
                      <a:pt x="339" y="364"/>
                    </a:lnTo>
                    <a:lnTo>
                      <a:pt x="328" y="354"/>
                    </a:lnTo>
                    <a:lnTo>
                      <a:pt x="319" y="343"/>
                    </a:lnTo>
                    <a:lnTo>
                      <a:pt x="312" y="329"/>
                    </a:lnTo>
                    <a:lnTo>
                      <a:pt x="305" y="308"/>
                    </a:lnTo>
                    <a:lnTo>
                      <a:pt x="304" y="303"/>
                    </a:lnTo>
                    <a:lnTo>
                      <a:pt x="247" y="283"/>
                    </a:lnTo>
                    <a:lnTo>
                      <a:pt x="215" y="266"/>
                    </a:lnTo>
                    <a:lnTo>
                      <a:pt x="195" y="251"/>
                    </a:lnTo>
                    <a:lnTo>
                      <a:pt x="170" y="227"/>
                    </a:lnTo>
                    <a:lnTo>
                      <a:pt x="200" y="251"/>
                    </a:lnTo>
                    <a:lnTo>
                      <a:pt x="217" y="266"/>
                    </a:lnTo>
                    <a:lnTo>
                      <a:pt x="241" y="277"/>
                    </a:lnTo>
                    <a:lnTo>
                      <a:pt x="270" y="283"/>
                    </a:lnTo>
                    <a:lnTo>
                      <a:pt x="224" y="251"/>
                    </a:lnTo>
                    <a:lnTo>
                      <a:pt x="195" y="227"/>
                    </a:lnTo>
                    <a:lnTo>
                      <a:pt x="154" y="185"/>
                    </a:lnTo>
                    <a:lnTo>
                      <a:pt x="119" y="157"/>
                    </a:lnTo>
                    <a:lnTo>
                      <a:pt x="97" y="139"/>
                    </a:lnTo>
                    <a:lnTo>
                      <a:pt x="74" y="123"/>
                    </a:lnTo>
                    <a:lnTo>
                      <a:pt x="47" y="113"/>
                    </a:lnTo>
                    <a:lnTo>
                      <a:pt x="37" y="113"/>
                    </a:lnTo>
                    <a:lnTo>
                      <a:pt x="14" y="123"/>
                    </a:lnTo>
                    <a:lnTo>
                      <a:pt x="6" y="135"/>
                    </a:lnTo>
                    <a:lnTo>
                      <a:pt x="0" y="147"/>
                    </a:lnTo>
                  </a:path>
                </a:pathLst>
              </a:custGeom>
              <a:gradFill rotWithShape="0">
                <a:gsLst>
                  <a:gs pos="0">
                    <a:srgbClr val="A1A100"/>
                  </a:gs>
                  <a:gs pos="100000">
                    <a:srgbClr val="004200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006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0310" name="Group 1041"/>
              <p:cNvGrpSpPr>
                <a:grpSpLocks/>
              </p:cNvGrpSpPr>
              <p:nvPr/>
            </p:nvGrpSpPr>
            <p:grpSpPr bwMode="auto">
              <a:xfrm>
                <a:off x="258" y="1833"/>
                <a:ext cx="317" cy="451"/>
                <a:chOff x="158" y="2122"/>
                <a:chExt cx="317" cy="451"/>
              </a:xfrm>
            </p:grpSpPr>
            <p:sp>
              <p:nvSpPr>
                <p:cNvPr id="10313" name="Freeform 1042"/>
                <p:cNvSpPr>
                  <a:spLocks/>
                </p:cNvSpPr>
                <p:nvPr/>
              </p:nvSpPr>
              <p:spPr bwMode="auto">
                <a:xfrm>
                  <a:off x="158" y="2122"/>
                  <a:ext cx="91" cy="278"/>
                </a:xfrm>
                <a:custGeom>
                  <a:avLst/>
                  <a:gdLst>
                    <a:gd name="T0" fmla="*/ 0 w 91"/>
                    <a:gd name="T1" fmla="*/ 0 h 278"/>
                    <a:gd name="T2" fmla="*/ 0 w 91"/>
                    <a:gd name="T3" fmla="*/ 0 h 278"/>
                    <a:gd name="T4" fmla="*/ 15 w 91"/>
                    <a:gd name="T5" fmla="*/ 44 h 278"/>
                    <a:gd name="T6" fmla="*/ 5 w 91"/>
                    <a:gd name="T7" fmla="*/ 30 h 278"/>
                    <a:gd name="T8" fmla="*/ 22 w 91"/>
                    <a:gd name="T9" fmla="*/ 82 h 278"/>
                    <a:gd name="T10" fmla="*/ 23 w 91"/>
                    <a:gd name="T11" fmla="*/ 105 h 278"/>
                    <a:gd name="T12" fmla="*/ 34 w 91"/>
                    <a:gd name="T13" fmla="*/ 143 h 278"/>
                    <a:gd name="T14" fmla="*/ 47 w 91"/>
                    <a:gd name="T15" fmla="*/ 180 h 278"/>
                    <a:gd name="T16" fmla="*/ 61 w 91"/>
                    <a:gd name="T17" fmla="*/ 217 h 278"/>
                    <a:gd name="T18" fmla="*/ 76 w 91"/>
                    <a:gd name="T19" fmla="*/ 250 h 278"/>
                    <a:gd name="T20" fmla="*/ 84 w 91"/>
                    <a:gd name="T21" fmla="*/ 274 h 278"/>
                    <a:gd name="T22" fmla="*/ 90 w 91"/>
                    <a:gd name="T23" fmla="*/ 277 h 278"/>
                    <a:gd name="T24" fmla="*/ 52 w 91"/>
                    <a:gd name="T25" fmla="*/ 187 h 278"/>
                    <a:gd name="T26" fmla="*/ 38 w 91"/>
                    <a:gd name="T27" fmla="*/ 150 h 278"/>
                    <a:gd name="T28" fmla="*/ 30 w 91"/>
                    <a:gd name="T29" fmla="*/ 110 h 278"/>
                    <a:gd name="T30" fmla="*/ 30 w 91"/>
                    <a:gd name="T31" fmla="*/ 105 h 278"/>
                    <a:gd name="T32" fmla="*/ 32 w 91"/>
                    <a:gd name="T33" fmla="*/ 99 h 278"/>
                    <a:gd name="T34" fmla="*/ 34 w 91"/>
                    <a:gd name="T35" fmla="*/ 105 h 278"/>
                    <a:gd name="T36" fmla="*/ 34 w 91"/>
                    <a:gd name="T37" fmla="*/ 110 h 278"/>
                    <a:gd name="T38" fmla="*/ 41 w 91"/>
                    <a:gd name="T39" fmla="*/ 118 h 278"/>
                    <a:gd name="T40" fmla="*/ 36 w 91"/>
                    <a:gd name="T41" fmla="*/ 109 h 278"/>
                    <a:gd name="T42" fmla="*/ 36 w 91"/>
                    <a:gd name="T43" fmla="*/ 99 h 278"/>
                    <a:gd name="T44" fmla="*/ 30 w 91"/>
                    <a:gd name="T45" fmla="*/ 74 h 278"/>
                    <a:gd name="T46" fmla="*/ 41 w 91"/>
                    <a:gd name="T47" fmla="*/ 90 h 278"/>
                    <a:gd name="T48" fmla="*/ 26 w 91"/>
                    <a:gd name="T49" fmla="*/ 57 h 278"/>
                    <a:gd name="T50" fmla="*/ 47 w 91"/>
                    <a:gd name="T51" fmla="*/ 87 h 278"/>
                    <a:gd name="T52" fmla="*/ 43 w 91"/>
                    <a:gd name="T53" fmla="*/ 74 h 278"/>
                    <a:gd name="T54" fmla="*/ 54 w 91"/>
                    <a:gd name="T55" fmla="*/ 87 h 278"/>
                    <a:gd name="T56" fmla="*/ 46 w 91"/>
                    <a:gd name="T57" fmla="*/ 64 h 278"/>
                    <a:gd name="T58" fmla="*/ 66 w 91"/>
                    <a:gd name="T59" fmla="*/ 82 h 278"/>
                    <a:gd name="T60" fmla="*/ 56 w 91"/>
                    <a:gd name="T61" fmla="*/ 74 h 278"/>
                    <a:gd name="T62" fmla="*/ 74 w 91"/>
                    <a:gd name="T63" fmla="*/ 82 h 278"/>
                    <a:gd name="T64" fmla="*/ 74 w 91"/>
                    <a:gd name="T65" fmla="*/ 90 h 278"/>
                    <a:gd name="T66" fmla="*/ 70 w 91"/>
                    <a:gd name="T67" fmla="*/ 90 h 278"/>
                    <a:gd name="T68" fmla="*/ 76 w 91"/>
                    <a:gd name="T69" fmla="*/ 90 h 278"/>
                    <a:gd name="T70" fmla="*/ 82 w 91"/>
                    <a:gd name="T71" fmla="*/ 96 h 278"/>
                    <a:gd name="T72" fmla="*/ 79 w 91"/>
                    <a:gd name="T73" fmla="*/ 99 h 278"/>
                    <a:gd name="T74" fmla="*/ 76 w 91"/>
                    <a:gd name="T75" fmla="*/ 100 h 278"/>
                    <a:gd name="T76" fmla="*/ 84 w 91"/>
                    <a:gd name="T77" fmla="*/ 100 h 278"/>
                    <a:gd name="T78" fmla="*/ 84 w 91"/>
                    <a:gd name="T79" fmla="*/ 96 h 278"/>
                    <a:gd name="T80" fmla="*/ 82 w 91"/>
                    <a:gd name="T81" fmla="*/ 90 h 278"/>
                    <a:gd name="T82" fmla="*/ 90 w 91"/>
                    <a:gd name="T83" fmla="*/ 90 h 278"/>
                    <a:gd name="T84" fmla="*/ 84 w 91"/>
                    <a:gd name="T85" fmla="*/ 82 h 278"/>
                    <a:gd name="T86" fmla="*/ 73 w 91"/>
                    <a:gd name="T87" fmla="*/ 74 h 278"/>
                    <a:gd name="T88" fmla="*/ 54 w 91"/>
                    <a:gd name="T89" fmla="*/ 64 h 278"/>
                    <a:gd name="T90" fmla="*/ 41 w 91"/>
                    <a:gd name="T91" fmla="*/ 57 h 278"/>
                    <a:gd name="T92" fmla="*/ 32 w 91"/>
                    <a:gd name="T93" fmla="*/ 44 h 278"/>
                    <a:gd name="T94" fmla="*/ 23 w 91"/>
                    <a:gd name="T95" fmla="*/ 38 h 278"/>
                    <a:gd name="T96" fmla="*/ 18 w 91"/>
                    <a:gd name="T97" fmla="*/ 20 h 278"/>
                    <a:gd name="T98" fmla="*/ 18 w 91"/>
                    <a:gd name="T99" fmla="*/ 38 h 278"/>
                    <a:gd name="T100" fmla="*/ 11 w 91"/>
                    <a:gd name="T101" fmla="*/ 10 h 278"/>
                    <a:gd name="T102" fmla="*/ 11 w 91"/>
                    <a:gd name="T103" fmla="*/ 30 h 278"/>
                    <a:gd name="T104" fmla="*/ 0 w 91"/>
                    <a:gd name="T105" fmla="*/ 0 h 278"/>
                    <a:gd name="T106" fmla="*/ 0 w 91"/>
                    <a:gd name="T107" fmla="*/ 0 h 278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91"/>
                    <a:gd name="T163" fmla="*/ 0 h 278"/>
                    <a:gd name="T164" fmla="*/ 91 w 91"/>
                    <a:gd name="T165" fmla="*/ 278 h 278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91" h="27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5" y="44"/>
                      </a:lnTo>
                      <a:lnTo>
                        <a:pt x="5" y="30"/>
                      </a:lnTo>
                      <a:lnTo>
                        <a:pt x="22" y="82"/>
                      </a:lnTo>
                      <a:lnTo>
                        <a:pt x="23" y="105"/>
                      </a:lnTo>
                      <a:lnTo>
                        <a:pt x="34" y="143"/>
                      </a:lnTo>
                      <a:lnTo>
                        <a:pt x="47" y="180"/>
                      </a:lnTo>
                      <a:lnTo>
                        <a:pt x="61" y="217"/>
                      </a:lnTo>
                      <a:lnTo>
                        <a:pt x="76" y="250"/>
                      </a:lnTo>
                      <a:lnTo>
                        <a:pt x="84" y="274"/>
                      </a:lnTo>
                      <a:lnTo>
                        <a:pt x="90" y="277"/>
                      </a:lnTo>
                      <a:lnTo>
                        <a:pt x="52" y="187"/>
                      </a:lnTo>
                      <a:lnTo>
                        <a:pt x="38" y="150"/>
                      </a:lnTo>
                      <a:lnTo>
                        <a:pt x="30" y="110"/>
                      </a:lnTo>
                      <a:lnTo>
                        <a:pt x="30" y="105"/>
                      </a:lnTo>
                      <a:lnTo>
                        <a:pt x="32" y="99"/>
                      </a:lnTo>
                      <a:lnTo>
                        <a:pt x="34" y="105"/>
                      </a:lnTo>
                      <a:lnTo>
                        <a:pt x="34" y="110"/>
                      </a:lnTo>
                      <a:lnTo>
                        <a:pt x="41" y="118"/>
                      </a:lnTo>
                      <a:lnTo>
                        <a:pt x="36" y="109"/>
                      </a:lnTo>
                      <a:lnTo>
                        <a:pt x="36" y="99"/>
                      </a:lnTo>
                      <a:lnTo>
                        <a:pt x="30" y="74"/>
                      </a:lnTo>
                      <a:lnTo>
                        <a:pt x="41" y="90"/>
                      </a:lnTo>
                      <a:lnTo>
                        <a:pt x="26" y="57"/>
                      </a:lnTo>
                      <a:lnTo>
                        <a:pt x="47" y="87"/>
                      </a:lnTo>
                      <a:lnTo>
                        <a:pt x="43" y="74"/>
                      </a:lnTo>
                      <a:lnTo>
                        <a:pt x="54" y="87"/>
                      </a:lnTo>
                      <a:lnTo>
                        <a:pt x="46" y="64"/>
                      </a:lnTo>
                      <a:lnTo>
                        <a:pt x="66" y="82"/>
                      </a:lnTo>
                      <a:lnTo>
                        <a:pt x="56" y="74"/>
                      </a:lnTo>
                      <a:lnTo>
                        <a:pt x="74" y="82"/>
                      </a:lnTo>
                      <a:lnTo>
                        <a:pt x="74" y="90"/>
                      </a:lnTo>
                      <a:lnTo>
                        <a:pt x="70" y="90"/>
                      </a:lnTo>
                      <a:lnTo>
                        <a:pt x="76" y="90"/>
                      </a:lnTo>
                      <a:lnTo>
                        <a:pt x="82" y="96"/>
                      </a:lnTo>
                      <a:lnTo>
                        <a:pt x="79" y="99"/>
                      </a:lnTo>
                      <a:lnTo>
                        <a:pt x="76" y="100"/>
                      </a:lnTo>
                      <a:lnTo>
                        <a:pt x="84" y="100"/>
                      </a:lnTo>
                      <a:lnTo>
                        <a:pt x="84" y="96"/>
                      </a:lnTo>
                      <a:lnTo>
                        <a:pt x="82" y="90"/>
                      </a:lnTo>
                      <a:lnTo>
                        <a:pt x="90" y="90"/>
                      </a:lnTo>
                      <a:lnTo>
                        <a:pt x="84" y="82"/>
                      </a:lnTo>
                      <a:lnTo>
                        <a:pt x="73" y="74"/>
                      </a:lnTo>
                      <a:lnTo>
                        <a:pt x="54" y="64"/>
                      </a:lnTo>
                      <a:lnTo>
                        <a:pt x="41" y="57"/>
                      </a:lnTo>
                      <a:lnTo>
                        <a:pt x="32" y="44"/>
                      </a:lnTo>
                      <a:lnTo>
                        <a:pt x="23" y="38"/>
                      </a:lnTo>
                      <a:lnTo>
                        <a:pt x="18" y="20"/>
                      </a:lnTo>
                      <a:lnTo>
                        <a:pt x="18" y="38"/>
                      </a:lnTo>
                      <a:lnTo>
                        <a:pt x="11" y="10"/>
                      </a:lnTo>
                      <a:lnTo>
                        <a:pt x="11" y="30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FFE118"/>
                    </a:gs>
                    <a:gs pos="100000">
                      <a:srgbClr val="FF8100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solidFill>
                    <a:srgbClr val="FF81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0314" name="Freeform 1043"/>
                <p:cNvSpPr>
                  <a:spLocks/>
                </p:cNvSpPr>
                <p:nvPr/>
              </p:nvSpPr>
              <p:spPr bwMode="auto">
                <a:xfrm>
                  <a:off x="195" y="2240"/>
                  <a:ext cx="24" cy="47"/>
                </a:xfrm>
                <a:custGeom>
                  <a:avLst/>
                  <a:gdLst>
                    <a:gd name="T0" fmla="*/ 1 w 24"/>
                    <a:gd name="T1" fmla="*/ 0 h 47"/>
                    <a:gd name="T2" fmla="*/ 1 w 24"/>
                    <a:gd name="T3" fmla="*/ 0 h 47"/>
                    <a:gd name="T4" fmla="*/ 4 w 24"/>
                    <a:gd name="T5" fmla="*/ 1 h 47"/>
                    <a:gd name="T6" fmla="*/ 10 w 24"/>
                    <a:gd name="T7" fmla="*/ 8 h 47"/>
                    <a:gd name="T8" fmla="*/ 7 w 24"/>
                    <a:gd name="T9" fmla="*/ 16 h 47"/>
                    <a:gd name="T10" fmla="*/ 7 w 24"/>
                    <a:gd name="T11" fmla="*/ 21 h 47"/>
                    <a:gd name="T12" fmla="*/ 10 w 24"/>
                    <a:gd name="T13" fmla="*/ 22 h 47"/>
                    <a:gd name="T14" fmla="*/ 15 w 24"/>
                    <a:gd name="T15" fmla="*/ 22 h 47"/>
                    <a:gd name="T16" fmla="*/ 15 w 24"/>
                    <a:gd name="T17" fmla="*/ 32 h 47"/>
                    <a:gd name="T18" fmla="*/ 15 w 24"/>
                    <a:gd name="T19" fmla="*/ 35 h 47"/>
                    <a:gd name="T20" fmla="*/ 23 w 24"/>
                    <a:gd name="T21" fmla="*/ 35 h 47"/>
                    <a:gd name="T22" fmla="*/ 22 w 24"/>
                    <a:gd name="T23" fmla="*/ 40 h 47"/>
                    <a:gd name="T24" fmla="*/ 22 w 24"/>
                    <a:gd name="T25" fmla="*/ 46 h 47"/>
                    <a:gd name="T26" fmla="*/ 19 w 24"/>
                    <a:gd name="T27" fmla="*/ 44 h 47"/>
                    <a:gd name="T28" fmla="*/ 14 w 24"/>
                    <a:gd name="T29" fmla="*/ 40 h 47"/>
                    <a:gd name="T30" fmla="*/ 13 w 24"/>
                    <a:gd name="T31" fmla="*/ 35 h 47"/>
                    <a:gd name="T32" fmla="*/ 13 w 24"/>
                    <a:gd name="T33" fmla="*/ 32 h 47"/>
                    <a:gd name="T34" fmla="*/ 7 w 24"/>
                    <a:gd name="T35" fmla="*/ 26 h 47"/>
                    <a:gd name="T36" fmla="*/ 5 w 24"/>
                    <a:gd name="T37" fmla="*/ 21 h 47"/>
                    <a:gd name="T38" fmla="*/ 5 w 24"/>
                    <a:gd name="T39" fmla="*/ 16 h 47"/>
                    <a:gd name="T40" fmla="*/ 6 w 24"/>
                    <a:gd name="T41" fmla="*/ 12 h 47"/>
                    <a:gd name="T42" fmla="*/ 0 w 24"/>
                    <a:gd name="T43" fmla="*/ 7 h 47"/>
                    <a:gd name="T44" fmla="*/ 0 w 24"/>
                    <a:gd name="T45" fmla="*/ 1 h 47"/>
                    <a:gd name="T46" fmla="*/ 1 w 24"/>
                    <a:gd name="T47" fmla="*/ 0 h 47"/>
                    <a:gd name="T48" fmla="*/ 1 w 24"/>
                    <a:gd name="T49" fmla="*/ 0 h 47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4"/>
                    <a:gd name="T76" fmla="*/ 0 h 47"/>
                    <a:gd name="T77" fmla="*/ 24 w 24"/>
                    <a:gd name="T78" fmla="*/ 47 h 47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4" h="47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4" y="1"/>
                      </a:lnTo>
                      <a:lnTo>
                        <a:pt x="10" y="8"/>
                      </a:lnTo>
                      <a:lnTo>
                        <a:pt x="7" y="16"/>
                      </a:lnTo>
                      <a:lnTo>
                        <a:pt x="7" y="21"/>
                      </a:lnTo>
                      <a:lnTo>
                        <a:pt x="10" y="22"/>
                      </a:lnTo>
                      <a:lnTo>
                        <a:pt x="15" y="22"/>
                      </a:lnTo>
                      <a:lnTo>
                        <a:pt x="15" y="32"/>
                      </a:lnTo>
                      <a:lnTo>
                        <a:pt x="15" y="35"/>
                      </a:lnTo>
                      <a:lnTo>
                        <a:pt x="23" y="35"/>
                      </a:lnTo>
                      <a:lnTo>
                        <a:pt x="22" y="40"/>
                      </a:lnTo>
                      <a:lnTo>
                        <a:pt x="22" y="46"/>
                      </a:lnTo>
                      <a:lnTo>
                        <a:pt x="19" y="44"/>
                      </a:lnTo>
                      <a:lnTo>
                        <a:pt x="14" y="40"/>
                      </a:lnTo>
                      <a:lnTo>
                        <a:pt x="13" y="35"/>
                      </a:lnTo>
                      <a:lnTo>
                        <a:pt x="13" y="32"/>
                      </a:lnTo>
                      <a:lnTo>
                        <a:pt x="7" y="26"/>
                      </a:lnTo>
                      <a:lnTo>
                        <a:pt x="5" y="21"/>
                      </a:lnTo>
                      <a:lnTo>
                        <a:pt x="5" y="16"/>
                      </a:lnTo>
                      <a:lnTo>
                        <a:pt x="6" y="12"/>
                      </a:lnTo>
                      <a:lnTo>
                        <a:pt x="0" y="7"/>
                      </a:lnTo>
                      <a:lnTo>
                        <a:pt x="0" y="1"/>
                      </a:lnTo>
                      <a:lnTo>
                        <a:pt x="1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FFE118"/>
                    </a:gs>
                    <a:gs pos="100000">
                      <a:srgbClr val="FF8100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solidFill>
                    <a:srgbClr val="FF81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0315" name="Freeform 1044"/>
                <p:cNvSpPr>
                  <a:spLocks/>
                </p:cNvSpPr>
                <p:nvPr/>
              </p:nvSpPr>
              <p:spPr bwMode="auto">
                <a:xfrm>
                  <a:off x="214" y="2286"/>
                  <a:ext cx="49" cy="77"/>
                </a:xfrm>
                <a:custGeom>
                  <a:avLst/>
                  <a:gdLst>
                    <a:gd name="T0" fmla="*/ 0 w 49"/>
                    <a:gd name="T1" fmla="*/ 0 h 77"/>
                    <a:gd name="T2" fmla="*/ 0 w 49"/>
                    <a:gd name="T3" fmla="*/ 0 h 77"/>
                    <a:gd name="T4" fmla="*/ 0 w 49"/>
                    <a:gd name="T5" fmla="*/ 5 h 77"/>
                    <a:gd name="T6" fmla="*/ 4 w 49"/>
                    <a:gd name="T7" fmla="*/ 13 h 77"/>
                    <a:gd name="T8" fmla="*/ 6 w 49"/>
                    <a:gd name="T9" fmla="*/ 13 h 77"/>
                    <a:gd name="T10" fmla="*/ 6 w 49"/>
                    <a:gd name="T11" fmla="*/ 23 h 77"/>
                    <a:gd name="T12" fmla="*/ 13 w 49"/>
                    <a:gd name="T13" fmla="*/ 23 h 77"/>
                    <a:gd name="T14" fmla="*/ 11 w 49"/>
                    <a:gd name="T15" fmla="*/ 26 h 77"/>
                    <a:gd name="T16" fmla="*/ 11 w 49"/>
                    <a:gd name="T17" fmla="*/ 32 h 77"/>
                    <a:gd name="T18" fmla="*/ 16 w 49"/>
                    <a:gd name="T19" fmla="*/ 38 h 77"/>
                    <a:gd name="T20" fmla="*/ 14 w 49"/>
                    <a:gd name="T21" fmla="*/ 42 h 77"/>
                    <a:gd name="T22" fmla="*/ 18 w 49"/>
                    <a:gd name="T23" fmla="*/ 43 h 77"/>
                    <a:gd name="T24" fmla="*/ 17 w 49"/>
                    <a:gd name="T25" fmla="*/ 53 h 77"/>
                    <a:gd name="T26" fmla="*/ 18 w 49"/>
                    <a:gd name="T27" fmla="*/ 55 h 77"/>
                    <a:gd name="T28" fmla="*/ 23 w 49"/>
                    <a:gd name="T29" fmla="*/ 59 h 77"/>
                    <a:gd name="T30" fmla="*/ 26 w 49"/>
                    <a:gd name="T31" fmla="*/ 68 h 77"/>
                    <a:gd name="T32" fmla="*/ 28 w 49"/>
                    <a:gd name="T33" fmla="*/ 70 h 77"/>
                    <a:gd name="T34" fmla="*/ 31 w 49"/>
                    <a:gd name="T35" fmla="*/ 70 h 77"/>
                    <a:gd name="T36" fmla="*/ 28 w 49"/>
                    <a:gd name="T37" fmla="*/ 68 h 77"/>
                    <a:gd name="T38" fmla="*/ 26 w 49"/>
                    <a:gd name="T39" fmla="*/ 59 h 77"/>
                    <a:gd name="T40" fmla="*/ 26 w 49"/>
                    <a:gd name="T41" fmla="*/ 55 h 77"/>
                    <a:gd name="T42" fmla="*/ 20 w 49"/>
                    <a:gd name="T43" fmla="*/ 55 h 77"/>
                    <a:gd name="T44" fmla="*/ 18 w 49"/>
                    <a:gd name="T45" fmla="*/ 53 h 77"/>
                    <a:gd name="T46" fmla="*/ 20 w 49"/>
                    <a:gd name="T47" fmla="*/ 42 h 77"/>
                    <a:gd name="T48" fmla="*/ 18 w 49"/>
                    <a:gd name="T49" fmla="*/ 40 h 77"/>
                    <a:gd name="T50" fmla="*/ 18 w 49"/>
                    <a:gd name="T51" fmla="*/ 38 h 77"/>
                    <a:gd name="T52" fmla="*/ 20 w 49"/>
                    <a:gd name="T53" fmla="*/ 34 h 77"/>
                    <a:gd name="T54" fmla="*/ 23 w 49"/>
                    <a:gd name="T55" fmla="*/ 42 h 77"/>
                    <a:gd name="T56" fmla="*/ 28 w 49"/>
                    <a:gd name="T57" fmla="*/ 42 h 77"/>
                    <a:gd name="T58" fmla="*/ 28 w 49"/>
                    <a:gd name="T59" fmla="*/ 52 h 77"/>
                    <a:gd name="T60" fmla="*/ 34 w 49"/>
                    <a:gd name="T61" fmla="*/ 52 h 77"/>
                    <a:gd name="T62" fmla="*/ 34 w 49"/>
                    <a:gd name="T63" fmla="*/ 59 h 77"/>
                    <a:gd name="T64" fmla="*/ 40 w 49"/>
                    <a:gd name="T65" fmla="*/ 59 h 77"/>
                    <a:gd name="T66" fmla="*/ 40 w 49"/>
                    <a:gd name="T67" fmla="*/ 70 h 77"/>
                    <a:gd name="T68" fmla="*/ 48 w 49"/>
                    <a:gd name="T69" fmla="*/ 76 h 77"/>
                    <a:gd name="T70" fmla="*/ 42 w 49"/>
                    <a:gd name="T71" fmla="*/ 68 h 77"/>
                    <a:gd name="T72" fmla="*/ 40 w 49"/>
                    <a:gd name="T73" fmla="*/ 59 h 77"/>
                    <a:gd name="T74" fmla="*/ 48 w 49"/>
                    <a:gd name="T75" fmla="*/ 55 h 77"/>
                    <a:gd name="T76" fmla="*/ 40 w 49"/>
                    <a:gd name="T77" fmla="*/ 59 h 77"/>
                    <a:gd name="T78" fmla="*/ 37 w 49"/>
                    <a:gd name="T79" fmla="*/ 55 h 77"/>
                    <a:gd name="T80" fmla="*/ 40 w 49"/>
                    <a:gd name="T81" fmla="*/ 43 h 77"/>
                    <a:gd name="T82" fmla="*/ 31 w 49"/>
                    <a:gd name="T83" fmla="*/ 43 h 77"/>
                    <a:gd name="T84" fmla="*/ 28 w 49"/>
                    <a:gd name="T85" fmla="*/ 40 h 77"/>
                    <a:gd name="T86" fmla="*/ 31 w 49"/>
                    <a:gd name="T87" fmla="*/ 38 h 77"/>
                    <a:gd name="T88" fmla="*/ 26 w 49"/>
                    <a:gd name="T89" fmla="*/ 38 h 77"/>
                    <a:gd name="T90" fmla="*/ 20 w 49"/>
                    <a:gd name="T91" fmla="*/ 32 h 77"/>
                    <a:gd name="T92" fmla="*/ 20 w 49"/>
                    <a:gd name="T93" fmla="*/ 26 h 77"/>
                    <a:gd name="T94" fmla="*/ 16 w 49"/>
                    <a:gd name="T95" fmla="*/ 26 h 77"/>
                    <a:gd name="T96" fmla="*/ 14 w 49"/>
                    <a:gd name="T97" fmla="*/ 15 h 77"/>
                    <a:gd name="T98" fmla="*/ 10 w 49"/>
                    <a:gd name="T99" fmla="*/ 13 h 77"/>
                    <a:gd name="T100" fmla="*/ 10 w 49"/>
                    <a:gd name="T101" fmla="*/ 12 h 77"/>
                    <a:gd name="T102" fmla="*/ 4 w 49"/>
                    <a:gd name="T103" fmla="*/ 5 h 77"/>
                    <a:gd name="T104" fmla="*/ 0 w 49"/>
                    <a:gd name="T105" fmla="*/ 0 h 77"/>
                    <a:gd name="T106" fmla="*/ 0 w 49"/>
                    <a:gd name="T107" fmla="*/ 0 h 7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49"/>
                    <a:gd name="T163" fmla="*/ 0 h 77"/>
                    <a:gd name="T164" fmla="*/ 49 w 49"/>
                    <a:gd name="T165" fmla="*/ 77 h 7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49" h="7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4" y="13"/>
                      </a:lnTo>
                      <a:lnTo>
                        <a:pt x="6" y="13"/>
                      </a:lnTo>
                      <a:lnTo>
                        <a:pt x="6" y="23"/>
                      </a:lnTo>
                      <a:lnTo>
                        <a:pt x="13" y="23"/>
                      </a:lnTo>
                      <a:lnTo>
                        <a:pt x="11" y="26"/>
                      </a:lnTo>
                      <a:lnTo>
                        <a:pt x="11" y="32"/>
                      </a:lnTo>
                      <a:lnTo>
                        <a:pt x="16" y="38"/>
                      </a:lnTo>
                      <a:lnTo>
                        <a:pt x="14" y="42"/>
                      </a:lnTo>
                      <a:lnTo>
                        <a:pt x="18" y="43"/>
                      </a:lnTo>
                      <a:lnTo>
                        <a:pt x="17" y="53"/>
                      </a:lnTo>
                      <a:lnTo>
                        <a:pt x="18" y="55"/>
                      </a:lnTo>
                      <a:lnTo>
                        <a:pt x="23" y="59"/>
                      </a:lnTo>
                      <a:lnTo>
                        <a:pt x="26" y="68"/>
                      </a:lnTo>
                      <a:lnTo>
                        <a:pt x="28" y="70"/>
                      </a:lnTo>
                      <a:lnTo>
                        <a:pt x="31" y="70"/>
                      </a:lnTo>
                      <a:lnTo>
                        <a:pt x="28" y="68"/>
                      </a:lnTo>
                      <a:lnTo>
                        <a:pt x="26" y="59"/>
                      </a:lnTo>
                      <a:lnTo>
                        <a:pt x="26" y="55"/>
                      </a:lnTo>
                      <a:lnTo>
                        <a:pt x="20" y="55"/>
                      </a:lnTo>
                      <a:lnTo>
                        <a:pt x="18" y="53"/>
                      </a:lnTo>
                      <a:lnTo>
                        <a:pt x="20" y="42"/>
                      </a:lnTo>
                      <a:lnTo>
                        <a:pt x="18" y="40"/>
                      </a:lnTo>
                      <a:lnTo>
                        <a:pt x="18" y="38"/>
                      </a:lnTo>
                      <a:lnTo>
                        <a:pt x="20" y="34"/>
                      </a:lnTo>
                      <a:lnTo>
                        <a:pt x="23" y="42"/>
                      </a:lnTo>
                      <a:lnTo>
                        <a:pt x="28" y="42"/>
                      </a:lnTo>
                      <a:lnTo>
                        <a:pt x="28" y="52"/>
                      </a:lnTo>
                      <a:lnTo>
                        <a:pt x="34" y="52"/>
                      </a:lnTo>
                      <a:lnTo>
                        <a:pt x="34" y="59"/>
                      </a:lnTo>
                      <a:lnTo>
                        <a:pt x="40" y="59"/>
                      </a:lnTo>
                      <a:lnTo>
                        <a:pt x="40" y="70"/>
                      </a:lnTo>
                      <a:lnTo>
                        <a:pt x="48" y="76"/>
                      </a:lnTo>
                      <a:lnTo>
                        <a:pt x="42" y="68"/>
                      </a:lnTo>
                      <a:lnTo>
                        <a:pt x="40" y="59"/>
                      </a:lnTo>
                      <a:lnTo>
                        <a:pt x="48" y="55"/>
                      </a:lnTo>
                      <a:lnTo>
                        <a:pt x="40" y="59"/>
                      </a:lnTo>
                      <a:lnTo>
                        <a:pt x="37" y="55"/>
                      </a:lnTo>
                      <a:lnTo>
                        <a:pt x="40" y="43"/>
                      </a:lnTo>
                      <a:lnTo>
                        <a:pt x="31" y="43"/>
                      </a:lnTo>
                      <a:lnTo>
                        <a:pt x="28" y="40"/>
                      </a:lnTo>
                      <a:lnTo>
                        <a:pt x="31" y="38"/>
                      </a:lnTo>
                      <a:lnTo>
                        <a:pt x="26" y="38"/>
                      </a:lnTo>
                      <a:lnTo>
                        <a:pt x="20" y="32"/>
                      </a:lnTo>
                      <a:lnTo>
                        <a:pt x="20" y="26"/>
                      </a:lnTo>
                      <a:lnTo>
                        <a:pt x="16" y="26"/>
                      </a:lnTo>
                      <a:lnTo>
                        <a:pt x="14" y="15"/>
                      </a:lnTo>
                      <a:lnTo>
                        <a:pt x="10" y="13"/>
                      </a:lnTo>
                      <a:lnTo>
                        <a:pt x="10" y="12"/>
                      </a:lnTo>
                      <a:lnTo>
                        <a:pt x="4" y="5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FFE118"/>
                    </a:gs>
                    <a:gs pos="100000">
                      <a:srgbClr val="FF8100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solidFill>
                    <a:srgbClr val="FF81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0316" name="Freeform 1045"/>
                <p:cNvSpPr>
                  <a:spLocks/>
                </p:cNvSpPr>
                <p:nvPr/>
              </p:nvSpPr>
              <p:spPr bwMode="auto">
                <a:xfrm>
                  <a:off x="242" y="2356"/>
                  <a:ext cx="23" cy="41"/>
                </a:xfrm>
                <a:custGeom>
                  <a:avLst/>
                  <a:gdLst>
                    <a:gd name="T0" fmla="*/ 3 w 23"/>
                    <a:gd name="T1" fmla="*/ 6 h 41"/>
                    <a:gd name="T2" fmla="*/ 3 w 23"/>
                    <a:gd name="T3" fmla="*/ 6 h 41"/>
                    <a:gd name="T4" fmla="*/ 3 w 23"/>
                    <a:gd name="T5" fmla="*/ 6 h 41"/>
                    <a:gd name="T6" fmla="*/ 6 w 23"/>
                    <a:gd name="T7" fmla="*/ 13 h 41"/>
                    <a:gd name="T8" fmla="*/ 12 w 23"/>
                    <a:gd name="T9" fmla="*/ 13 h 41"/>
                    <a:gd name="T10" fmla="*/ 12 w 23"/>
                    <a:gd name="T11" fmla="*/ 16 h 41"/>
                    <a:gd name="T12" fmla="*/ 12 w 23"/>
                    <a:gd name="T13" fmla="*/ 16 h 41"/>
                    <a:gd name="T14" fmla="*/ 12 w 23"/>
                    <a:gd name="T15" fmla="*/ 18 h 41"/>
                    <a:gd name="T16" fmla="*/ 20 w 23"/>
                    <a:gd name="T17" fmla="*/ 18 h 41"/>
                    <a:gd name="T18" fmla="*/ 16 w 23"/>
                    <a:gd name="T19" fmla="*/ 26 h 41"/>
                    <a:gd name="T20" fmla="*/ 16 w 23"/>
                    <a:gd name="T21" fmla="*/ 32 h 41"/>
                    <a:gd name="T22" fmla="*/ 22 w 23"/>
                    <a:gd name="T23" fmla="*/ 40 h 41"/>
                    <a:gd name="T24" fmla="*/ 16 w 23"/>
                    <a:gd name="T25" fmla="*/ 34 h 41"/>
                    <a:gd name="T26" fmla="*/ 12 w 23"/>
                    <a:gd name="T27" fmla="*/ 32 h 41"/>
                    <a:gd name="T28" fmla="*/ 12 w 23"/>
                    <a:gd name="T29" fmla="*/ 26 h 41"/>
                    <a:gd name="T30" fmla="*/ 6 w 23"/>
                    <a:gd name="T31" fmla="*/ 18 h 41"/>
                    <a:gd name="T32" fmla="*/ 6 w 23"/>
                    <a:gd name="T33" fmla="*/ 16 h 41"/>
                    <a:gd name="T34" fmla="*/ 6 w 23"/>
                    <a:gd name="T35" fmla="*/ 13 h 41"/>
                    <a:gd name="T36" fmla="*/ 3 w 23"/>
                    <a:gd name="T37" fmla="*/ 13 h 41"/>
                    <a:gd name="T38" fmla="*/ 0 w 23"/>
                    <a:gd name="T39" fmla="*/ 6 h 41"/>
                    <a:gd name="T40" fmla="*/ 3 w 23"/>
                    <a:gd name="T41" fmla="*/ 0 h 41"/>
                    <a:gd name="T42" fmla="*/ 3 w 23"/>
                    <a:gd name="T43" fmla="*/ 6 h 41"/>
                    <a:gd name="T44" fmla="*/ 3 w 23"/>
                    <a:gd name="T45" fmla="*/ 6 h 41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23"/>
                    <a:gd name="T70" fmla="*/ 0 h 41"/>
                    <a:gd name="T71" fmla="*/ 23 w 23"/>
                    <a:gd name="T72" fmla="*/ 41 h 41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23" h="41">
                      <a:moveTo>
                        <a:pt x="3" y="6"/>
                      </a:moveTo>
                      <a:lnTo>
                        <a:pt x="3" y="6"/>
                      </a:lnTo>
                      <a:lnTo>
                        <a:pt x="6" y="13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2" y="18"/>
                      </a:lnTo>
                      <a:lnTo>
                        <a:pt x="20" y="18"/>
                      </a:lnTo>
                      <a:lnTo>
                        <a:pt x="16" y="26"/>
                      </a:lnTo>
                      <a:lnTo>
                        <a:pt x="16" y="32"/>
                      </a:lnTo>
                      <a:lnTo>
                        <a:pt x="22" y="40"/>
                      </a:lnTo>
                      <a:lnTo>
                        <a:pt x="16" y="34"/>
                      </a:lnTo>
                      <a:lnTo>
                        <a:pt x="12" y="32"/>
                      </a:lnTo>
                      <a:lnTo>
                        <a:pt x="12" y="26"/>
                      </a:lnTo>
                      <a:lnTo>
                        <a:pt x="6" y="18"/>
                      </a:lnTo>
                      <a:lnTo>
                        <a:pt x="6" y="16"/>
                      </a:lnTo>
                      <a:lnTo>
                        <a:pt x="6" y="13"/>
                      </a:lnTo>
                      <a:lnTo>
                        <a:pt x="3" y="13"/>
                      </a:lnTo>
                      <a:lnTo>
                        <a:pt x="0" y="6"/>
                      </a:lnTo>
                      <a:lnTo>
                        <a:pt x="3" y="0"/>
                      </a:lnTo>
                      <a:lnTo>
                        <a:pt x="3" y="6"/>
                      </a:lnTo>
                    </a:path>
                  </a:pathLst>
                </a:custGeom>
                <a:gradFill rotWithShape="0">
                  <a:gsLst>
                    <a:gs pos="0">
                      <a:srgbClr val="FFE118"/>
                    </a:gs>
                    <a:gs pos="100000">
                      <a:srgbClr val="FF8100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solidFill>
                    <a:srgbClr val="FF81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0317" name="Freeform 1046"/>
                <p:cNvSpPr>
                  <a:spLocks/>
                </p:cNvSpPr>
                <p:nvPr/>
              </p:nvSpPr>
              <p:spPr bwMode="auto">
                <a:xfrm>
                  <a:off x="200" y="2218"/>
                  <a:ext cx="11" cy="24"/>
                </a:xfrm>
                <a:custGeom>
                  <a:avLst/>
                  <a:gdLst>
                    <a:gd name="T0" fmla="*/ 5 w 11"/>
                    <a:gd name="T1" fmla="*/ 0 h 24"/>
                    <a:gd name="T2" fmla="*/ 5 w 11"/>
                    <a:gd name="T3" fmla="*/ 0 h 24"/>
                    <a:gd name="T4" fmla="*/ 2 w 11"/>
                    <a:gd name="T5" fmla="*/ 0 h 24"/>
                    <a:gd name="T6" fmla="*/ 2 w 11"/>
                    <a:gd name="T7" fmla="*/ 3 h 24"/>
                    <a:gd name="T8" fmla="*/ 4 w 11"/>
                    <a:gd name="T9" fmla="*/ 4 h 24"/>
                    <a:gd name="T10" fmla="*/ 5 w 11"/>
                    <a:gd name="T11" fmla="*/ 9 h 24"/>
                    <a:gd name="T12" fmla="*/ 4 w 11"/>
                    <a:gd name="T13" fmla="*/ 9 h 24"/>
                    <a:gd name="T14" fmla="*/ 5 w 11"/>
                    <a:gd name="T15" fmla="*/ 14 h 24"/>
                    <a:gd name="T16" fmla="*/ 5 w 11"/>
                    <a:gd name="T17" fmla="*/ 14 h 24"/>
                    <a:gd name="T18" fmla="*/ 10 w 11"/>
                    <a:gd name="T19" fmla="*/ 22 h 24"/>
                    <a:gd name="T20" fmla="*/ 10 w 11"/>
                    <a:gd name="T21" fmla="*/ 22 h 24"/>
                    <a:gd name="T22" fmla="*/ 10 w 11"/>
                    <a:gd name="T23" fmla="*/ 22 h 24"/>
                    <a:gd name="T24" fmla="*/ 10 w 11"/>
                    <a:gd name="T25" fmla="*/ 23 h 24"/>
                    <a:gd name="T26" fmla="*/ 8 w 11"/>
                    <a:gd name="T27" fmla="*/ 22 h 24"/>
                    <a:gd name="T28" fmla="*/ 5 w 11"/>
                    <a:gd name="T29" fmla="*/ 22 h 24"/>
                    <a:gd name="T30" fmla="*/ 2 w 11"/>
                    <a:gd name="T31" fmla="*/ 22 h 24"/>
                    <a:gd name="T32" fmla="*/ 2 w 11"/>
                    <a:gd name="T33" fmla="*/ 14 h 24"/>
                    <a:gd name="T34" fmla="*/ 2 w 11"/>
                    <a:gd name="T35" fmla="*/ 9 h 24"/>
                    <a:gd name="T36" fmla="*/ 0 w 11"/>
                    <a:gd name="T37" fmla="*/ 9 h 24"/>
                    <a:gd name="T38" fmla="*/ 0 w 11"/>
                    <a:gd name="T39" fmla="*/ 4 h 24"/>
                    <a:gd name="T40" fmla="*/ 0 w 11"/>
                    <a:gd name="T41" fmla="*/ 3 h 24"/>
                    <a:gd name="T42" fmla="*/ 2 w 11"/>
                    <a:gd name="T43" fmla="*/ 0 h 24"/>
                    <a:gd name="T44" fmla="*/ 5 w 11"/>
                    <a:gd name="T45" fmla="*/ 0 h 24"/>
                    <a:gd name="T46" fmla="*/ 5 w 11"/>
                    <a:gd name="T47" fmla="*/ 0 h 2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"/>
                    <a:gd name="T73" fmla="*/ 0 h 24"/>
                    <a:gd name="T74" fmla="*/ 11 w 11"/>
                    <a:gd name="T75" fmla="*/ 24 h 24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" h="24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2" y="0"/>
                      </a:lnTo>
                      <a:lnTo>
                        <a:pt x="2" y="3"/>
                      </a:lnTo>
                      <a:lnTo>
                        <a:pt x="4" y="4"/>
                      </a:lnTo>
                      <a:lnTo>
                        <a:pt x="5" y="9"/>
                      </a:lnTo>
                      <a:lnTo>
                        <a:pt x="4" y="9"/>
                      </a:lnTo>
                      <a:lnTo>
                        <a:pt x="5" y="14"/>
                      </a:lnTo>
                      <a:lnTo>
                        <a:pt x="10" y="22"/>
                      </a:lnTo>
                      <a:lnTo>
                        <a:pt x="10" y="23"/>
                      </a:lnTo>
                      <a:lnTo>
                        <a:pt x="8" y="22"/>
                      </a:lnTo>
                      <a:lnTo>
                        <a:pt x="5" y="22"/>
                      </a:lnTo>
                      <a:lnTo>
                        <a:pt x="2" y="22"/>
                      </a:lnTo>
                      <a:lnTo>
                        <a:pt x="2" y="14"/>
                      </a:lnTo>
                      <a:lnTo>
                        <a:pt x="2" y="9"/>
                      </a:lnTo>
                      <a:lnTo>
                        <a:pt x="0" y="9"/>
                      </a:lnTo>
                      <a:lnTo>
                        <a:pt x="0" y="4"/>
                      </a:lnTo>
                      <a:lnTo>
                        <a:pt x="0" y="3"/>
                      </a:lnTo>
                      <a:lnTo>
                        <a:pt x="2" y="0"/>
                      </a:lnTo>
                      <a:lnTo>
                        <a:pt x="5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FFE118"/>
                    </a:gs>
                    <a:gs pos="100000">
                      <a:srgbClr val="FF8100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solidFill>
                    <a:srgbClr val="FF81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0318" name="Freeform 1047"/>
                <p:cNvSpPr>
                  <a:spLocks/>
                </p:cNvSpPr>
                <p:nvPr/>
              </p:nvSpPr>
              <p:spPr bwMode="auto">
                <a:xfrm>
                  <a:off x="209" y="2248"/>
                  <a:ext cx="12" cy="19"/>
                </a:xfrm>
                <a:custGeom>
                  <a:avLst/>
                  <a:gdLst>
                    <a:gd name="T0" fmla="*/ 1 w 12"/>
                    <a:gd name="T1" fmla="*/ 0 h 19"/>
                    <a:gd name="T2" fmla="*/ 1 w 12"/>
                    <a:gd name="T3" fmla="*/ 0 h 19"/>
                    <a:gd name="T4" fmla="*/ 1 w 12"/>
                    <a:gd name="T5" fmla="*/ 4 h 19"/>
                    <a:gd name="T6" fmla="*/ 1 w 12"/>
                    <a:gd name="T7" fmla="*/ 8 h 19"/>
                    <a:gd name="T8" fmla="*/ 5 w 12"/>
                    <a:gd name="T9" fmla="*/ 8 h 19"/>
                    <a:gd name="T10" fmla="*/ 5 w 12"/>
                    <a:gd name="T11" fmla="*/ 10 h 19"/>
                    <a:gd name="T12" fmla="*/ 5 w 12"/>
                    <a:gd name="T13" fmla="*/ 14 h 19"/>
                    <a:gd name="T14" fmla="*/ 8 w 12"/>
                    <a:gd name="T15" fmla="*/ 14 h 19"/>
                    <a:gd name="T16" fmla="*/ 11 w 12"/>
                    <a:gd name="T17" fmla="*/ 14 h 19"/>
                    <a:gd name="T18" fmla="*/ 11 w 12"/>
                    <a:gd name="T19" fmla="*/ 18 h 19"/>
                    <a:gd name="T20" fmla="*/ 8 w 12"/>
                    <a:gd name="T21" fmla="*/ 18 h 19"/>
                    <a:gd name="T22" fmla="*/ 5 w 12"/>
                    <a:gd name="T23" fmla="*/ 18 h 19"/>
                    <a:gd name="T24" fmla="*/ 3 w 12"/>
                    <a:gd name="T25" fmla="*/ 14 h 19"/>
                    <a:gd name="T26" fmla="*/ 1 w 12"/>
                    <a:gd name="T27" fmla="*/ 13 h 19"/>
                    <a:gd name="T28" fmla="*/ 3 w 12"/>
                    <a:gd name="T29" fmla="*/ 10 h 19"/>
                    <a:gd name="T30" fmla="*/ 1 w 12"/>
                    <a:gd name="T31" fmla="*/ 8 h 19"/>
                    <a:gd name="T32" fmla="*/ 1 w 12"/>
                    <a:gd name="T33" fmla="*/ 4 h 19"/>
                    <a:gd name="T34" fmla="*/ 0 w 12"/>
                    <a:gd name="T35" fmla="*/ 0 h 19"/>
                    <a:gd name="T36" fmla="*/ 1 w 12"/>
                    <a:gd name="T37" fmla="*/ 0 h 19"/>
                    <a:gd name="T38" fmla="*/ 1 w 12"/>
                    <a:gd name="T39" fmla="*/ 0 h 19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2"/>
                    <a:gd name="T61" fmla="*/ 0 h 19"/>
                    <a:gd name="T62" fmla="*/ 12 w 12"/>
                    <a:gd name="T63" fmla="*/ 19 h 19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2" h="19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4"/>
                      </a:lnTo>
                      <a:lnTo>
                        <a:pt x="1" y="8"/>
                      </a:lnTo>
                      <a:lnTo>
                        <a:pt x="5" y="8"/>
                      </a:lnTo>
                      <a:lnTo>
                        <a:pt x="5" y="10"/>
                      </a:lnTo>
                      <a:lnTo>
                        <a:pt x="5" y="14"/>
                      </a:lnTo>
                      <a:lnTo>
                        <a:pt x="8" y="14"/>
                      </a:lnTo>
                      <a:lnTo>
                        <a:pt x="11" y="14"/>
                      </a:lnTo>
                      <a:lnTo>
                        <a:pt x="11" y="18"/>
                      </a:lnTo>
                      <a:lnTo>
                        <a:pt x="8" y="18"/>
                      </a:lnTo>
                      <a:lnTo>
                        <a:pt x="5" y="18"/>
                      </a:lnTo>
                      <a:lnTo>
                        <a:pt x="3" y="14"/>
                      </a:lnTo>
                      <a:lnTo>
                        <a:pt x="1" y="13"/>
                      </a:lnTo>
                      <a:lnTo>
                        <a:pt x="3" y="10"/>
                      </a:lnTo>
                      <a:lnTo>
                        <a:pt x="1" y="8"/>
                      </a:lnTo>
                      <a:lnTo>
                        <a:pt x="1" y="4"/>
                      </a:ln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FFE118"/>
                    </a:gs>
                    <a:gs pos="100000">
                      <a:srgbClr val="FF8100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solidFill>
                    <a:srgbClr val="FF81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0319" name="Freeform 1048"/>
                <p:cNvSpPr>
                  <a:spLocks/>
                </p:cNvSpPr>
                <p:nvPr/>
              </p:nvSpPr>
              <p:spPr bwMode="auto">
                <a:xfrm>
                  <a:off x="219" y="2258"/>
                  <a:ext cx="36" cy="55"/>
                </a:xfrm>
                <a:custGeom>
                  <a:avLst/>
                  <a:gdLst>
                    <a:gd name="T0" fmla="*/ 7 w 36"/>
                    <a:gd name="T1" fmla="*/ 0 h 55"/>
                    <a:gd name="T2" fmla="*/ 7 w 36"/>
                    <a:gd name="T3" fmla="*/ 0 h 55"/>
                    <a:gd name="T4" fmla="*/ 6 w 36"/>
                    <a:gd name="T5" fmla="*/ 3 h 55"/>
                    <a:gd name="T6" fmla="*/ 5 w 36"/>
                    <a:gd name="T7" fmla="*/ 4 h 55"/>
                    <a:gd name="T8" fmla="*/ 5 w 36"/>
                    <a:gd name="T9" fmla="*/ 8 h 55"/>
                    <a:gd name="T10" fmla="*/ 6 w 36"/>
                    <a:gd name="T11" fmla="*/ 8 h 55"/>
                    <a:gd name="T12" fmla="*/ 8 w 36"/>
                    <a:gd name="T13" fmla="*/ 14 h 55"/>
                    <a:gd name="T14" fmla="*/ 12 w 36"/>
                    <a:gd name="T15" fmla="*/ 14 h 55"/>
                    <a:gd name="T16" fmla="*/ 9 w 36"/>
                    <a:gd name="T17" fmla="*/ 14 h 55"/>
                    <a:gd name="T18" fmla="*/ 11 w 36"/>
                    <a:gd name="T19" fmla="*/ 21 h 55"/>
                    <a:gd name="T20" fmla="*/ 13 w 36"/>
                    <a:gd name="T21" fmla="*/ 22 h 55"/>
                    <a:gd name="T22" fmla="*/ 13 w 36"/>
                    <a:gd name="T23" fmla="*/ 22 h 55"/>
                    <a:gd name="T24" fmla="*/ 15 w 36"/>
                    <a:gd name="T25" fmla="*/ 22 h 55"/>
                    <a:gd name="T26" fmla="*/ 23 w 36"/>
                    <a:gd name="T27" fmla="*/ 22 h 55"/>
                    <a:gd name="T28" fmla="*/ 21 w 36"/>
                    <a:gd name="T29" fmla="*/ 28 h 55"/>
                    <a:gd name="T30" fmla="*/ 21 w 36"/>
                    <a:gd name="T31" fmla="*/ 33 h 55"/>
                    <a:gd name="T32" fmla="*/ 21 w 36"/>
                    <a:gd name="T33" fmla="*/ 33 h 55"/>
                    <a:gd name="T34" fmla="*/ 23 w 36"/>
                    <a:gd name="T35" fmla="*/ 33 h 55"/>
                    <a:gd name="T36" fmla="*/ 27 w 36"/>
                    <a:gd name="T37" fmla="*/ 33 h 55"/>
                    <a:gd name="T38" fmla="*/ 26 w 36"/>
                    <a:gd name="T39" fmla="*/ 40 h 55"/>
                    <a:gd name="T40" fmla="*/ 27 w 36"/>
                    <a:gd name="T41" fmla="*/ 41 h 55"/>
                    <a:gd name="T42" fmla="*/ 32 w 36"/>
                    <a:gd name="T43" fmla="*/ 41 h 55"/>
                    <a:gd name="T44" fmla="*/ 35 w 36"/>
                    <a:gd name="T45" fmla="*/ 41 h 55"/>
                    <a:gd name="T46" fmla="*/ 35 w 36"/>
                    <a:gd name="T47" fmla="*/ 44 h 55"/>
                    <a:gd name="T48" fmla="*/ 32 w 36"/>
                    <a:gd name="T49" fmla="*/ 51 h 55"/>
                    <a:gd name="T50" fmla="*/ 29 w 36"/>
                    <a:gd name="T51" fmla="*/ 54 h 55"/>
                    <a:gd name="T52" fmla="*/ 25 w 36"/>
                    <a:gd name="T53" fmla="*/ 51 h 55"/>
                    <a:gd name="T54" fmla="*/ 23 w 36"/>
                    <a:gd name="T55" fmla="*/ 44 h 55"/>
                    <a:gd name="T56" fmla="*/ 23 w 36"/>
                    <a:gd name="T57" fmla="*/ 43 h 55"/>
                    <a:gd name="T58" fmla="*/ 21 w 36"/>
                    <a:gd name="T59" fmla="*/ 41 h 55"/>
                    <a:gd name="T60" fmla="*/ 15 w 36"/>
                    <a:gd name="T61" fmla="*/ 41 h 55"/>
                    <a:gd name="T62" fmla="*/ 15 w 36"/>
                    <a:gd name="T63" fmla="*/ 33 h 55"/>
                    <a:gd name="T64" fmla="*/ 15 w 36"/>
                    <a:gd name="T65" fmla="*/ 28 h 55"/>
                    <a:gd name="T66" fmla="*/ 13 w 36"/>
                    <a:gd name="T67" fmla="*/ 28 h 55"/>
                    <a:gd name="T68" fmla="*/ 11 w 36"/>
                    <a:gd name="T69" fmla="*/ 24 h 55"/>
                    <a:gd name="T70" fmla="*/ 9 w 36"/>
                    <a:gd name="T71" fmla="*/ 17 h 55"/>
                    <a:gd name="T72" fmla="*/ 6 w 36"/>
                    <a:gd name="T73" fmla="*/ 14 h 55"/>
                    <a:gd name="T74" fmla="*/ 1 w 36"/>
                    <a:gd name="T75" fmla="*/ 14 h 55"/>
                    <a:gd name="T76" fmla="*/ 0 w 36"/>
                    <a:gd name="T77" fmla="*/ 7 h 55"/>
                    <a:gd name="T78" fmla="*/ 1 w 36"/>
                    <a:gd name="T79" fmla="*/ 3 h 55"/>
                    <a:gd name="T80" fmla="*/ 6 w 36"/>
                    <a:gd name="T81" fmla="*/ 0 h 55"/>
                    <a:gd name="T82" fmla="*/ 7 w 36"/>
                    <a:gd name="T83" fmla="*/ 0 h 55"/>
                    <a:gd name="T84" fmla="*/ 7 w 36"/>
                    <a:gd name="T85" fmla="*/ 0 h 5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36"/>
                    <a:gd name="T130" fmla="*/ 0 h 55"/>
                    <a:gd name="T131" fmla="*/ 36 w 36"/>
                    <a:gd name="T132" fmla="*/ 55 h 5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36" h="55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6" y="3"/>
                      </a:lnTo>
                      <a:lnTo>
                        <a:pt x="5" y="4"/>
                      </a:lnTo>
                      <a:lnTo>
                        <a:pt x="5" y="8"/>
                      </a:lnTo>
                      <a:lnTo>
                        <a:pt x="6" y="8"/>
                      </a:lnTo>
                      <a:lnTo>
                        <a:pt x="8" y="14"/>
                      </a:lnTo>
                      <a:lnTo>
                        <a:pt x="12" y="14"/>
                      </a:lnTo>
                      <a:lnTo>
                        <a:pt x="9" y="14"/>
                      </a:lnTo>
                      <a:lnTo>
                        <a:pt x="11" y="21"/>
                      </a:lnTo>
                      <a:lnTo>
                        <a:pt x="13" y="22"/>
                      </a:lnTo>
                      <a:lnTo>
                        <a:pt x="15" y="22"/>
                      </a:lnTo>
                      <a:lnTo>
                        <a:pt x="23" y="22"/>
                      </a:lnTo>
                      <a:lnTo>
                        <a:pt x="21" y="28"/>
                      </a:lnTo>
                      <a:lnTo>
                        <a:pt x="21" y="33"/>
                      </a:lnTo>
                      <a:lnTo>
                        <a:pt x="23" y="33"/>
                      </a:lnTo>
                      <a:lnTo>
                        <a:pt x="27" y="33"/>
                      </a:lnTo>
                      <a:lnTo>
                        <a:pt x="26" y="40"/>
                      </a:lnTo>
                      <a:lnTo>
                        <a:pt x="27" y="41"/>
                      </a:lnTo>
                      <a:lnTo>
                        <a:pt x="32" y="41"/>
                      </a:lnTo>
                      <a:lnTo>
                        <a:pt x="35" y="41"/>
                      </a:lnTo>
                      <a:lnTo>
                        <a:pt x="35" y="44"/>
                      </a:lnTo>
                      <a:lnTo>
                        <a:pt x="32" y="51"/>
                      </a:lnTo>
                      <a:lnTo>
                        <a:pt x="29" y="54"/>
                      </a:lnTo>
                      <a:lnTo>
                        <a:pt x="25" y="51"/>
                      </a:lnTo>
                      <a:lnTo>
                        <a:pt x="23" y="44"/>
                      </a:lnTo>
                      <a:lnTo>
                        <a:pt x="23" y="43"/>
                      </a:lnTo>
                      <a:lnTo>
                        <a:pt x="21" y="41"/>
                      </a:lnTo>
                      <a:lnTo>
                        <a:pt x="15" y="41"/>
                      </a:lnTo>
                      <a:lnTo>
                        <a:pt x="15" y="33"/>
                      </a:lnTo>
                      <a:lnTo>
                        <a:pt x="15" y="28"/>
                      </a:lnTo>
                      <a:lnTo>
                        <a:pt x="13" y="28"/>
                      </a:lnTo>
                      <a:lnTo>
                        <a:pt x="11" y="24"/>
                      </a:lnTo>
                      <a:lnTo>
                        <a:pt x="9" y="17"/>
                      </a:lnTo>
                      <a:lnTo>
                        <a:pt x="6" y="14"/>
                      </a:lnTo>
                      <a:lnTo>
                        <a:pt x="1" y="14"/>
                      </a:lnTo>
                      <a:lnTo>
                        <a:pt x="0" y="7"/>
                      </a:lnTo>
                      <a:lnTo>
                        <a:pt x="1" y="3"/>
                      </a:lnTo>
                      <a:lnTo>
                        <a:pt x="6" y="0"/>
                      </a:lnTo>
                      <a:lnTo>
                        <a:pt x="7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FFE118"/>
                    </a:gs>
                    <a:gs pos="100000">
                      <a:srgbClr val="FF8100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solidFill>
                    <a:srgbClr val="FF81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0320" name="Freeform 1049"/>
                <p:cNvSpPr>
                  <a:spLocks/>
                </p:cNvSpPr>
                <p:nvPr/>
              </p:nvSpPr>
              <p:spPr bwMode="auto">
                <a:xfrm>
                  <a:off x="228" y="2221"/>
                  <a:ext cx="72" cy="60"/>
                </a:xfrm>
                <a:custGeom>
                  <a:avLst/>
                  <a:gdLst>
                    <a:gd name="T0" fmla="*/ 0 w 72"/>
                    <a:gd name="T1" fmla="*/ 6 h 60"/>
                    <a:gd name="T2" fmla="*/ 4 w 72"/>
                    <a:gd name="T3" fmla="*/ 10 h 60"/>
                    <a:gd name="T4" fmla="*/ 6 w 72"/>
                    <a:gd name="T5" fmla="*/ 11 h 60"/>
                    <a:gd name="T6" fmla="*/ 12 w 72"/>
                    <a:gd name="T7" fmla="*/ 19 h 60"/>
                    <a:gd name="T8" fmla="*/ 12 w 72"/>
                    <a:gd name="T9" fmla="*/ 19 h 60"/>
                    <a:gd name="T10" fmla="*/ 14 w 72"/>
                    <a:gd name="T11" fmla="*/ 20 h 60"/>
                    <a:gd name="T12" fmla="*/ 17 w 72"/>
                    <a:gd name="T13" fmla="*/ 20 h 60"/>
                    <a:gd name="T14" fmla="*/ 20 w 72"/>
                    <a:gd name="T15" fmla="*/ 27 h 60"/>
                    <a:gd name="T16" fmla="*/ 23 w 72"/>
                    <a:gd name="T17" fmla="*/ 20 h 60"/>
                    <a:gd name="T18" fmla="*/ 20 w 72"/>
                    <a:gd name="T19" fmla="*/ 20 h 60"/>
                    <a:gd name="T20" fmla="*/ 29 w 72"/>
                    <a:gd name="T21" fmla="*/ 19 h 60"/>
                    <a:gd name="T22" fmla="*/ 34 w 72"/>
                    <a:gd name="T23" fmla="*/ 20 h 60"/>
                    <a:gd name="T24" fmla="*/ 29 w 72"/>
                    <a:gd name="T25" fmla="*/ 26 h 60"/>
                    <a:gd name="T26" fmla="*/ 42 w 72"/>
                    <a:gd name="T27" fmla="*/ 27 h 60"/>
                    <a:gd name="T28" fmla="*/ 46 w 72"/>
                    <a:gd name="T29" fmla="*/ 31 h 60"/>
                    <a:gd name="T30" fmla="*/ 40 w 72"/>
                    <a:gd name="T31" fmla="*/ 37 h 60"/>
                    <a:gd name="T32" fmla="*/ 52 w 72"/>
                    <a:gd name="T33" fmla="*/ 40 h 60"/>
                    <a:gd name="T34" fmla="*/ 52 w 72"/>
                    <a:gd name="T35" fmla="*/ 45 h 60"/>
                    <a:gd name="T36" fmla="*/ 60 w 72"/>
                    <a:gd name="T37" fmla="*/ 45 h 60"/>
                    <a:gd name="T38" fmla="*/ 68 w 72"/>
                    <a:gd name="T39" fmla="*/ 51 h 60"/>
                    <a:gd name="T40" fmla="*/ 68 w 72"/>
                    <a:gd name="T41" fmla="*/ 59 h 60"/>
                    <a:gd name="T42" fmla="*/ 71 w 72"/>
                    <a:gd name="T43" fmla="*/ 51 h 60"/>
                    <a:gd name="T44" fmla="*/ 67 w 72"/>
                    <a:gd name="T45" fmla="*/ 40 h 60"/>
                    <a:gd name="T46" fmla="*/ 60 w 72"/>
                    <a:gd name="T47" fmla="*/ 40 h 60"/>
                    <a:gd name="T48" fmla="*/ 52 w 72"/>
                    <a:gd name="T49" fmla="*/ 37 h 60"/>
                    <a:gd name="T50" fmla="*/ 50 w 72"/>
                    <a:gd name="T51" fmla="*/ 31 h 60"/>
                    <a:gd name="T52" fmla="*/ 46 w 72"/>
                    <a:gd name="T53" fmla="*/ 20 h 60"/>
                    <a:gd name="T54" fmla="*/ 39 w 72"/>
                    <a:gd name="T55" fmla="*/ 20 h 60"/>
                    <a:gd name="T56" fmla="*/ 34 w 72"/>
                    <a:gd name="T57" fmla="*/ 19 h 60"/>
                    <a:gd name="T58" fmla="*/ 30 w 72"/>
                    <a:gd name="T59" fmla="*/ 19 h 60"/>
                    <a:gd name="T60" fmla="*/ 26 w 72"/>
                    <a:gd name="T61" fmla="*/ 11 h 60"/>
                    <a:gd name="T62" fmla="*/ 21 w 72"/>
                    <a:gd name="T63" fmla="*/ 10 h 60"/>
                    <a:gd name="T64" fmla="*/ 20 w 72"/>
                    <a:gd name="T65" fmla="*/ 1 h 60"/>
                    <a:gd name="T66" fmla="*/ 12 w 72"/>
                    <a:gd name="T67" fmla="*/ 0 h 60"/>
                    <a:gd name="T68" fmla="*/ 17 w 72"/>
                    <a:gd name="T69" fmla="*/ 6 h 60"/>
                    <a:gd name="T70" fmla="*/ 20 w 72"/>
                    <a:gd name="T71" fmla="*/ 10 h 60"/>
                    <a:gd name="T72" fmla="*/ 26 w 72"/>
                    <a:gd name="T73" fmla="*/ 11 h 60"/>
                    <a:gd name="T74" fmla="*/ 26 w 72"/>
                    <a:gd name="T75" fmla="*/ 19 h 60"/>
                    <a:gd name="T76" fmla="*/ 17 w 72"/>
                    <a:gd name="T77" fmla="*/ 19 h 60"/>
                    <a:gd name="T78" fmla="*/ 13 w 72"/>
                    <a:gd name="T79" fmla="*/ 19 h 60"/>
                    <a:gd name="T80" fmla="*/ 9 w 72"/>
                    <a:gd name="T81" fmla="*/ 11 h 60"/>
                    <a:gd name="T82" fmla="*/ 4 w 72"/>
                    <a:gd name="T83" fmla="*/ 10 h 60"/>
                    <a:gd name="T84" fmla="*/ 2 w 72"/>
                    <a:gd name="T85" fmla="*/ 6 h 60"/>
                    <a:gd name="T86" fmla="*/ 0 w 72"/>
                    <a:gd name="T87" fmla="*/ 6 h 60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72"/>
                    <a:gd name="T133" fmla="*/ 0 h 60"/>
                    <a:gd name="T134" fmla="*/ 72 w 72"/>
                    <a:gd name="T135" fmla="*/ 60 h 60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72" h="60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3" y="6"/>
                      </a:lnTo>
                      <a:lnTo>
                        <a:pt x="4" y="10"/>
                      </a:ln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9" y="11"/>
                      </a:lnTo>
                      <a:lnTo>
                        <a:pt x="12" y="19"/>
                      </a:lnTo>
                      <a:lnTo>
                        <a:pt x="14" y="19"/>
                      </a:lnTo>
                      <a:lnTo>
                        <a:pt x="14" y="20"/>
                      </a:lnTo>
                      <a:lnTo>
                        <a:pt x="17" y="20"/>
                      </a:lnTo>
                      <a:lnTo>
                        <a:pt x="20" y="20"/>
                      </a:lnTo>
                      <a:lnTo>
                        <a:pt x="20" y="27"/>
                      </a:lnTo>
                      <a:lnTo>
                        <a:pt x="20" y="31"/>
                      </a:lnTo>
                      <a:lnTo>
                        <a:pt x="23" y="20"/>
                      </a:lnTo>
                      <a:lnTo>
                        <a:pt x="20" y="20"/>
                      </a:lnTo>
                      <a:lnTo>
                        <a:pt x="23" y="19"/>
                      </a:lnTo>
                      <a:lnTo>
                        <a:pt x="29" y="19"/>
                      </a:lnTo>
                      <a:lnTo>
                        <a:pt x="34" y="19"/>
                      </a:lnTo>
                      <a:lnTo>
                        <a:pt x="34" y="20"/>
                      </a:lnTo>
                      <a:lnTo>
                        <a:pt x="33" y="20"/>
                      </a:lnTo>
                      <a:lnTo>
                        <a:pt x="29" y="26"/>
                      </a:lnTo>
                      <a:lnTo>
                        <a:pt x="34" y="20"/>
                      </a:lnTo>
                      <a:lnTo>
                        <a:pt x="42" y="27"/>
                      </a:lnTo>
                      <a:lnTo>
                        <a:pt x="46" y="31"/>
                      </a:lnTo>
                      <a:lnTo>
                        <a:pt x="42" y="35"/>
                      </a:lnTo>
                      <a:lnTo>
                        <a:pt x="40" y="37"/>
                      </a:lnTo>
                      <a:lnTo>
                        <a:pt x="48" y="37"/>
                      </a:lnTo>
                      <a:lnTo>
                        <a:pt x="52" y="40"/>
                      </a:lnTo>
                      <a:lnTo>
                        <a:pt x="52" y="41"/>
                      </a:lnTo>
                      <a:lnTo>
                        <a:pt x="52" y="45"/>
                      </a:lnTo>
                      <a:lnTo>
                        <a:pt x="50" y="51"/>
                      </a:lnTo>
                      <a:lnTo>
                        <a:pt x="60" y="45"/>
                      </a:lnTo>
                      <a:lnTo>
                        <a:pt x="67" y="51"/>
                      </a:lnTo>
                      <a:lnTo>
                        <a:pt x="68" y="51"/>
                      </a:lnTo>
                      <a:lnTo>
                        <a:pt x="68" y="54"/>
                      </a:lnTo>
                      <a:lnTo>
                        <a:pt x="68" y="59"/>
                      </a:lnTo>
                      <a:lnTo>
                        <a:pt x="70" y="54"/>
                      </a:lnTo>
                      <a:lnTo>
                        <a:pt x="71" y="51"/>
                      </a:lnTo>
                      <a:lnTo>
                        <a:pt x="69" y="44"/>
                      </a:lnTo>
                      <a:lnTo>
                        <a:pt x="67" y="40"/>
                      </a:lnTo>
                      <a:lnTo>
                        <a:pt x="61" y="40"/>
                      </a:lnTo>
                      <a:lnTo>
                        <a:pt x="60" y="40"/>
                      </a:lnTo>
                      <a:lnTo>
                        <a:pt x="57" y="37"/>
                      </a:lnTo>
                      <a:lnTo>
                        <a:pt x="52" y="37"/>
                      </a:lnTo>
                      <a:lnTo>
                        <a:pt x="48" y="37"/>
                      </a:lnTo>
                      <a:lnTo>
                        <a:pt x="50" y="31"/>
                      </a:lnTo>
                      <a:lnTo>
                        <a:pt x="48" y="27"/>
                      </a:lnTo>
                      <a:lnTo>
                        <a:pt x="46" y="20"/>
                      </a:lnTo>
                      <a:lnTo>
                        <a:pt x="41" y="20"/>
                      </a:lnTo>
                      <a:lnTo>
                        <a:pt x="39" y="20"/>
                      </a:lnTo>
                      <a:lnTo>
                        <a:pt x="34" y="19"/>
                      </a:lnTo>
                      <a:lnTo>
                        <a:pt x="32" y="19"/>
                      </a:lnTo>
                      <a:lnTo>
                        <a:pt x="30" y="19"/>
                      </a:lnTo>
                      <a:lnTo>
                        <a:pt x="30" y="11"/>
                      </a:lnTo>
                      <a:lnTo>
                        <a:pt x="26" y="11"/>
                      </a:lnTo>
                      <a:lnTo>
                        <a:pt x="21" y="10"/>
                      </a:lnTo>
                      <a:lnTo>
                        <a:pt x="23" y="6"/>
                      </a:lnTo>
                      <a:lnTo>
                        <a:pt x="20" y="1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6" y="6"/>
                      </a:lnTo>
                      <a:lnTo>
                        <a:pt x="17" y="6"/>
                      </a:lnTo>
                      <a:lnTo>
                        <a:pt x="14" y="10"/>
                      </a:lnTo>
                      <a:lnTo>
                        <a:pt x="20" y="10"/>
                      </a:lnTo>
                      <a:lnTo>
                        <a:pt x="24" y="11"/>
                      </a:lnTo>
                      <a:lnTo>
                        <a:pt x="26" y="11"/>
                      </a:lnTo>
                      <a:lnTo>
                        <a:pt x="26" y="19"/>
                      </a:lnTo>
                      <a:lnTo>
                        <a:pt x="20" y="19"/>
                      </a:lnTo>
                      <a:lnTo>
                        <a:pt x="17" y="19"/>
                      </a:lnTo>
                      <a:lnTo>
                        <a:pt x="14" y="19"/>
                      </a:lnTo>
                      <a:lnTo>
                        <a:pt x="13" y="19"/>
                      </a:lnTo>
                      <a:lnTo>
                        <a:pt x="12" y="19"/>
                      </a:lnTo>
                      <a:lnTo>
                        <a:pt x="9" y="11"/>
                      </a:lnTo>
                      <a:lnTo>
                        <a:pt x="6" y="10"/>
                      </a:lnTo>
                      <a:lnTo>
                        <a:pt x="4" y="10"/>
                      </a:lnTo>
                      <a:lnTo>
                        <a:pt x="4" y="6"/>
                      </a:lnTo>
                      <a:lnTo>
                        <a:pt x="2" y="6"/>
                      </a:lnTo>
                      <a:lnTo>
                        <a:pt x="0" y="6"/>
                      </a:lnTo>
                    </a:path>
                  </a:pathLst>
                </a:custGeom>
                <a:gradFill rotWithShape="0">
                  <a:gsLst>
                    <a:gs pos="0">
                      <a:srgbClr val="FFE118"/>
                    </a:gs>
                    <a:gs pos="100000">
                      <a:srgbClr val="FF8100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solidFill>
                    <a:srgbClr val="FF81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0321" name="Freeform 1050"/>
                <p:cNvSpPr>
                  <a:spLocks/>
                </p:cNvSpPr>
                <p:nvPr/>
              </p:nvSpPr>
              <p:spPr bwMode="auto">
                <a:xfrm>
                  <a:off x="257" y="2256"/>
                  <a:ext cx="33" cy="36"/>
                </a:xfrm>
                <a:custGeom>
                  <a:avLst/>
                  <a:gdLst>
                    <a:gd name="T0" fmla="*/ 0 w 33"/>
                    <a:gd name="T1" fmla="*/ 0 h 36"/>
                    <a:gd name="T2" fmla="*/ 0 w 33"/>
                    <a:gd name="T3" fmla="*/ 0 h 36"/>
                    <a:gd name="T4" fmla="*/ 5 w 33"/>
                    <a:gd name="T5" fmla="*/ 2 h 36"/>
                    <a:gd name="T6" fmla="*/ 5 w 33"/>
                    <a:gd name="T7" fmla="*/ 2 h 36"/>
                    <a:gd name="T8" fmla="*/ 5 w 33"/>
                    <a:gd name="T9" fmla="*/ 5 h 36"/>
                    <a:gd name="T10" fmla="*/ 5 w 33"/>
                    <a:gd name="T11" fmla="*/ 5 h 36"/>
                    <a:gd name="T12" fmla="*/ 7 w 33"/>
                    <a:gd name="T13" fmla="*/ 5 h 36"/>
                    <a:gd name="T14" fmla="*/ 12 w 33"/>
                    <a:gd name="T15" fmla="*/ 6 h 36"/>
                    <a:gd name="T16" fmla="*/ 12 w 33"/>
                    <a:gd name="T17" fmla="*/ 10 h 36"/>
                    <a:gd name="T18" fmla="*/ 11 w 33"/>
                    <a:gd name="T19" fmla="*/ 10 h 36"/>
                    <a:gd name="T20" fmla="*/ 13 w 33"/>
                    <a:gd name="T21" fmla="*/ 16 h 36"/>
                    <a:gd name="T22" fmla="*/ 17 w 33"/>
                    <a:gd name="T23" fmla="*/ 16 h 36"/>
                    <a:gd name="T24" fmla="*/ 18 w 33"/>
                    <a:gd name="T25" fmla="*/ 19 h 36"/>
                    <a:gd name="T26" fmla="*/ 18 w 33"/>
                    <a:gd name="T27" fmla="*/ 23 h 36"/>
                    <a:gd name="T28" fmla="*/ 17 w 33"/>
                    <a:gd name="T29" fmla="*/ 24 h 36"/>
                    <a:gd name="T30" fmla="*/ 19 w 33"/>
                    <a:gd name="T31" fmla="*/ 24 h 36"/>
                    <a:gd name="T32" fmla="*/ 23 w 33"/>
                    <a:gd name="T33" fmla="*/ 24 h 36"/>
                    <a:gd name="T34" fmla="*/ 24 w 33"/>
                    <a:gd name="T35" fmla="*/ 26 h 36"/>
                    <a:gd name="T36" fmla="*/ 23 w 33"/>
                    <a:gd name="T37" fmla="*/ 30 h 36"/>
                    <a:gd name="T38" fmla="*/ 19 w 33"/>
                    <a:gd name="T39" fmla="*/ 30 h 36"/>
                    <a:gd name="T40" fmla="*/ 28 w 33"/>
                    <a:gd name="T41" fmla="*/ 30 h 36"/>
                    <a:gd name="T42" fmla="*/ 31 w 33"/>
                    <a:gd name="T43" fmla="*/ 30 h 36"/>
                    <a:gd name="T44" fmla="*/ 32 w 33"/>
                    <a:gd name="T45" fmla="*/ 35 h 36"/>
                    <a:gd name="T46" fmla="*/ 32 w 33"/>
                    <a:gd name="T47" fmla="*/ 30 h 36"/>
                    <a:gd name="T48" fmla="*/ 32 w 33"/>
                    <a:gd name="T49" fmla="*/ 28 h 36"/>
                    <a:gd name="T50" fmla="*/ 28 w 33"/>
                    <a:gd name="T51" fmla="*/ 26 h 36"/>
                    <a:gd name="T52" fmla="*/ 28 w 33"/>
                    <a:gd name="T53" fmla="*/ 24 h 36"/>
                    <a:gd name="T54" fmla="*/ 24 w 33"/>
                    <a:gd name="T55" fmla="*/ 23 h 36"/>
                    <a:gd name="T56" fmla="*/ 20 w 33"/>
                    <a:gd name="T57" fmla="*/ 23 h 36"/>
                    <a:gd name="T58" fmla="*/ 20 w 33"/>
                    <a:gd name="T59" fmla="*/ 16 h 36"/>
                    <a:gd name="T60" fmla="*/ 19 w 33"/>
                    <a:gd name="T61" fmla="*/ 16 h 36"/>
                    <a:gd name="T62" fmla="*/ 13 w 33"/>
                    <a:gd name="T63" fmla="*/ 10 h 36"/>
                    <a:gd name="T64" fmla="*/ 14 w 33"/>
                    <a:gd name="T65" fmla="*/ 6 h 36"/>
                    <a:gd name="T66" fmla="*/ 13 w 33"/>
                    <a:gd name="T67" fmla="*/ 5 h 36"/>
                    <a:gd name="T68" fmla="*/ 11 w 33"/>
                    <a:gd name="T69" fmla="*/ 2 h 36"/>
                    <a:gd name="T70" fmla="*/ 5 w 33"/>
                    <a:gd name="T71" fmla="*/ 2 h 36"/>
                    <a:gd name="T72" fmla="*/ 5 w 33"/>
                    <a:gd name="T73" fmla="*/ 0 h 36"/>
                    <a:gd name="T74" fmla="*/ 2 w 33"/>
                    <a:gd name="T75" fmla="*/ 0 h 36"/>
                    <a:gd name="T76" fmla="*/ 0 w 33"/>
                    <a:gd name="T77" fmla="*/ 0 h 36"/>
                    <a:gd name="T78" fmla="*/ 0 w 33"/>
                    <a:gd name="T79" fmla="*/ 0 h 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33"/>
                    <a:gd name="T121" fmla="*/ 0 h 36"/>
                    <a:gd name="T122" fmla="*/ 33 w 33"/>
                    <a:gd name="T123" fmla="*/ 36 h 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33" h="3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5" y="2"/>
                      </a:lnTo>
                      <a:lnTo>
                        <a:pt x="5" y="5"/>
                      </a:lnTo>
                      <a:lnTo>
                        <a:pt x="7" y="5"/>
                      </a:lnTo>
                      <a:lnTo>
                        <a:pt x="12" y="6"/>
                      </a:lnTo>
                      <a:lnTo>
                        <a:pt x="12" y="10"/>
                      </a:lnTo>
                      <a:lnTo>
                        <a:pt x="11" y="10"/>
                      </a:lnTo>
                      <a:lnTo>
                        <a:pt x="13" y="16"/>
                      </a:lnTo>
                      <a:lnTo>
                        <a:pt x="17" y="16"/>
                      </a:lnTo>
                      <a:lnTo>
                        <a:pt x="18" y="19"/>
                      </a:lnTo>
                      <a:lnTo>
                        <a:pt x="18" y="23"/>
                      </a:lnTo>
                      <a:lnTo>
                        <a:pt x="17" y="24"/>
                      </a:lnTo>
                      <a:lnTo>
                        <a:pt x="19" y="24"/>
                      </a:lnTo>
                      <a:lnTo>
                        <a:pt x="23" y="24"/>
                      </a:lnTo>
                      <a:lnTo>
                        <a:pt x="24" y="26"/>
                      </a:lnTo>
                      <a:lnTo>
                        <a:pt x="23" y="30"/>
                      </a:lnTo>
                      <a:lnTo>
                        <a:pt x="19" y="30"/>
                      </a:lnTo>
                      <a:lnTo>
                        <a:pt x="28" y="30"/>
                      </a:lnTo>
                      <a:lnTo>
                        <a:pt x="31" y="30"/>
                      </a:lnTo>
                      <a:lnTo>
                        <a:pt x="32" y="35"/>
                      </a:lnTo>
                      <a:lnTo>
                        <a:pt x="32" y="30"/>
                      </a:lnTo>
                      <a:lnTo>
                        <a:pt x="32" y="28"/>
                      </a:lnTo>
                      <a:lnTo>
                        <a:pt x="28" y="26"/>
                      </a:lnTo>
                      <a:lnTo>
                        <a:pt x="28" y="24"/>
                      </a:lnTo>
                      <a:lnTo>
                        <a:pt x="24" y="23"/>
                      </a:lnTo>
                      <a:lnTo>
                        <a:pt x="20" y="23"/>
                      </a:lnTo>
                      <a:lnTo>
                        <a:pt x="20" y="16"/>
                      </a:lnTo>
                      <a:lnTo>
                        <a:pt x="19" y="16"/>
                      </a:lnTo>
                      <a:lnTo>
                        <a:pt x="13" y="10"/>
                      </a:lnTo>
                      <a:lnTo>
                        <a:pt x="14" y="6"/>
                      </a:lnTo>
                      <a:lnTo>
                        <a:pt x="13" y="5"/>
                      </a:lnTo>
                      <a:lnTo>
                        <a:pt x="11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2" y="0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FFE118"/>
                    </a:gs>
                    <a:gs pos="100000">
                      <a:srgbClr val="FF8100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solidFill>
                    <a:srgbClr val="FF81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0322" name="Freeform 1051"/>
                <p:cNvSpPr>
                  <a:spLocks/>
                </p:cNvSpPr>
                <p:nvPr/>
              </p:nvSpPr>
              <p:spPr bwMode="auto">
                <a:xfrm>
                  <a:off x="248" y="2218"/>
                  <a:ext cx="85" cy="81"/>
                </a:xfrm>
                <a:custGeom>
                  <a:avLst/>
                  <a:gdLst>
                    <a:gd name="T0" fmla="*/ 84 w 85"/>
                    <a:gd name="T1" fmla="*/ 73 h 81"/>
                    <a:gd name="T2" fmla="*/ 81 w 85"/>
                    <a:gd name="T3" fmla="*/ 64 h 81"/>
                    <a:gd name="T4" fmla="*/ 76 w 85"/>
                    <a:gd name="T5" fmla="*/ 57 h 81"/>
                    <a:gd name="T6" fmla="*/ 66 w 85"/>
                    <a:gd name="T7" fmla="*/ 54 h 81"/>
                    <a:gd name="T8" fmla="*/ 63 w 85"/>
                    <a:gd name="T9" fmla="*/ 44 h 81"/>
                    <a:gd name="T10" fmla="*/ 57 w 85"/>
                    <a:gd name="T11" fmla="*/ 40 h 81"/>
                    <a:gd name="T12" fmla="*/ 48 w 85"/>
                    <a:gd name="T13" fmla="*/ 38 h 81"/>
                    <a:gd name="T14" fmla="*/ 46 w 85"/>
                    <a:gd name="T15" fmla="*/ 29 h 81"/>
                    <a:gd name="T16" fmla="*/ 38 w 85"/>
                    <a:gd name="T17" fmla="*/ 23 h 81"/>
                    <a:gd name="T18" fmla="*/ 30 w 85"/>
                    <a:gd name="T19" fmla="*/ 22 h 81"/>
                    <a:gd name="T20" fmla="*/ 26 w 85"/>
                    <a:gd name="T21" fmla="*/ 14 h 81"/>
                    <a:gd name="T22" fmla="*/ 22 w 85"/>
                    <a:gd name="T23" fmla="*/ 14 h 81"/>
                    <a:gd name="T24" fmla="*/ 14 w 85"/>
                    <a:gd name="T25" fmla="*/ 9 h 81"/>
                    <a:gd name="T26" fmla="*/ 9 w 85"/>
                    <a:gd name="T27" fmla="*/ 4 h 81"/>
                    <a:gd name="T28" fmla="*/ 6 w 85"/>
                    <a:gd name="T29" fmla="*/ 0 h 81"/>
                    <a:gd name="T30" fmla="*/ 6 w 85"/>
                    <a:gd name="T31" fmla="*/ 3 h 81"/>
                    <a:gd name="T32" fmla="*/ 0 w 85"/>
                    <a:gd name="T33" fmla="*/ 9 h 81"/>
                    <a:gd name="T34" fmla="*/ 9 w 85"/>
                    <a:gd name="T35" fmla="*/ 9 h 81"/>
                    <a:gd name="T36" fmla="*/ 13 w 85"/>
                    <a:gd name="T37" fmla="*/ 13 h 81"/>
                    <a:gd name="T38" fmla="*/ 10 w 85"/>
                    <a:gd name="T39" fmla="*/ 14 h 81"/>
                    <a:gd name="T40" fmla="*/ 20 w 85"/>
                    <a:gd name="T41" fmla="*/ 14 h 81"/>
                    <a:gd name="T42" fmla="*/ 14 w 85"/>
                    <a:gd name="T43" fmla="*/ 22 h 81"/>
                    <a:gd name="T44" fmla="*/ 26 w 85"/>
                    <a:gd name="T45" fmla="*/ 22 h 81"/>
                    <a:gd name="T46" fmla="*/ 28 w 85"/>
                    <a:gd name="T47" fmla="*/ 23 h 81"/>
                    <a:gd name="T48" fmla="*/ 23 w 85"/>
                    <a:gd name="T49" fmla="*/ 23 h 81"/>
                    <a:gd name="T50" fmla="*/ 37 w 85"/>
                    <a:gd name="T51" fmla="*/ 23 h 81"/>
                    <a:gd name="T52" fmla="*/ 34 w 85"/>
                    <a:gd name="T53" fmla="*/ 34 h 81"/>
                    <a:gd name="T54" fmla="*/ 28 w 85"/>
                    <a:gd name="T55" fmla="*/ 34 h 81"/>
                    <a:gd name="T56" fmla="*/ 44 w 85"/>
                    <a:gd name="T57" fmla="*/ 34 h 81"/>
                    <a:gd name="T58" fmla="*/ 36 w 85"/>
                    <a:gd name="T59" fmla="*/ 40 h 81"/>
                    <a:gd name="T60" fmla="*/ 51 w 85"/>
                    <a:gd name="T61" fmla="*/ 40 h 81"/>
                    <a:gd name="T62" fmla="*/ 54 w 85"/>
                    <a:gd name="T63" fmla="*/ 44 h 81"/>
                    <a:gd name="T64" fmla="*/ 56 w 85"/>
                    <a:gd name="T65" fmla="*/ 48 h 81"/>
                    <a:gd name="T66" fmla="*/ 59 w 85"/>
                    <a:gd name="T67" fmla="*/ 54 h 81"/>
                    <a:gd name="T68" fmla="*/ 69 w 85"/>
                    <a:gd name="T69" fmla="*/ 57 h 81"/>
                    <a:gd name="T70" fmla="*/ 66 w 85"/>
                    <a:gd name="T71" fmla="*/ 64 h 81"/>
                    <a:gd name="T72" fmla="*/ 80 w 85"/>
                    <a:gd name="T73" fmla="*/ 68 h 81"/>
                    <a:gd name="T74" fmla="*/ 81 w 85"/>
                    <a:gd name="T75" fmla="*/ 80 h 81"/>
                    <a:gd name="T76" fmla="*/ 84 w 85"/>
                    <a:gd name="T77" fmla="*/ 73 h 8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85"/>
                    <a:gd name="T118" fmla="*/ 0 h 81"/>
                    <a:gd name="T119" fmla="*/ 85 w 85"/>
                    <a:gd name="T120" fmla="*/ 81 h 8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85" h="81">
                      <a:moveTo>
                        <a:pt x="84" y="73"/>
                      </a:moveTo>
                      <a:lnTo>
                        <a:pt x="84" y="73"/>
                      </a:lnTo>
                      <a:lnTo>
                        <a:pt x="84" y="68"/>
                      </a:lnTo>
                      <a:lnTo>
                        <a:pt x="81" y="64"/>
                      </a:lnTo>
                      <a:lnTo>
                        <a:pt x="76" y="62"/>
                      </a:lnTo>
                      <a:lnTo>
                        <a:pt x="76" y="57"/>
                      </a:lnTo>
                      <a:lnTo>
                        <a:pt x="73" y="54"/>
                      </a:lnTo>
                      <a:lnTo>
                        <a:pt x="66" y="54"/>
                      </a:lnTo>
                      <a:lnTo>
                        <a:pt x="64" y="54"/>
                      </a:lnTo>
                      <a:lnTo>
                        <a:pt x="63" y="44"/>
                      </a:lnTo>
                      <a:lnTo>
                        <a:pt x="57" y="44"/>
                      </a:lnTo>
                      <a:lnTo>
                        <a:pt x="57" y="40"/>
                      </a:lnTo>
                      <a:lnTo>
                        <a:pt x="52" y="34"/>
                      </a:lnTo>
                      <a:lnTo>
                        <a:pt x="48" y="38"/>
                      </a:lnTo>
                      <a:lnTo>
                        <a:pt x="48" y="30"/>
                      </a:lnTo>
                      <a:lnTo>
                        <a:pt x="46" y="29"/>
                      </a:lnTo>
                      <a:lnTo>
                        <a:pt x="40" y="30"/>
                      </a:lnTo>
                      <a:lnTo>
                        <a:pt x="38" y="23"/>
                      </a:lnTo>
                      <a:lnTo>
                        <a:pt x="34" y="23"/>
                      </a:lnTo>
                      <a:lnTo>
                        <a:pt x="30" y="22"/>
                      </a:lnTo>
                      <a:lnTo>
                        <a:pt x="28" y="22"/>
                      </a:lnTo>
                      <a:lnTo>
                        <a:pt x="26" y="14"/>
                      </a:lnTo>
                      <a:lnTo>
                        <a:pt x="23" y="22"/>
                      </a:lnTo>
                      <a:lnTo>
                        <a:pt x="22" y="14"/>
                      </a:lnTo>
                      <a:lnTo>
                        <a:pt x="19" y="9"/>
                      </a:lnTo>
                      <a:lnTo>
                        <a:pt x="14" y="9"/>
                      </a:lnTo>
                      <a:lnTo>
                        <a:pt x="13" y="9"/>
                      </a:lnTo>
                      <a:lnTo>
                        <a:pt x="9" y="4"/>
                      </a:lnTo>
                      <a:lnTo>
                        <a:pt x="9" y="3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6" y="3"/>
                      </a:lnTo>
                      <a:lnTo>
                        <a:pt x="0" y="9"/>
                      </a:lnTo>
                      <a:lnTo>
                        <a:pt x="3" y="9"/>
                      </a:lnTo>
                      <a:lnTo>
                        <a:pt x="9" y="9"/>
                      </a:lnTo>
                      <a:lnTo>
                        <a:pt x="10" y="9"/>
                      </a:lnTo>
                      <a:lnTo>
                        <a:pt x="13" y="13"/>
                      </a:lnTo>
                      <a:lnTo>
                        <a:pt x="9" y="14"/>
                      </a:lnTo>
                      <a:lnTo>
                        <a:pt x="10" y="14"/>
                      </a:lnTo>
                      <a:lnTo>
                        <a:pt x="14" y="14"/>
                      </a:lnTo>
                      <a:lnTo>
                        <a:pt x="20" y="14"/>
                      </a:lnTo>
                      <a:lnTo>
                        <a:pt x="21" y="22"/>
                      </a:lnTo>
                      <a:lnTo>
                        <a:pt x="14" y="22"/>
                      </a:lnTo>
                      <a:lnTo>
                        <a:pt x="19" y="22"/>
                      </a:lnTo>
                      <a:lnTo>
                        <a:pt x="26" y="22"/>
                      </a:lnTo>
                      <a:lnTo>
                        <a:pt x="27" y="22"/>
                      </a:lnTo>
                      <a:lnTo>
                        <a:pt x="28" y="23"/>
                      </a:lnTo>
                      <a:lnTo>
                        <a:pt x="20" y="23"/>
                      </a:lnTo>
                      <a:lnTo>
                        <a:pt x="23" y="23"/>
                      </a:lnTo>
                      <a:lnTo>
                        <a:pt x="32" y="23"/>
                      </a:lnTo>
                      <a:lnTo>
                        <a:pt x="37" y="23"/>
                      </a:lnTo>
                      <a:lnTo>
                        <a:pt x="37" y="30"/>
                      </a:lnTo>
                      <a:lnTo>
                        <a:pt x="34" y="34"/>
                      </a:lnTo>
                      <a:lnTo>
                        <a:pt x="28" y="34"/>
                      </a:lnTo>
                      <a:lnTo>
                        <a:pt x="40" y="30"/>
                      </a:lnTo>
                      <a:lnTo>
                        <a:pt x="44" y="34"/>
                      </a:lnTo>
                      <a:lnTo>
                        <a:pt x="43" y="34"/>
                      </a:lnTo>
                      <a:lnTo>
                        <a:pt x="36" y="40"/>
                      </a:lnTo>
                      <a:lnTo>
                        <a:pt x="47" y="38"/>
                      </a:lnTo>
                      <a:lnTo>
                        <a:pt x="51" y="40"/>
                      </a:lnTo>
                      <a:lnTo>
                        <a:pt x="54" y="43"/>
                      </a:lnTo>
                      <a:lnTo>
                        <a:pt x="54" y="44"/>
                      </a:lnTo>
                      <a:lnTo>
                        <a:pt x="51" y="54"/>
                      </a:lnTo>
                      <a:lnTo>
                        <a:pt x="56" y="48"/>
                      </a:lnTo>
                      <a:lnTo>
                        <a:pt x="62" y="54"/>
                      </a:lnTo>
                      <a:lnTo>
                        <a:pt x="59" y="54"/>
                      </a:lnTo>
                      <a:lnTo>
                        <a:pt x="66" y="54"/>
                      </a:lnTo>
                      <a:lnTo>
                        <a:pt x="69" y="57"/>
                      </a:lnTo>
                      <a:lnTo>
                        <a:pt x="69" y="61"/>
                      </a:lnTo>
                      <a:lnTo>
                        <a:pt x="66" y="64"/>
                      </a:lnTo>
                      <a:lnTo>
                        <a:pt x="76" y="66"/>
                      </a:lnTo>
                      <a:lnTo>
                        <a:pt x="80" y="68"/>
                      </a:lnTo>
                      <a:lnTo>
                        <a:pt x="81" y="73"/>
                      </a:lnTo>
                      <a:lnTo>
                        <a:pt x="81" y="80"/>
                      </a:lnTo>
                      <a:lnTo>
                        <a:pt x="84" y="73"/>
                      </a:lnTo>
                    </a:path>
                  </a:pathLst>
                </a:custGeom>
                <a:gradFill rotWithShape="0">
                  <a:gsLst>
                    <a:gs pos="0">
                      <a:srgbClr val="FFE118"/>
                    </a:gs>
                    <a:gs pos="100000">
                      <a:srgbClr val="FF8100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solidFill>
                    <a:srgbClr val="FF81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0323" name="Freeform 1052"/>
                <p:cNvSpPr>
                  <a:spLocks/>
                </p:cNvSpPr>
                <p:nvPr/>
              </p:nvSpPr>
              <p:spPr bwMode="auto">
                <a:xfrm>
                  <a:off x="262" y="2356"/>
                  <a:ext cx="33" cy="52"/>
                </a:xfrm>
                <a:custGeom>
                  <a:avLst/>
                  <a:gdLst>
                    <a:gd name="T0" fmla="*/ 8 w 33"/>
                    <a:gd name="T1" fmla="*/ 0 h 52"/>
                    <a:gd name="T2" fmla="*/ 8 w 33"/>
                    <a:gd name="T3" fmla="*/ 0 h 52"/>
                    <a:gd name="T4" fmla="*/ 5 w 33"/>
                    <a:gd name="T5" fmla="*/ 6 h 52"/>
                    <a:gd name="T6" fmla="*/ 5 w 33"/>
                    <a:gd name="T7" fmla="*/ 13 h 52"/>
                    <a:gd name="T8" fmla="*/ 7 w 33"/>
                    <a:gd name="T9" fmla="*/ 16 h 52"/>
                    <a:gd name="T10" fmla="*/ 9 w 33"/>
                    <a:gd name="T11" fmla="*/ 18 h 52"/>
                    <a:gd name="T12" fmla="*/ 9 w 33"/>
                    <a:gd name="T13" fmla="*/ 20 h 52"/>
                    <a:gd name="T14" fmla="*/ 12 w 33"/>
                    <a:gd name="T15" fmla="*/ 32 h 52"/>
                    <a:gd name="T16" fmla="*/ 14 w 33"/>
                    <a:gd name="T17" fmla="*/ 32 h 52"/>
                    <a:gd name="T18" fmla="*/ 18 w 33"/>
                    <a:gd name="T19" fmla="*/ 32 h 52"/>
                    <a:gd name="T20" fmla="*/ 22 w 33"/>
                    <a:gd name="T21" fmla="*/ 32 h 52"/>
                    <a:gd name="T22" fmla="*/ 19 w 33"/>
                    <a:gd name="T23" fmla="*/ 40 h 52"/>
                    <a:gd name="T24" fmla="*/ 20 w 33"/>
                    <a:gd name="T25" fmla="*/ 43 h 52"/>
                    <a:gd name="T26" fmla="*/ 24 w 33"/>
                    <a:gd name="T27" fmla="*/ 43 h 52"/>
                    <a:gd name="T28" fmla="*/ 32 w 33"/>
                    <a:gd name="T29" fmla="*/ 44 h 52"/>
                    <a:gd name="T30" fmla="*/ 23 w 33"/>
                    <a:gd name="T31" fmla="*/ 51 h 52"/>
                    <a:gd name="T32" fmla="*/ 15 w 33"/>
                    <a:gd name="T33" fmla="*/ 51 h 52"/>
                    <a:gd name="T34" fmla="*/ 14 w 33"/>
                    <a:gd name="T35" fmla="*/ 43 h 52"/>
                    <a:gd name="T36" fmla="*/ 14 w 33"/>
                    <a:gd name="T37" fmla="*/ 42 h 52"/>
                    <a:gd name="T38" fmla="*/ 14 w 33"/>
                    <a:gd name="T39" fmla="*/ 34 h 52"/>
                    <a:gd name="T40" fmla="*/ 12 w 33"/>
                    <a:gd name="T41" fmla="*/ 34 h 52"/>
                    <a:gd name="T42" fmla="*/ 7 w 33"/>
                    <a:gd name="T43" fmla="*/ 32 h 52"/>
                    <a:gd name="T44" fmla="*/ 6 w 33"/>
                    <a:gd name="T45" fmla="*/ 26 h 52"/>
                    <a:gd name="T46" fmla="*/ 8 w 33"/>
                    <a:gd name="T47" fmla="*/ 18 h 52"/>
                    <a:gd name="T48" fmla="*/ 0 w 33"/>
                    <a:gd name="T49" fmla="*/ 18 h 52"/>
                    <a:gd name="T50" fmla="*/ 0 w 33"/>
                    <a:gd name="T51" fmla="*/ 16 h 52"/>
                    <a:gd name="T52" fmla="*/ 0 w 33"/>
                    <a:gd name="T53" fmla="*/ 13 h 52"/>
                    <a:gd name="T54" fmla="*/ 0 w 33"/>
                    <a:gd name="T55" fmla="*/ 6 h 52"/>
                    <a:gd name="T56" fmla="*/ 8 w 33"/>
                    <a:gd name="T57" fmla="*/ 0 h 52"/>
                    <a:gd name="T58" fmla="*/ 8 w 33"/>
                    <a:gd name="T59" fmla="*/ 0 h 52"/>
                    <a:gd name="T60" fmla="*/ 8 w 33"/>
                    <a:gd name="T61" fmla="*/ 0 h 52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33"/>
                    <a:gd name="T94" fmla="*/ 0 h 52"/>
                    <a:gd name="T95" fmla="*/ 33 w 33"/>
                    <a:gd name="T96" fmla="*/ 52 h 52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33" h="52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5" y="6"/>
                      </a:lnTo>
                      <a:lnTo>
                        <a:pt x="5" y="13"/>
                      </a:lnTo>
                      <a:lnTo>
                        <a:pt x="7" y="16"/>
                      </a:lnTo>
                      <a:lnTo>
                        <a:pt x="9" y="18"/>
                      </a:lnTo>
                      <a:lnTo>
                        <a:pt x="9" y="20"/>
                      </a:lnTo>
                      <a:lnTo>
                        <a:pt x="12" y="32"/>
                      </a:lnTo>
                      <a:lnTo>
                        <a:pt x="14" y="32"/>
                      </a:lnTo>
                      <a:lnTo>
                        <a:pt x="18" y="32"/>
                      </a:lnTo>
                      <a:lnTo>
                        <a:pt x="22" y="32"/>
                      </a:lnTo>
                      <a:lnTo>
                        <a:pt x="19" y="40"/>
                      </a:lnTo>
                      <a:lnTo>
                        <a:pt x="20" y="43"/>
                      </a:lnTo>
                      <a:lnTo>
                        <a:pt x="24" y="43"/>
                      </a:lnTo>
                      <a:lnTo>
                        <a:pt x="32" y="44"/>
                      </a:lnTo>
                      <a:lnTo>
                        <a:pt x="23" y="51"/>
                      </a:lnTo>
                      <a:lnTo>
                        <a:pt x="15" y="51"/>
                      </a:lnTo>
                      <a:lnTo>
                        <a:pt x="14" y="43"/>
                      </a:lnTo>
                      <a:lnTo>
                        <a:pt x="14" y="42"/>
                      </a:lnTo>
                      <a:lnTo>
                        <a:pt x="14" y="34"/>
                      </a:lnTo>
                      <a:lnTo>
                        <a:pt x="12" y="34"/>
                      </a:lnTo>
                      <a:lnTo>
                        <a:pt x="7" y="32"/>
                      </a:lnTo>
                      <a:lnTo>
                        <a:pt x="6" y="26"/>
                      </a:lnTo>
                      <a:lnTo>
                        <a:pt x="8" y="18"/>
                      </a:lnTo>
                      <a:lnTo>
                        <a:pt x="0" y="18"/>
                      </a:lnTo>
                      <a:lnTo>
                        <a:pt x="0" y="16"/>
                      </a:lnTo>
                      <a:lnTo>
                        <a:pt x="0" y="13"/>
                      </a:lnTo>
                      <a:lnTo>
                        <a:pt x="0" y="6"/>
                      </a:lnTo>
                      <a:lnTo>
                        <a:pt x="8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FFE118"/>
                    </a:gs>
                    <a:gs pos="100000">
                      <a:srgbClr val="FF8100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solidFill>
                    <a:srgbClr val="FF81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0324" name="Freeform 1053"/>
                <p:cNvSpPr>
                  <a:spLocks/>
                </p:cNvSpPr>
                <p:nvPr/>
              </p:nvSpPr>
              <p:spPr bwMode="auto">
                <a:xfrm>
                  <a:off x="275" y="2339"/>
                  <a:ext cx="115" cy="143"/>
                </a:xfrm>
                <a:custGeom>
                  <a:avLst/>
                  <a:gdLst>
                    <a:gd name="T0" fmla="*/ 1 w 115"/>
                    <a:gd name="T1" fmla="*/ 0 h 143"/>
                    <a:gd name="T2" fmla="*/ 5 w 115"/>
                    <a:gd name="T3" fmla="*/ 15 h 143"/>
                    <a:gd name="T4" fmla="*/ 11 w 115"/>
                    <a:gd name="T5" fmla="*/ 15 h 143"/>
                    <a:gd name="T6" fmla="*/ 13 w 115"/>
                    <a:gd name="T7" fmla="*/ 17 h 143"/>
                    <a:gd name="T8" fmla="*/ 20 w 115"/>
                    <a:gd name="T9" fmla="*/ 23 h 143"/>
                    <a:gd name="T10" fmla="*/ 22 w 115"/>
                    <a:gd name="T11" fmla="*/ 33 h 143"/>
                    <a:gd name="T12" fmla="*/ 29 w 115"/>
                    <a:gd name="T13" fmla="*/ 35 h 143"/>
                    <a:gd name="T14" fmla="*/ 27 w 115"/>
                    <a:gd name="T15" fmla="*/ 43 h 143"/>
                    <a:gd name="T16" fmla="*/ 34 w 115"/>
                    <a:gd name="T17" fmla="*/ 49 h 143"/>
                    <a:gd name="T18" fmla="*/ 44 w 115"/>
                    <a:gd name="T19" fmla="*/ 49 h 143"/>
                    <a:gd name="T20" fmla="*/ 39 w 115"/>
                    <a:gd name="T21" fmla="*/ 59 h 143"/>
                    <a:gd name="T22" fmla="*/ 43 w 115"/>
                    <a:gd name="T23" fmla="*/ 60 h 143"/>
                    <a:gd name="T24" fmla="*/ 49 w 115"/>
                    <a:gd name="T25" fmla="*/ 68 h 143"/>
                    <a:gd name="T26" fmla="*/ 54 w 115"/>
                    <a:gd name="T27" fmla="*/ 71 h 143"/>
                    <a:gd name="T28" fmla="*/ 66 w 115"/>
                    <a:gd name="T29" fmla="*/ 68 h 143"/>
                    <a:gd name="T30" fmla="*/ 57 w 115"/>
                    <a:gd name="T31" fmla="*/ 79 h 143"/>
                    <a:gd name="T32" fmla="*/ 67 w 115"/>
                    <a:gd name="T33" fmla="*/ 83 h 143"/>
                    <a:gd name="T34" fmla="*/ 79 w 115"/>
                    <a:gd name="T35" fmla="*/ 75 h 143"/>
                    <a:gd name="T36" fmla="*/ 67 w 115"/>
                    <a:gd name="T37" fmla="*/ 93 h 143"/>
                    <a:gd name="T38" fmla="*/ 77 w 115"/>
                    <a:gd name="T39" fmla="*/ 98 h 143"/>
                    <a:gd name="T40" fmla="*/ 80 w 115"/>
                    <a:gd name="T41" fmla="*/ 103 h 143"/>
                    <a:gd name="T42" fmla="*/ 87 w 115"/>
                    <a:gd name="T43" fmla="*/ 113 h 143"/>
                    <a:gd name="T44" fmla="*/ 96 w 115"/>
                    <a:gd name="T45" fmla="*/ 106 h 143"/>
                    <a:gd name="T46" fmla="*/ 97 w 115"/>
                    <a:gd name="T47" fmla="*/ 113 h 143"/>
                    <a:gd name="T48" fmla="*/ 92 w 115"/>
                    <a:gd name="T49" fmla="*/ 123 h 143"/>
                    <a:gd name="T50" fmla="*/ 101 w 115"/>
                    <a:gd name="T51" fmla="*/ 129 h 143"/>
                    <a:gd name="T52" fmla="*/ 114 w 115"/>
                    <a:gd name="T53" fmla="*/ 121 h 143"/>
                    <a:gd name="T54" fmla="*/ 104 w 115"/>
                    <a:gd name="T55" fmla="*/ 129 h 143"/>
                    <a:gd name="T56" fmla="*/ 87 w 115"/>
                    <a:gd name="T57" fmla="*/ 142 h 143"/>
                    <a:gd name="T58" fmla="*/ 90 w 115"/>
                    <a:gd name="T59" fmla="*/ 129 h 143"/>
                    <a:gd name="T60" fmla="*/ 87 w 115"/>
                    <a:gd name="T61" fmla="*/ 129 h 143"/>
                    <a:gd name="T62" fmla="*/ 74 w 115"/>
                    <a:gd name="T63" fmla="*/ 129 h 143"/>
                    <a:gd name="T64" fmla="*/ 79 w 115"/>
                    <a:gd name="T65" fmla="*/ 121 h 143"/>
                    <a:gd name="T66" fmla="*/ 75 w 115"/>
                    <a:gd name="T67" fmla="*/ 115 h 143"/>
                    <a:gd name="T68" fmla="*/ 67 w 115"/>
                    <a:gd name="T69" fmla="*/ 113 h 143"/>
                    <a:gd name="T70" fmla="*/ 57 w 115"/>
                    <a:gd name="T71" fmla="*/ 115 h 143"/>
                    <a:gd name="T72" fmla="*/ 62 w 115"/>
                    <a:gd name="T73" fmla="*/ 105 h 143"/>
                    <a:gd name="T74" fmla="*/ 57 w 115"/>
                    <a:gd name="T75" fmla="*/ 93 h 143"/>
                    <a:gd name="T76" fmla="*/ 49 w 115"/>
                    <a:gd name="T77" fmla="*/ 96 h 143"/>
                    <a:gd name="T78" fmla="*/ 51 w 115"/>
                    <a:gd name="T79" fmla="*/ 89 h 143"/>
                    <a:gd name="T80" fmla="*/ 44 w 115"/>
                    <a:gd name="T81" fmla="*/ 79 h 143"/>
                    <a:gd name="T82" fmla="*/ 36 w 115"/>
                    <a:gd name="T83" fmla="*/ 83 h 143"/>
                    <a:gd name="T84" fmla="*/ 39 w 115"/>
                    <a:gd name="T85" fmla="*/ 71 h 143"/>
                    <a:gd name="T86" fmla="*/ 34 w 115"/>
                    <a:gd name="T87" fmla="*/ 68 h 143"/>
                    <a:gd name="T88" fmla="*/ 34 w 115"/>
                    <a:gd name="T89" fmla="*/ 61 h 143"/>
                    <a:gd name="T90" fmla="*/ 27 w 115"/>
                    <a:gd name="T91" fmla="*/ 57 h 143"/>
                    <a:gd name="T92" fmla="*/ 24 w 115"/>
                    <a:gd name="T93" fmla="*/ 43 h 143"/>
                    <a:gd name="T94" fmla="*/ 20 w 115"/>
                    <a:gd name="T95" fmla="*/ 35 h 143"/>
                    <a:gd name="T96" fmla="*/ 13 w 115"/>
                    <a:gd name="T97" fmla="*/ 30 h 143"/>
                    <a:gd name="T98" fmla="*/ 10 w 115"/>
                    <a:gd name="T99" fmla="*/ 23 h 143"/>
                    <a:gd name="T100" fmla="*/ 1 w 115"/>
                    <a:gd name="T101" fmla="*/ 15 h 143"/>
                    <a:gd name="T102" fmla="*/ 1 w 115"/>
                    <a:gd name="T103" fmla="*/ 0 h 143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15"/>
                    <a:gd name="T157" fmla="*/ 0 h 143"/>
                    <a:gd name="T158" fmla="*/ 115 w 115"/>
                    <a:gd name="T159" fmla="*/ 143 h 143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15" h="143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6"/>
                      </a:lnTo>
                      <a:lnTo>
                        <a:pt x="5" y="15"/>
                      </a:lnTo>
                      <a:lnTo>
                        <a:pt x="7" y="15"/>
                      </a:lnTo>
                      <a:lnTo>
                        <a:pt x="11" y="15"/>
                      </a:lnTo>
                      <a:lnTo>
                        <a:pt x="16" y="13"/>
                      </a:lnTo>
                      <a:lnTo>
                        <a:pt x="13" y="17"/>
                      </a:lnTo>
                      <a:lnTo>
                        <a:pt x="14" y="23"/>
                      </a:lnTo>
                      <a:lnTo>
                        <a:pt x="20" y="23"/>
                      </a:lnTo>
                      <a:lnTo>
                        <a:pt x="24" y="23"/>
                      </a:lnTo>
                      <a:lnTo>
                        <a:pt x="22" y="33"/>
                      </a:lnTo>
                      <a:lnTo>
                        <a:pt x="23" y="33"/>
                      </a:lnTo>
                      <a:lnTo>
                        <a:pt x="29" y="35"/>
                      </a:lnTo>
                      <a:lnTo>
                        <a:pt x="30" y="35"/>
                      </a:lnTo>
                      <a:lnTo>
                        <a:pt x="27" y="43"/>
                      </a:lnTo>
                      <a:lnTo>
                        <a:pt x="29" y="49"/>
                      </a:lnTo>
                      <a:lnTo>
                        <a:pt x="34" y="49"/>
                      </a:lnTo>
                      <a:lnTo>
                        <a:pt x="39" y="49"/>
                      </a:lnTo>
                      <a:lnTo>
                        <a:pt x="44" y="49"/>
                      </a:lnTo>
                      <a:lnTo>
                        <a:pt x="43" y="51"/>
                      </a:lnTo>
                      <a:lnTo>
                        <a:pt x="39" y="59"/>
                      </a:lnTo>
                      <a:lnTo>
                        <a:pt x="39" y="60"/>
                      </a:lnTo>
                      <a:lnTo>
                        <a:pt x="43" y="60"/>
                      </a:lnTo>
                      <a:lnTo>
                        <a:pt x="54" y="59"/>
                      </a:lnTo>
                      <a:lnTo>
                        <a:pt x="49" y="68"/>
                      </a:lnTo>
                      <a:lnTo>
                        <a:pt x="49" y="71"/>
                      </a:lnTo>
                      <a:lnTo>
                        <a:pt x="54" y="71"/>
                      </a:lnTo>
                      <a:lnTo>
                        <a:pt x="57" y="71"/>
                      </a:lnTo>
                      <a:lnTo>
                        <a:pt x="66" y="68"/>
                      </a:lnTo>
                      <a:lnTo>
                        <a:pt x="57" y="75"/>
                      </a:lnTo>
                      <a:lnTo>
                        <a:pt x="57" y="79"/>
                      </a:lnTo>
                      <a:lnTo>
                        <a:pt x="62" y="83"/>
                      </a:lnTo>
                      <a:lnTo>
                        <a:pt x="67" y="83"/>
                      </a:lnTo>
                      <a:lnTo>
                        <a:pt x="74" y="83"/>
                      </a:lnTo>
                      <a:lnTo>
                        <a:pt x="79" y="75"/>
                      </a:lnTo>
                      <a:lnTo>
                        <a:pt x="67" y="89"/>
                      </a:lnTo>
                      <a:lnTo>
                        <a:pt x="67" y="93"/>
                      </a:lnTo>
                      <a:lnTo>
                        <a:pt x="72" y="96"/>
                      </a:lnTo>
                      <a:lnTo>
                        <a:pt x="77" y="98"/>
                      </a:lnTo>
                      <a:lnTo>
                        <a:pt x="82" y="93"/>
                      </a:lnTo>
                      <a:lnTo>
                        <a:pt x="80" y="103"/>
                      </a:lnTo>
                      <a:lnTo>
                        <a:pt x="82" y="106"/>
                      </a:lnTo>
                      <a:lnTo>
                        <a:pt x="87" y="113"/>
                      </a:lnTo>
                      <a:lnTo>
                        <a:pt x="92" y="106"/>
                      </a:lnTo>
                      <a:lnTo>
                        <a:pt x="96" y="106"/>
                      </a:lnTo>
                      <a:lnTo>
                        <a:pt x="100" y="105"/>
                      </a:lnTo>
                      <a:lnTo>
                        <a:pt x="97" y="113"/>
                      </a:lnTo>
                      <a:lnTo>
                        <a:pt x="92" y="119"/>
                      </a:lnTo>
                      <a:lnTo>
                        <a:pt x="92" y="123"/>
                      </a:lnTo>
                      <a:lnTo>
                        <a:pt x="95" y="129"/>
                      </a:lnTo>
                      <a:lnTo>
                        <a:pt x="101" y="129"/>
                      </a:lnTo>
                      <a:lnTo>
                        <a:pt x="109" y="129"/>
                      </a:lnTo>
                      <a:lnTo>
                        <a:pt x="114" y="121"/>
                      </a:lnTo>
                      <a:lnTo>
                        <a:pt x="109" y="129"/>
                      </a:lnTo>
                      <a:lnTo>
                        <a:pt x="104" y="129"/>
                      </a:lnTo>
                      <a:lnTo>
                        <a:pt x="95" y="133"/>
                      </a:lnTo>
                      <a:lnTo>
                        <a:pt x="87" y="142"/>
                      </a:lnTo>
                      <a:lnTo>
                        <a:pt x="92" y="133"/>
                      </a:lnTo>
                      <a:lnTo>
                        <a:pt x="90" y="129"/>
                      </a:lnTo>
                      <a:lnTo>
                        <a:pt x="87" y="129"/>
                      </a:lnTo>
                      <a:lnTo>
                        <a:pt x="80" y="129"/>
                      </a:lnTo>
                      <a:lnTo>
                        <a:pt x="74" y="129"/>
                      </a:lnTo>
                      <a:lnTo>
                        <a:pt x="79" y="123"/>
                      </a:lnTo>
                      <a:lnTo>
                        <a:pt x="79" y="121"/>
                      </a:lnTo>
                      <a:lnTo>
                        <a:pt x="79" y="119"/>
                      </a:lnTo>
                      <a:lnTo>
                        <a:pt x="75" y="115"/>
                      </a:lnTo>
                      <a:lnTo>
                        <a:pt x="72" y="113"/>
                      </a:lnTo>
                      <a:lnTo>
                        <a:pt x="67" y="113"/>
                      </a:lnTo>
                      <a:lnTo>
                        <a:pt x="62" y="113"/>
                      </a:lnTo>
                      <a:lnTo>
                        <a:pt x="57" y="115"/>
                      </a:lnTo>
                      <a:lnTo>
                        <a:pt x="62" y="106"/>
                      </a:lnTo>
                      <a:lnTo>
                        <a:pt x="62" y="105"/>
                      </a:lnTo>
                      <a:lnTo>
                        <a:pt x="61" y="98"/>
                      </a:lnTo>
                      <a:lnTo>
                        <a:pt x="57" y="93"/>
                      </a:lnTo>
                      <a:lnTo>
                        <a:pt x="54" y="93"/>
                      </a:lnTo>
                      <a:lnTo>
                        <a:pt x="49" y="96"/>
                      </a:lnTo>
                      <a:lnTo>
                        <a:pt x="51" y="93"/>
                      </a:lnTo>
                      <a:lnTo>
                        <a:pt x="51" y="89"/>
                      </a:lnTo>
                      <a:lnTo>
                        <a:pt x="49" y="83"/>
                      </a:lnTo>
                      <a:lnTo>
                        <a:pt x="44" y="79"/>
                      </a:lnTo>
                      <a:lnTo>
                        <a:pt x="42" y="79"/>
                      </a:lnTo>
                      <a:lnTo>
                        <a:pt x="36" y="83"/>
                      </a:lnTo>
                      <a:lnTo>
                        <a:pt x="39" y="75"/>
                      </a:lnTo>
                      <a:lnTo>
                        <a:pt x="39" y="71"/>
                      </a:lnTo>
                      <a:lnTo>
                        <a:pt x="39" y="68"/>
                      </a:lnTo>
                      <a:lnTo>
                        <a:pt x="34" y="68"/>
                      </a:lnTo>
                      <a:lnTo>
                        <a:pt x="27" y="71"/>
                      </a:lnTo>
                      <a:lnTo>
                        <a:pt x="34" y="61"/>
                      </a:lnTo>
                      <a:lnTo>
                        <a:pt x="34" y="60"/>
                      </a:lnTo>
                      <a:lnTo>
                        <a:pt x="27" y="57"/>
                      </a:lnTo>
                      <a:lnTo>
                        <a:pt x="24" y="49"/>
                      </a:lnTo>
                      <a:lnTo>
                        <a:pt x="24" y="43"/>
                      </a:lnTo>
                      <a:lnTo>
                        <a:pt x="21" y="43"/>
                      </a:lnTo>
                      <a:lnTo>
                        <a:pt x="20" y="35"/>
                      </a:lnTo>
                      <a:lnTo>
                        <a:pt x="21" y="33"/>
                      </a:lnTo>
                      <a:lnTo>
                        <a:pt x="13" y="30"/>
                      </a:lnTo>
                      <a:lnTo>
                        <a:pt x="10" y="30"/>
                      </a:lnTo>
                      <a:lnTo>
                        <a:pt x="10" y="23"/>
                      </a:lnTo>
                      <a:lnTo>
                        <a:pt x="2" y="17"/>
                      </a:lnTo>
                      <a:lnTo>
                        <a:pt x="1" y="15"/>
                      </a:lnTo>
                      <a:lnTo>
                        <a:pt x="0" y="6"/>
                      </a:lnTo>
                      <a:lnTo>
                        <a:pt x="1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FFE118"/>
                    </a:gs>
                    <a:gs pos="100000">
                      <a:srgbClr val="FF8100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solidFill>
                    <a:srgbClr val="FF81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0325" name="Freeform 1054"/>
                <p:cNvSpPr>
                  <a:spLocks/>
                </p:cNvSpPr>
                <p:nvPr/>
              </p:nvSpPr>
              <p:spPr bwMode="auto">
                <a:xfrm>
                  <a:off x="298" y="2301"/>
                  <a:ext cx="32" cy="41"/>
                </a:xfrm>
                <a:custGeom>
                  <a:avLst/>
                  <a:gdLst>
                    <a:gd name="T0" fmla="*/ 0 w 32"/>
                    <a:gd name="T1" fmla="*/ 1 h 41"/>
                    <a:gd name="T2" fmla="*/ 0 w 32"/>
                    <a:gd name="T3" fmla="*/ 1 h 41"/>
                    <a:gd name="T4" fmla="*/ 7 w 32"/>
                    <a:gd name="T5" fmla="*/ 8 h 41"/>
                    <a:gd name="T6" fmla="*/ 11 w 32"/>
                    <a:gd name="T7" fmla="*/ 11 h 41"/>
                    <a:gd name="T8" fmla="*/ 7 w 32"/>
                    <a:gd name="T9" fmla="*/ 17 h 41"/>
                    <a:gd name="T10" fmla="*/ 16 w 32"/>
                    <a:gd name="T11" fmla="*/ 17 h 41"/>
                    <a:gd name="T12" fmla="*/ 16 w 32"/>
                    <a:gd name="T13" fmla="*/ 19 h 41"/>
                    <a:gd name="T14" fmla="*/ 20 w 32"/>
                    <a:gd name="T15" fmla="*/ 23 h 41"/>
                    <a:gd name="T16" fmla="*/ 19 w 32"/>
                    <a:gd name="T17" fmla="*/ 28 h 41"/>
                    <a:gd name="T18" fmla="*/ 24 w 32"/>
                    <a:gd name="T19" fmla="*/ 28 h 41"/>
                    <a:gd name="T20" fmla="*/ 29 w 32"/>
                    <a:gd name="T21" fmla="*/ 37 h 41"/>
                    <a:gd name="T22" fmla="*/ 29 w 32"/>
                    <a:gd name="T23" fmla="*/ 40 h 41"/>
                    <a:gd name="T24" fmla="*/ 31 w 32"/>
                    <a:gd name="T25" fmla="*/ 37 h 41"/>
                    <a:gd name="T26" fmla="*/ 31 w 32"/>
                    <a:gd name="T27" fmla="*/ 27 h 41"/>
                    <a:gd name="T28" fmla="*/ 28 w 32"/>
                    <a:gd name="T29" fmla="*/ 27 h 41"/>
                    <a:gd name="T30" fmla="*/ 21 w 32"/>
                    <a:gd name="T31" fmla="*/ 25 h 41"/>
                    <a:gd name="T32" fmla="*/ 21 w 32"/>
                    <a:gd name="T33" fmla="*/ 23 h 41"/>
                    <a:gd name="T34" fmla="*/ 21 w 32"/>
                    <a:gd name="T35" fmla="*/ 17 h 41"/>
                    <a:gd name="T36" fmla="*/ 16 w 32"/>
                    <a:gd name="T37" fmla="*/ 15 h 41"/>
                    <a:gd name="T38" fmla="*/ 13 w 32"/>
                    <a:gd name="T39" fmla="*/ 15 h 41"/>
                    <a:gd name="T40" fmla="*/ 13 w 32"/>
                    <a:gd name="T41" fmla="*/ 11 h 41"/>
                    <a:gd name="T42" fmla="*/ 11 w 32"/>
                    <a:gd name="T43" fmla="*/ 1 h 41"/>
                    <a:gd name="T44" fmla="*/ 6 w 32"/>
                    <a:gd name="T45" fmla="*/ 0 h 41"/>
                    <a:gd name="T46" fmla="*/ 0 w 32"/>
                    <a:gd name="T47" fmla="*/ 1 h 41"/>
                    <a:gd name="T48" fmla="*/ 0 w 32"/>
                    <a:gd name="T49" fmla="*/ 1 h 41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2"/>
                    <a:gd name="T76" fmla="*/ 0 h 41"/>
                    <a:gd name="T77" fmla="*/ 32 w 32"/>
                    <a:gd name="T78" fmla="*/ 41 h 41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2" h="4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7" y="8"/>
                      </a:lnTo>
                      <a:lnTo>
                        <a:pt x="11" y="11"/>
                      </a:lnTo>
                      <a:lnTo>
                        <a:pt x="7" y="17"/>
                      </a:lnTo>
                      <a:lnTo>
                        <a:pt x="16" y="17"/>
                      </a:lnTo>
                      <a:lnTo>
                        <a:pt x="16" y="19"/>
                      </a:lnTo>
                      <a:lnTo>
                        <a:pt x="20" y="23"/>
                      </a:lnTo>
                      <a:lnTo>
                        <a:pt x="19" y="28"/>
                      </a:lnTo>
                      <a:lnTo>
                        <a:pt x="24" y="28"/>
                      </a:lnTo>
                      <a:lnTo>
                        <a:pt x="29" y="37"/>
                      </a:lnTo>
                      <a:lnTo>
                        <a:pt x="29" y="40"/>
                      </a:lnTo>
                      <a:lnTo>
                        <a:pt x="31" y="37"/>
                      </a:lnTo>
                      <a:lnTo>
                        <a:pt x="31" y="27"/>
                      </a:lnTo>
                      <a:lnTo>
                        <a:pt x="28" y="27"/>
                      </a:lnTo>
                      <a:lnTo>
                        <a:pt x="21" y="25"/>
                      </a:lnTo>
                      <a:lnTo>
                        <a:pt x="21" y="23"/>
                      </a:lnTo>
                      <a:lnTo>
                        <a:pt x="21" y="17"/>
                      </a:lnTo>
                      <a:lnTo>
                        <a:pt x="16" y="15"/>
                      </a:lnTo>
                      <a:lnTo>
                        <a:pt x="13" y="15"/>
                      </a:lnTo>
                      <a:lnTo>
                        <a:pt x="13" y="11"/>
                      </a:lnTo>
                      <a:lnTo>
                        <a:pt x="11" y="1"/>
                      </a:lnTo>
                      <a:lnTo>
                        <a:pt x="6" y="0"/>
                      </a:lnTo>
                      <a:lnTo>
                        <a:pt x="0" y="1"/>
                      </a:lnTo>
                    </a:path>
                  </a:pathLst>
                </a:custGeom>
                <a:gradFill rotWithShape="0">
                  <a:gsLst>
                    <a:gs pos="0">
                      <a:srgbClr val="FFE118"/>
                    </a:gs>
                    <a:gs pos="100000">
                      <a:srgbClr val="FF8100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solidFill>
                    <a:srgbClr val="FF81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0326" name="Freeform 1055"/>
                <p:cNvSpPr>
                  <a:spLocks/>
                </p:cNvSpPr>
                <p:nvPr/>
              </p:nvSpPr>
              <p:spPr bwMode="auto">
                <a:xfrm>
                  <a:off x="289" y="2414"/>
                  <a:ext cx="30" cy="41"/>
                </a:xfrm>
                <a:custGeom>
                  <a:avLst/>
                  <a:gdLst>
                    <a:gd name="T0" fmla="*/ 5 w 30"/>
                    <a:gd name="T1" fmla="*/ 0 h 41"/>
                    <a:gd name="T2" fmla="*/ 5 w 30"/>
                    <a:gd name="T3" fmla="*/ 0 h 41"/>
                    <a:gd name="T4" fmla="*/ 2 w 30"/>
                    <a:gd name="T5" fmla="*/ 4 h 41"/>
                    <a:gd name="T6" fmla="*/ 6 w 30"/>
                    <a:gd name="T7" fmla="*/ 14 h 41"/>
                    <a:gd name="T8" fmla="*/ 8 w 30"/>
                    <a:gd name="T9" fmla="*/ 14 h 41"/>
                    <a:gd name="T10" fmla="*/ 15 w 30"/>
                    <a:gd name="T11" fmla="*/ 14 h 41"/>
                    <a:gd name="T12" fmla="*/ 11 w 30"/>
                    <a:gd name="T13" fmla="*/ 18 h 41"/>
                    <a:gd name="T14" fmla="*/ 15 w 30"/>
                    <a:gd name="T15" fmla="*/ 18 h 41"/>
                    <a:gd name="T16" fmla="*/ 21 w 30"/>
                    <a:gd name="T17" fmla="*/ 23 h 41"/>
                    <a:gd name="T18" fmla="*/ 25 w 30"/>
                    <a:gd name="T19" fmla="*/ 21 h 41"/>
                    <a:gd name="T20" fmla="*/ 22 w 30"/>
                    <a:gd name="T21" fmla="*/ 28 h 41"/>
                    <a:gd name="T22" fmla="*/ 25 w 30"/>
                    <a:gd name="T23" fmla="*/ 31 h 41"/>
                    <a:gd name="T24" fmla="*/ 29 w 30"/>
                    <a:gd name="T25" fmla="*/ 38 h 41"/>
                    <a:gd name="T26" fmla="*/ 25 w 30"/>
                    <a:gd name="T27" fmla="*/ 40 h 41"/>
                    <a:gd name="T28" fmla="*/ 0 w 30"/>
                    <a:gd name="T29" fmla="*/ 14 h 41"/>
                    <a:gd name="T30" fmla="*/ 0 w 30"/>
                    <a:gd name="T31" fmla="*/ 8 h 41"/>
                    <a:gd name="T32" fmla="*/ 0 w 30"/>
                    <a:gd name="T33" fmla="*/ 2 h 41"/>
                    <a:gd name="T34" fmla="*/ 5 w 30"/>
                    <a:gd name="T35" fmla="*/ 0 h 41"/>
                    <a:gd name="T36" fmla="*/ 5 w 30"/>
                    <a:gd name="T37" fmla="*/ 0 h 4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30"/>
                    <a:gd name="T58" fmla="*/ 0 h 41"/>
                    <a:gd name="T59" fmla="*/ 30 w 30"/>
                    <a:gd name="T60" fmla="*/ 41 h 41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30" h="4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2" y="4"/>
                      </a:lnTo>
                      <a:lnTo>
                        <a:pt x="6" y="14"/>
                      </a:lnTo>
                      <a:lnTo>
                        <a:pt x="8" y="14"/>
                      </a:lnTo>
                      <a:lnTo>
                        <a:pt x="15" y="14"/>
                      </a:lnTo>
                      <a:lnTo>
                        <a:pt x="11" y="18"/>
                      </a:lnTo>
                      <a:lnTo>
                        <a:pt x="15" y="18"/>
                      </a:lnTo>
                      <a:lnTo>
                        <a:pt x="21" y="23"/>
                      </a:lnTo>
                      <a:lnTo>
                        <a:pt x="25" y="21"/>
                      </a:lnTo>
                      <a:lnTo>
                        <a:pt x="22" y="28"/>
                      </a:lnTo>
                      <a:lnTo>
                        <a:pt x="25" y="31"/>
                      </a:lnTo>
                      <a:lnTo>
                        <a:pt x="29" y="38"/>
                      </a:lnTo>
                      <a:lnTo>
                        <a:pt x="25" y="40"/>
                      </a:lnTo>
                      <a:lnTo>
                        <a:pt x="0" y="14"/>
                      </a:lnTo>
                      <a:lnTo>
                        <a:pt x="0" y="8"/>
                      </a:lnTo>
                      <a:lnTo>
                        <a:pt x="0" y="2"/>
                      </a:lnTo>
                      <a:lnTo>
                        <a:pt x="5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FFE118"/>
                    </a:gs>
                    <a:gs pos="100000">
                      <a:srgbClr val="FF8100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solidFill>
                    <a:srgbClr val="FF81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0327" name="Freeform 1056"/>
                <p:cNvSpPr>
                  <a:spLocks/>
                </p:cNvSpPr>
                <p:nvPr/>
              </p:nvSpPr>
              <p:spPr bwMode="auto">
                <a:xfrm>
                  <a:off x="339" y="2354"/>
                  <a:ext cx="48" cy="63"/>
                </a:xfrm>
                <a:custGeom>
                  <a:avLst/>
                  <a:gdLst>
                    <a:gd name="T0" fmla="*/ 0 w 48"/>
                    <a:gd name="T1" fmla="*/ 2 h 63"/>
                    <a:gd name="T2" fmla="*/ 0 w 48"/>
                    <a:gd name="T3" fmla="*/ 2 h 63"/>
                    <a:gd name="T4" fmla="*/ 5 w 48"/>
                    <a:gd name="T5" fmla="*/ 2 h 63"/>
                    <a:gd name="T6" fmla="*/ 8 w 48"/>
                    <a:gd name="T7" fmla="*/ 8 h 63"/>
                    <a:gd name="T8" fmla="*/ 8 w 48"/>
                    <a:gd name="T9" fmla="*/ 15 h 63"/>
                    <a:gd name="T10" fmla="*/ 13 w 48"/>
                    <a:gd name="T11" fmla="*/ 15 h 63"/>
                    <a:gd name="T12" fmla="*/ 17 w 48"/>
                    <a:gd name="T13" fmla="*/ 15 h 63"/>
                    <a:gd name="T14" fmla="*/ 18 w 48"/>
                    <a:gd name="T15" fmla="*/ 20 h 63"/>
                    <a:gd name="T16" fmla="*/ 16 w 48"/>
                    <a:gd name="T17" fmla="*/ 22 h 63"/>
                    <a:gd name="T18" fmla="*/ 23 w 48"/>
                    <a:gd name="T19" fmla="*/ 22 h 63"/>
                    <a:gd name="T20" fmla="*/ 28 w 48"/>
                    <a:gd name="T21" fmla="*/ 28 h 63"/>
                    <a:gd name="T22" fmla="*/ 28 w 48"/>
                    <a:gd name="T23" fmla="*/ 34 h 63"/>
                    <a:gd name="T24" fmla="*/ 23 w 48"/>
                    <a:gd name="T25" fmla="*/ 42 h 63"/>
                    <a:gd name="T26" fmla="*/ 28 w 48"/>
                    <a:gd name="T27" fmla="*/ 36 h 63"/>
                    <a:gd name="T28" fmla="*/ 33 w 48"/>
                    <a:gd name="T29" fmla="*/ 42 h 63"/>
                    <a:gd name="T30" fmla="*/ 35 w 48"/>
                    <a:gd name="T31" fmla="*/ 45 h 63"/>
                    <a:gd name="T32" fmla="*/ 32 w 48"/>
                    <a:gd name="T33" fmla="*/ 46 h 63"/>
                    <a:gd name="T34" fmla="*/ 28 w 48"/>
                    <a:gd name="T35" fmla="*/ 53 h 63"/>
                    <a:gd name="T36" fmla="*/ 37 w 48"/>
                    <a:gd name="T37" fmla="*/ 45 h 63"/>
                    <a:gd name="T38" fmla="*/ 43 w 48"/>
                    <a:gd name="T39" fmla="*/ 46 h 63"/>
                    <a:gd name="T40" fmla="*/ 43 w 48"/>
                    <a:gd name="T41" fmla="*/ 53 h 63"/>
                    <a:gd name="T42" fmla="*/ 41 w 48"/>
                    <a:gd name="T43" fmla="*/ 56 h 63"/>
                    <a:gd name="T44" fmla="*/ 39 w 48"/>
                    <a:gd name="T45" fmla="*/ 62 h 63"/>
                    <a:gd name="T46" fmla="*/ 45 w 48"/>
                    <a:gd name="T47" fmla="*/ 56 h 63"/>
                    <a:gd name="T48" fmla="*/ 47 w 48"/>
                    <a:gd name="T49" fmla="*/ 53 h 63"/>
                    <a:gd name="T50" fmla="*/ 45 w 48"/>
                    <a:gd name="T51" fmla="*/ 45 h 63"/>
                    <a:gd name="T52" fmla="*/ 45 w 48"/>
                    <a:gd name="T53" fmla="*/ 45 h 63"/>
                    <a:gd name="T54" fmla="*/ 40 w 48"/>
                    <a:gd name="T55" fmla="*/ 45 h 63"/>
                    <a:gd name="T56" fmla="*/ 37 w 48"/>
                    <a:gd name="T57" fmla="*/ 44 h 63"/>
                    <a:gd name="T58" fmla="*/ 37 w 48"/>
                    <a:gd name="T59" fmla="*/ 36 h 63"/>
                    <a:gd name="T60" fmla="*/ 36 w 48"/>
                    <a:gd name="T61" fmla="*/ 34 h 63"/>
                    <a:gd name="T62" fmla="*/ 31 w 48"/>
                    <a:gd name="T63" fmla="*/ 34 h 63"/>
                    <a:gd name="T64" fmla="*/ 31 w 48"/>
                    <a:gd name="T65" fmla="*/ 28 h 63"/>
                    <a:gd name="T66" fmla="*/ 28 w 48"/>
                    <a:gd name="T67" fmla="*/ 22 h 63"/>
                    <a:gd name="T68" fmla="*/ 25 w 48"/>
                    <a:gd name="T69" fmla="*/ 20 h 63"/>
                    <a:gd name="T70" fmla="*/ 23 w 48"/>
                    <a:gd name="T71" fmla="*/ 20 h 63"/>
                    <a:gd name="T72" fmla="*/ 23 w 48"/>
                    <a:gd name="T73" fmla="*/ 18 h 63"/>
                    <a:gd name="T74" fmla="*/ 18 w 48"/>
                    <a:gd name="T75" fmla="*/ 15 h 63"/>
                    <a:gd name="T76" fmla="*/ 13 w 48"/>
                    <a:gd name="T77" fmla="*/ 8 h 63"/>
                    <a:gd name="T78" fmla="*/ 13 w 48"/>
                    <a:gd name="T79" fmla="*/ 2 h 63"/>
                    <a:gd name="T80" fmla="*/ 10 w 48"/>
                    <a:gd name="T81" fmla="*/ 0 h 63"/>
                    <a:gd name="T82" fmla="*/ 3 w 48"/>
                    <a:gd name="T83" fmla="*/ 0 h 63"/>
                    <a:gd name="T84" fmla="*/ 0 w 48"/>
                    <a:gd name="T85" fmla="*/ 2 h 63"/>
                    <a:gd name="T86" fmla="*/ 0 w 48"/>
                    <a:gd name="T87" fmla="*/ 2 h 63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48"/>
                    <a:gd name="T133" fmla="*/ 0 h 63"/>
                    <a:gd name="T134" fmla="*/ 48 w 48"/>
                    <a:gd name="T135" fmla="*/ 63 h 63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48" h="63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8" y="8"/>
                      </a:lnTo>
                      <a:lnTo>
                        <a:pt x="8" y="15"/>
                      </a:lnTo>
                      <a:lnTo>
                        <a:pt x="13" y="15"/>
                      </a:lnTo>
                      <a:lnTo>
                        <a:pt x="17" y="15"/>
                      </a:lnTo>
                      <a:lnTo>
                        <a:pt x="18" y="20"/>
                      </a:lnTo>
                      <a:lnTo>
                        <a:pt x="16" y="22"/>
                      </a:lnTo>
                      <a:lnTo>
                        <a:pt x="23" y="22"/>
                      </a:lnTo>
                      <a:lnTo>
                        <a:pt x="28" y="28"/>
                      </a:lnTo>
                      <a:lnTo>
                        <a:pt x="28" y="34"/>
                      </a:lnTo>
                      <a:lnTo>
                        <a:pt x="23" y="42"/>
                      </a:lnTo>
                      <a:lnTo>
                        <a:pt x="28" y="36"/>
                      </a:lnTo>
                      <a:lnTo>
                        <a:pt x="33" y="42"/>
                      </a:lnTo>
                      <a:lnTo>
                        <a:pt x="35" y="45"/>
                      </a:lnTo>
                      <a:lnTo>
                        <a:pt x="32" y="46"/>
                      </a:lnTo>
                      <a:lnTo>
                        <a:pt x="28" y="53"/>
                      </a:lnTo>
                      <a:lnTo>
                        <a:pt x="37" y="45"/>
                      </a:lnTo>
                      <a:lnTo>
                        <a:pt x="43" y="46"/>
                      </a:lnTo>
                      <a:lnTo>
                        <a:pt x="43" y="53"/>
                      </a:lnTo>
                      <a:lnTo>
                        <a:pt x="41" y="56"/>
                      </a:lnTo>
                      <a:lnTo>
                        <a:pt x="39" y="62"/>
                      </a:lnTo>
                      <a:lnTo>
                        <a:pt x="45" y="56"/>
                      </a:lnTo>
                      <a:lnTo>
                        <a:pt x="47" y="53"/>
                      </a:lnTo>
                      <a:lnTo>
                        <a:pt x="45" y="45"/>
                      </a:lnTo>
                      <a:lnTo>
                        <a:pt x="40" y="45"/>
                      </a:lnTo>
                      <a:lnTo>
                        <a:pt x="37" y="44"/>
                      </a:lnTo>
                      <a:lnTo>
                        <a:pt x="37" y="36"/>
                      </a:lnTo>
                      <a:lnTo>
                        <a:pt x="36" y="34"/>
                      </a:lnTo>
                      <a:lnTo>
                        <a:pt x="31" y="34"/>
                      </a:lnTo>
                      <a:lnTo>
                        <a:pt x="31" y="28"/>
                      </a:lnTo>
                      <a:lnTo>
                        <a:pt x="28" y="22"/>
                      </a:lnTo>
                      <a:lnTo>
                        <a:pt x="25" y="20"/>
                      </a:lnTo>
                      <a:lnTo>
                        <a:pt x="23" y="20"/>
                      </a:lnTo>
                      <a:lnTo>
                        <a:pt x="23" y="18"/>
                      </a:lnTo>
                      <a:lnTo>
                        <a:pt x="18" y="15"/>
                      </a:lnTo>
                      <a:lnTo>
                        <a:pt x="13" y="8"/>
                      </a:lnTo>
                      <a:lnTo>
                        <a:pt x="13" y="2"/>
                      </a:lnTo>
                      <a:lnTo>
                        <a:pt x="10" y="0"/>
                      </a:lnTo>
                      <a:lnTo>
                        <a:pt x="3" y="0"/>
                      </a:lnTo>
                      <a:lnTo>
                        <a:pt x="0" y="2"/>
                      </a:lnTo>
                    </a:path>
                  </a:pathLst>
                </a:custGeom>
                <a:gradFill rotWithShape="0">
                  <a:gsLst>
                    <a:gs pos="0">
                      <a:srgbClr val="FFE118"/>
                    </a:gs>
                    <a:gs pos="100000">
                      <a:srgbClr val="FF8100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solidFill>
                    <a:srgbClr val="FF81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0328" name="Freeform 1057"/>
                <p:cNvSpPr>
                  <a:spLocks/>
                </p:cNvSpPr>
                <p:nvPr/>
              </p:nvSpPr>
              <p:spPr bwMode="auto">
                <a:xfrm>
                  <a:off x="299" y="2280"/>
                  <a:ext cx="102" cy="119"/>
                </a:xfrm>
                <a:custGeom>
                  <a:avLst/>
                  <a:gdLst>
                    <a:gd name="T0" fmla="*/ 0 w 102"/>
                    <a:gd name="T1" fmla="*/ 0 h 119"/>
                    <a:gd name="T2" fmla="*/ 10 w 102"/>
                    <a:gd name="T3" fmla="*/ 2 h 119"/>
                    <a:gd name="T4" fmla="*/ 6 w 102"/>
                    <a:gd name="T5" fmla="*/ 11 h 119"/>
                    <a:gd name="T6" fmla="*/ 19 w 102"/>
                    <a:gd name="T7" fmla="*/ 18 h 119"/>
                    <a:gd name="T8" fmla="*/ 18 w 102"/>
                    <a:gd name="T9" fmla="*/ 21 h 119"/>
                    <a:gd name="T10" fmla="*/ 30 w 102"/>
                    <a:gd name="T11" fmla="*/ 21 h 119"/>
                    <a:gd name="T12" fmla="*/ 30 w 102"/>
                    <a:gd name="T13" fmla="*/ 32 h 119"/>
                    <a:gd name="T14" fmla="*/ 33 w 102"/>
                    <a:gd name="T15" fmla="*/ 32 h 119"/>
                    <a:gd name="T16" fmla="*/ 40 w 102"/>
                    <a:gd name="T17" fmla="*/ 38 h 119"/>
                    <a:gd name="T18" fmla="*/ 38 w 102"/>
                    <a:gd name="T19" fmla="*/ 44 h 119"/>
                    <a:gd name="T20" fmla="*/ 45 w 102"/>
                    <a:gd name="T21" fmla="*/ 46 h 119"/>
                    <a:gd name="T22" fmla="*/ 45 w 102"/>
                    <a:gd name="T23" fmla="*/ 58 h 119"/>
                    <a:gd name="T24" fmla="*/ 50 w 102"/>
                    <a:gd name="T25" fmla="*/ 58 h 119"/>
                    <a:gd name="T26" fmla="*/ 56 w 102"/>
                    <a:gd name="T27" fmla="*/ 61 h 119"/>
                    <a:gd name="T28" fmla="*/ 55 w 102"/>
                    <a:gd name="T29" fmla="*/ 74 h 119"/>
                    <a:gd name="T30" fmla="*/ 68 w 102"/>
                    <a:gd name="T31" fmla="*/ 74 h 119"/>
                    <a:gd name="T32" fmla="*/ 63 w 102"/>
                    <a:gd name="T33" fmla="*/ 82 h 119"/>
                    <a:gd name="T34" fmla="*/ 75 w 102"/>
                    <a:gd name="T35" fmla="*/ 82 h 119"/>
                    <a:gd name="T36" fmla="*/ 71 w 102"/>
                    <a:gd name="T37" fmla="*/ 92 h 119"/>
                    <a:gd name="T38" fmla="*/ 85 w 102"/>
                    <a:gd name="T39" fmla="*/ 89 h 119"/>
                    <a:gd name="T40" fmla="*/ 85 w 102"/>
                    <a:gd name="T41" fmla="*/ 94 h 119"/>
                    <a:gd name="T42" fmla="*/ 97 w 102"/>
                    <a:gd name="T43" fmla="*/ 96 h 119"/>
                    <a:gd name="T44" fmla="*/ 95 w 102"/>
                    <a:gd name="T45" fmla="*/ 110 h 119"/>
                    <a:gd name="T46" fmla="*/ 101 w 102"/>
                    <a:gd name="T47" fmla="*/ 110 h 119"/>
                    <a:gd name="T48" fmla="*/ 101 w 102"/>
                    <a:gd name="T49" fmla="*/ 96 h 119"/>
                    <a:gd name="T50" fmla="*/ 93 w 102"/>
                    <a:gd name="T51" fmla="*/ 94 h 119"/>
                    <a:gd name="T52" fmla="*/ 88 w 102"/>
                    <a:gd name="T53" fmla="*/ 89 h 119"/>
                    <a:gd name="T54" fmla="*/ 83 w 102"/>
                    <a:gd name="T55" fmla="*/ 82 h 119"/>
                    <a:gd name="T56" fmla="*/ 76 w 102"/>
                    <a:gd name="T57" fmla="*/ 76 h 119"/>
                    <a:gd name="T58" fmla="*/ 73 w 102"/>
                    <a:gd name="T59" fmla="*/ 65 h 119"/>
                    <a:gd name="T60" fmla="*/ 63 w 102"/>
                    <a:gd name="T61" fmla="*/ 65 h 119"/>
                    <a:gd name="T62" fmla="*/ 58 w 102"/>
                    <a:gd name="T63" fmla="*/ 58 h 119"/>
                    <a:gd name="T64" fmla="*/ 50 w 102"/>
                    <a:gd name="T65" fmla="*/ 49 h 119"/>
                    <a:gd name="T66" fmla="*/ 45 w 102"/>
                    <a:gd name="T67" fmla="*/ 44 h 119"/>
                    <a:gd name="T68" fmla="*/ 40 w 102"/>
                    <a:gd name="T69" fmla="*/ 29 h 119"/>
                    <a:gd name="T70" fmla="*/ 33 w 102"/>
                    <a:gd name="T71" fmla="*/ 22 h 119"/>
                    <a:gd name="T72" fmla="*/ 25 w 102"/>
                    <a:gd name="T73" fmla="*/ 19 h 119"/>
                    <a:gd name="T74" fmla="*/ 15 w 102"/>
                    <a:gd name="T75" fmla="*/ 11 h 119"/>
                    <a:gd name="T76" fmla="*/ 15 w 102"/>
                    <a:gd name="T77" fmla="*/ 2 h 119"/>
                    <a:gd name="T78" fmla="*/ 0 w 102"/>
                    <a:gd name="T79" fmla="*/ 0 h 119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02"/>
                    <a:gd name="T121" fmla="*/ 0 h 119"/>
                    <a:gd name="T122" fmla="*/ 102 w 102"/>
                    <a:gd name="T123" fmla="*/ 119 h 119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02" h="11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6"/>
                      </a:lnTo>
                      <a:lnTo>
                        <a:pt x="6" y="11"/>
                      </a:lnTo>
                      <a:lnTo>
                        <a:pt x="15" y="11"/>
                      </a:lnTo>
                      <a:lnTo>
                        <a:pt x="19" y="18"/>
                      </a:lnTo>
                      <a:lnTo>
                        <a:pt x="19" y="19"/>
                      </a:lnTo>
                      <a:lnTo>
                        <a:pt x="18" y="21"/>
                      </a:lnTo>
                      <a:lnTo>
                        <a:pt x="25" y="21"/>
                      </a:lnTo>
                      <a:lnTo>
                        <a:pt x="30" y="21"/>
                      </a:lnTo>
                      <a:lnTo>
                        <a:pt x="30" y="29"/>
                      </a:lnTo>
                      <a:lnTo>
                        <a:pt x="30" y="32"/>
                      </a:lnTo>
                      <a:lnTo>
                        <a:pt x="28" y="32"/>
                      </a:lnTo>
                      <a:lnTo>
                        <a:pt x="33" y="32"/>
                      </a:lnTo>
                      <a:lnTo>
                        <a:pt x="38" y="32"/>
                      </a:lnTo>
                      <a:lnTo>
                        <a:pt x="40" y="38"/>
                      </a:lnTo>
                      <a:lnTo>
                        <a:pt x="40" y="40"/>
                      </a:lnTo>
                      <a:lnTo>
                        <a:pt x="38" y="44"/>
                      </a:lnTo>
                      <a:lnTo>
                        <a:pt x="43" y="44"/>
                      </a:lnTo>
                      <a:lnTo>
                        <a:pt x="45" y="46"/>
                      </a:lnTo>
                      <a:lnTo>
                        <a:pt x="46" y="49"/>
                      </a:lnTo>
                      <a:lnTo>
                        <a:pt x="45" y="58"/>
                      </a:lnTo>
                      <a:lnTo>
                        <a:pt x="43" y="58"/>
                      </a:lnTo>
                      <a:lnTo>
                        <a:pt x="50" y="58"/>
                      </a:lnTo>
                      <a:lnTo>
                        <a:pt x="55" y="58"/>
                      </a:lnTo>
                      <a:lnTo>
                        <a:pt x="56" y="61"/>
                      </a:lnTo>
                      <a:lnTo>
                        <a:pt x="57" y="65"/>
                      </a:lnTo>
                      <a:lnTo>
                        <a:pt x="55" y="74"/>
                      </a:lnTo>
                      <a:lnTo>
                        <a:pt x="63" y="65"/>
                      </a:lnTo>
                      <a:lnTo>
                        <a:pt x="68" y="74"/>
                      </a:lnTo>
                      <a:lnTo>
                        <a:pt x="66" y="76"/>
                      </a:lnTo>
                      <a:lnTo>
                        <a:pt x="63" y="82"/>
                      </a:lnTo>
                      <a:lnTo>
                        <a:pt x="68" y="76"/>
                      </a:lnTo>
                      <a:lnTo>
                        <a:pt x="75" y="82"/>
                      </a:lnTo>
                      <a:lnTo>
                        <a:pt x="73" y="89"/>
                      </a:lnTo>
                      <a:lnTo>
                        <a:pt x="71" y="92"/>
                      </a:lnTo>
                      <a:lnTo>
                        <a:pt x="79" y="89"/>
                      </a:lnTo>
                      <a:lnTo>
                        <a:pt x="85" y="89"/>
                      </a:lnTo>
                      <a:lnTo>
                        <a:pt x="85" y="92"/>
                      </a:lnTo>
                      <a:lnTo>
                        <a:pt x="85" y="94"/>
                      </a:lnTo>
                      <a:lnTo>
                        <a:pt x="91" y="94"/>
                      </a:lnTo>
                      <a:lnTo>
                        <a:pt x="97" y="96"/>
                      </a:lnTo>
                      <a:lnTo>
                        <a:pt x="98" y="108"/>
                      </a:lnTo>
                      <a:lnTo>
                        <a:pt x="95" y="110"/>
                      </a:lnTo>
                      <a:lnTo>
                        <a:pt x="90" y="118"/>
                      </a:lnTo>
                      <a:lnTo>
                        <a:pt x="101" y="110"/>
                      </a:lnTo>
                      <a:lnTo>
                        <a:pt x="101" y="108"/>
                      </a:lnTo>
                      <a:lnTo>
                        <a:pt x="101" y="96"/>
                      </a:lnTo>
                      <a:lnTo>
                        <a:pt x="98" y="94"/>
                      </a:lnTo>
                      <a:lnTo>
                        <a:pt x="93" y="94"/>
                      </a:lnTo>
                      <a:lnTo>
                        <a:pt x="93" y="92"/>
                      </a:lnTo>
                      <a:lnTo>
                        <a:pt x="88" y="89"/>
                      </a:lnTo>
                      <a:lnTo>
                        <a:pt x="83" y="89"/>
                      </a:lnTo>
                      <a:lnTo>
                        <a:pt x="83" y="82"/>
                      </a:lnTo>
                      <a:lnTo>
                        <a:pt x="79" y="82"/>
                      </a:lnTo>
                      <a:lnTo>
                        <a:pt x="76" y="76"/>
                      </a:lnTo>
                      <a:lnTo>
                        <a:pt x="76" y="74"/>
                      </a:lnTo>
                      <a:lnTo>
                        <a:pt x="73" y="65"/>
                      </a:lnTo>
                      <a:lnTo>
                        <a:pt x="68" y="65"/>
                      </a:lnTo>
                      <a:lnTo>
                        <a:pt x="63" y="65"/>
                      </a:lnTo>
                      <a:lnTo>
                        <a:pt x="63" y="61"/>
                      </a:lnTo>
                      <a:lnTo>
                        <a:pt x="58" y="58"/>
                      </a:lnTo>
                      <a:lnTo>
                        <a:pt x="53" y="49"/>
                      </a:lnTo>
                      <a:lnTo>
                        <a:pt x="50" y="49"/>
                      </a:lnTo>
                      <a:lnTo>
                        <a:pt x="50" y="46"/>
                      </a:lnTo>
                      <a:lnTo>
                        <a:pt x="45" y="44"/>
                      </a:lnTo>
                      <a:lnTo>
                        <a:pt x="46" y="36"/>
                      </a:lnTo>
                      <a:lnTo>
                        <a:pt x="40" y="29"/>
                      </a:lnTo>
                      <a:lnTo>
                        <a:pt x="33" y="29"/>
                      </a:lnTo>
                      <a:lnTo>
                        <a:pt x="33" y="22"/>
                      </a:lnTo>
                      <a:lnTo>
                        <a:pt x="30" y="19"/>
                      </a:lnTo>
                      <a:lnTo>
                        <a:pt x="25" y="19"/>
                      </a:lnTo>
                      <a:lnTo>
                        <a:pt x="25" y="11"/>
                      </a:lnTo>
                      <a:lnTo>
                        <a:pt x="15" y="11"/>
                      </a:lnTo>
                      <a:lnTo>
                        <a:pt x="15" y="2"/>
                      </a:lnTo>
                      <a:lnTo>
                        <a:pt x="8" y="0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FFE118"/>
                    </a:gs>
                    <a:gs pos="100000">
                      <a:srgbClr val="FF8100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solidFill>
                    <a:srgbClr val="FF81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0329" name="Freeform 1058"/>
                <p:cNvSpPr>
                  <a:spLocks/>
                </p:cNvSpPr>
                <p:nvPr/>
              </p:nvSpPr>
              <p:spPr bwMode="auto">
                <a:xfrm>
                  <a:off x="362" y="2428"/>
                  <a:ext cx="113" cy="145"/>
                </a:xfrm>
                <a:custGeom>
                  <a:avLst/>
                  <a:gdLst>
                    <a:gd name="T0" fmla="*/ 13 w 113"/>
                    <a:gd name="T1" fmla="*/ 44 h 145"/>
                    <a:gd name="T2" fmla="*/ 22 w 113"/>
                    <a:gd name="T3" fmla="*/ 52 h 145"/>
                    <a:gd name="T4" fmla="*/ 37 w 113"/>
                    <a:gd name="T5" fmla="*/ 44 h 145"/>
                    <a:gd name="T6" fmla="*/ 34 w 113"/>
                    <a:gd name="T7" fmla="*/ 34 h 145"/>
                    <a:gd name="T8" fmla="*/ 28 w 113"/>
                    <a:gd name="T9" fmla="*/ 26 h 145"/>
                    <a:gd name="T10" fmla="*/ 44 w 113"/>
                    <a:gd name="T11" fmla="*/ 30 h 145"/>
                    <a:gd name="T12" fmla="*/ 55 w 113"/>
                    <a:gd name="T13" fmla="*/ 16 h 145"/>
                    <a:gd name="T14" fmla="*/ 45 w 113"/>
                    <a:gd name="T15" fmla="*/ 7 h 145"/>
                    <a:gd name="T16" fmla="*/ 44 w 113"/>
                    <a:gd name="T17" fmla="*/ 4 h 145"/>
                    <a:gd name="T18" fmla="*/ 50 w 113"/>
                    <a:gd name="T19" fmla="*/ 4 h 145"/>
                    <a:gd name="T20" fmla="*/ 56 w 113"/>
                    <a:gd name="T21" fmla="*/ 17 h 145"/>
                    <a:gd name="T22" fmla="*/ 42 w 113"/>
                    <a:gd name="T23" fmla="*/ 34 h 145"/>
                    <a:gd name="T24" fmla="*/ 55 w 113"/>
                    <a:gd name="T25" fmla="*/ 40 h 145"/>
                    <a:gd name="T26" fmla="*/ 65 w 113"/>
                    <a:gd name="T27" fmla="*/ 26 h 145"/>
                    <a:gd name="T28" fmla="*/ 69 w 113"/>
                    <a:gd name="T29" fmla="*/ 30 h 145"/>
                    <a:gd name="T30" fmla="*/ 52 w 113"/>
                    <a:gd name="T31" fmla="*/ 40 h 145"/>
                    <a:gd name="T32" fmla="*/ 60 w 113"/>
                    <a:gd name="T33" fmla="*/ 44 h 145"/>
                    <a:gd name="T34" fmla="*/ 74 w 113"/>
                    <a:gd name="T35" fmla="*/ 40 h 145"/>
                    <a:gd name="T36" fmla="*/ 78 w 113"/>
                    <a:gd name="T37" fmla="*/ 34 h 145"/>
                    <a:gd name="T38" fmla="*/ 84 w 113"/>
                    <a:gd name="T39" fmla="*/ 40 h 145"/>
                    <a:gd name="T40" fmla="*/ 80 w 113"/>
                    <a:gd name="T41" fmla="*/ 40 h 145"/>
                    <a:gd name="T42" fmla="*/ 64 w 113"/>
                    <a:gd name="T43" fmla="*/ 53 h 145"/>
                    <a:gd name="T44" fmla="*/ 60 w 113"/>
                    <a:gd name="T45" fmla="*/ 61 h 145"/>
                    <a:gd name="T46" fmla="*/ 74 w 113"/>
                    <a:gd name="T47" fmla="*/ 61 h 145"/>
                    <a:gd name="T48" fmla="*/ 84 w 113"/>
                    <a:gd name="T49" fmla="*/ 60 h 145"/>
                    <a:gd name="T50" fmla="*/ 74 w 113"/>
                    <a:gd name="T51" fmla="*/ 72 h 145"/>
                    <a:gd name="T52" fmla="*/ 74 w 113"/>
                    <a:gd name="T53" fmla="*/ 74 h 145"/>
                    <a:gd name="T54" fmla="*/ 86 w 113"/>
                    <a:gd name="T55" fmla="*/ 74 h 145"/>
                    <a:gd name="T56" fmla="*/ 97 w 113"/>
                    <a:gd name="T57" fmla="*/ 61 h 145"/>
                    <a:gd name="T58" fmla="*/ 84 w 113"/>
                    <a:gd name="T59" fmla="*/ 85 h 145"/>
                    <a:gd name="T60" fmla="*/ 88 w 113"/>
                    <a:gd name="T61" fmla="*/ 95 h 145"/>
                    <a:gd name="T62" fmla="*/ 100 w 113"/>
                    <a:gd name="T63" fmla="*/ 86 h 145"/>
                    <a:gd name="T64" fmla="*/ 94 w 113"/>
                    <a:gd name="T65" fmla="*/ 98 h 145"/>
                    <a:gd name="T66" fmla="*/ 94 w 113"/>
                    <a:gd name="T67" fmla="*/ 105 h 145"/>
                    <a:gd name="T68" fmla="*/ 106 w 113"/>
                    <a:gd name="T69" fmla="*/ 105 h 145"/>
                    <a:gd name="T70" fmla="*/ 78 w 113"/>
                    <a:gd name="T71" fmla="*/ 125 h 145"/>
                    <a:gd name="T72" fmla="*/ 86 w 113"/>
                    <a:gd name="T73" fmla="*/ 113 h 145"/>
                    <a:gd name="T74" fmla="*/ 84 w 113"/>
                    <a:gd name="T75" fmla="*/ 105 h 145"/>
                    <a:gd name="T76" fmla="*/ 72 w 113"/>
                    <a:gd name="T77" fmla="*/ 110 h 145"/>
                    <a:gd name="T78" fmla="*/ 72 w 113"/>
                    <a:gd name="T79" fmla="*/ 105 h 145"/>
                    <a:gd name="T80" fmla="*/ 72 w 113"/>
                    <a:gd name="T81" fmla="*/ 95 h 145"/>
                    <a:gd name="T82" fmla="*/ 60 w 113"/>
                    <a:gd name="T83" fmla="*/ 95 h 145"/>
                    <a:gd name="T84" fmla="*/ 57 w 113"/>
                    <a:gd name="T85" fmla="*/ 95 h 145"/>
                    <a:gd name="T86" fmla="*/ 62 w 113"/>
                    <a:gd name="T87" fmla="*/ 85 h 145"/>
                    <a:gd name="T88" fmla="*/ 58 w 113"/>
                    <a:gd name="T89" fmla="*/ 74 h 145"/>
                    <a:gd name="T90" fmla="*/ 44 w 113"/>
                    <a:gd name="T91" fmla="*/ 85 h 145"/>
                    <a:gd name="T92" fmla="*/ 49 w 113"/>
                    <a:gd name="T93" fmla="*/ 80 h 145"/>
                    <a:gd name="T94" fmla="*/ 56 w 113"/>
                    <a:gd name="T95" fmla="*/ 72 h 145"/>
                    <a:gd name="T96" fmla="*/ 52 w 113"/>
                    <a:gd name="T97" fmla="*/ 61 h 145"/>
                    <a:gd name="T98" fmla="*/ 38 w 113"/>
                    <a:gd name="T99" fmla="*/ 72 h 145"/>
                    <a:gd name="T100" fmla="*/ 28 w 113"/>
                    <a:gd name="T101" fmla="*/ 72 h 145"/>
                    <a:gd name="T102" fmla="*/ 42 w 113"/>
                    <a:gd name="T103" fmla="*/ 67 h 145"/>
                    <a:gd name="T104" fmla="*/ 46 w 113"/>
                    <a:gd name="T105" fmla="*/ 60 h 145"/>
                    <a:gd name="T106" fmla="*/ 45 w 113"/>
                    <a:gd name="T107" fmla="*/ 52 h 145"/>
                    <a:gd name="T108" fmla="*/ 37 w 113"/>
                    <a:gd name="T109" fmla="*/ 53 h 145"/>
                    <a:gd name="T110" fmla="*/ 22 w 113"/>
                    <a:gd name="T111" fmla="*/ 60 h 145"/>
                    <a:gd name="T112" fmla="*/ 14 w 113"/>
                    <a:gd name="T113" fmla="*/ 60 h 145"/>
                    <a:gd name="T114" fmla="*/ 9 w 113"/>
                    <a:gd name="T115" fmla="*/ 72 h 145"/>
                    <a:gd name="T116" fmla="*/ 0 w 113"/>
                    <a:gd name="T117" fmla="*/ 72 h 145"/>
                    <a:gd name="T118" fmla="*/ 10 w 113"/>
                    <a:gd name="T119" fmla="*/ 61 h 145"/>
                    <a:gd name="T120" fmla="*/ 8 w 113"/>
                    <a:gd name="T121" fmla="*/ 52 h 145"/>
                    <a:gd name="T122" fmla="*/ 3 w 113"/>
                    <a:gd name="T123" fmla="*/ 52 h 145"/>
                    <a:gd name="T124" fmla="*/ 13 w 113"/>
                    <a:gd name="T125" fmla="*/ 44 h 145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13"/>
                    <a:gd name="T190" fmla="*/ 0 h 145"/>
                    <a:gd name="T191" fmla="*/ 113 w 113"/>
                    <a:gd name="T192" fmla="*/ 145 h 145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13" h="145">
                      <a:moveTo>
                        <a:pt x="13" y="44"/>
                      </a:moveTo>
                      <a:lnTo>
                        <a:pt x="13" y="44"/>
                      </a:lnTo>
                      <a:lnTo>
                        <a:pt x="16" y="49"/>
                      </a:lnTo>
                      <a:lnTo>
                        <a:pt x="22" y="52"/>
                      </a:lnTo>
                      <a:lnTo>
                        <a:pt x="29" y="52"/>
                      </a:lnTo>
                      <a:lnTo>
                        <a:pt x="37" y="44"/>
                      </a:lnTo>
                      <a:lnTo>
                        <a:pt x="37" y="40"/>
                      </a:lnTo>
                      <a:lnTo>
                        <a:pt x="34" y="34"/>
                      </a:lnTo>
                      <a:lnTo>
                        <a:pt x="27" y="34"/>
                      </a:lnTo>
                      <a:lnTo>
                        <a:pt x="28" y="26"/>
                      </a:lnTo>
                      <a:lnTo>
                        <a:pt x="37" y="30"/>
                      </a:lnTo>
                      <a:lnTo>
                        <a:pt x="44" y="30"/>
                      </a:lnTo>
                      <a:lnTo>
                        <a:pt x="52" y="24"/>
                      </a:lnTo>
                      <a:lnTo>
                        <a:pt x="55" y="16"/>
                      </a:lnTo>
                      <a:lnTo>
                        <a:pt x="52" y="9"/>
                      </a:lnTo>
                      <a:lnTo>
                        <a:pt x="45" y="7"/>
                      </a:lnTo>
                      <a:lnTo>
                        <a:pt x="38" y="14"/>
                      </a:lnTo>
                      <a:lnTo>
                        <a:pt x="44" y="4"/>
                      </a:lnTo>
                      <a:lnTo>
                        <a:pt x="45" y="0"/>
                      </a:lnTo>
                      <a:lnTo>
                        <a:pt x="50" y="4"/>
                      </a:lnTo>
                      <a:lnTo>
                        <a:pt x="57" y="9"/>
                      </a:lnTo>
                      <a:lnTo>
                        <a:pt x="56" y="17"/>
                      </a:lnTo>
                      <a:lnTo>
                        <a:pt x="50" y="30"/>
                      </a:lnTo>
                      <a:lnTo>
                        <a:pt x="42" y="34"/>
                      </a:lnTo>
                      <a:lnTo>
                        <a:pt x="45" y="40"/>
                      </a:lnTo>
                      <a:lnTo>
                        <a:pt x="55" y="40"/>
                      </a:lnTo>
                      <a:lnTo>
                        <a:pt x="60" y="32"/>
                      </a:lnTo>
                      <a:lnTo>
                        <a:pt x="65" y="26"/>
                      </a:lnTo>
                      <a:lnTo>
                        <a:pt x="65" y="17"/>
                      </a:lnTo>
                      <a:lnTo>
                        <a:pt x="69" y="30"/>
                      </a:lnTo>
                      <a:lnTo>
                        <a:pt x="60" y="34"/>
                      </a:lnTo>
                      <a:lnTo>
                        <a:pt x="52" y="40"/>
                      </a:lnTo>
                      <a:lnTo>
                        <a:pt x="55" y="44"/>
                      </a:lnTo>
                      <a:lnTo>
                        <a:pt x="60" y="44"/>
                      </a:lnTo>
                      <a:lnTo>
                        <a:pt x="69" y="44"/>
                      </a:lnTo>
                      <a:lnTo>
                        <a:pt x="74" y="40"/>
                      </a:lnTo>
                      <a:lnTo>
                        <a:pt x="73" y="32"/>
                      </a:lnTo>
                      <a:lnTo>
                        <a:pt x="78" y="34"/>
                      </a:lnTo>
                      <a:lnTo>
                        <a:pt x="82" y="34"/>
                      </a:lnTo>
                      <a:lnTo>
                        <a:pt x="84" y="40"/>
                      </a:lnTo>
                      <a:lnTo>
                        <a:pt x="89" y="52"/>
                      </a:lnTo>
                      <a:lnTo>
                        <a:pt x="80" y="40"/>
                      </a:lnTo>
                      <a:lnTo>
                        <a:pt x="72" y="49"/>
                      </a:lnTo>
                      <a:lnTo>
                        <a:pt x="64" y="53"/>
                      </a:lnTo>
                      <a:lnTo>
                        <a:pt x="56" y="60"/>
                      </a:lnTo>
                      <a:lnTo>
                        <a:pt x="60" y="61"/>
                      </a:lnTo>
                      <a:lnTo>
                        <a:pt x="69" y="61"/>
                      </a:lnTo>
                      <a:lnTo>
                        <a:pt x="74" y="61"/>
                      </a:lnTo>
                      <a:lnTo>
                        <a:pt x="82" y="60"/>
                      </a:lnTo>
                      <a:lnTo>
                        <a:pt x="84" y="60"/>
                      </a:lnTo>
                      <a:lnTo>
                        <a:pt x="82" y="61"/>
                      </a:lnTo>
                      <a:lnTo>
                        <a:pt x="74" y="72"/>
                      </a:lnTo>
                      <a:lnTo>
                        <a:pt x="73" y="74"/>
                      </a:lnTo>
                      <a:lnTo>
                        <a:pt x="74" y="74"/>
                      </a:lnTo>
                      <a:lnTo>
                        <a:pt x="80" y="75"/>
                      </a:lnTo>
                      <a:lnTo>
                        <a:pt x="86" y="74"/>
                      </a:lnTo>
                      <a:lnTo>
                        <a:pt x="94" y="72"/>
                      </a:lnTo>
                      <a:lnTo>
                        <a:pt x="97" y="61"/>
                      </a:lnTo>
                      <a:lnTo>
                        <a:pt x="95" y="72"/>
                      </a:lnTo>
                      <a:lnTo>
                        <a:pt x="84" y="85"/>
                      </a:lnTo>
                      <a:lnTo>
                        <a:pt x="84" y="87"/>
                      </a:lnTo>
                      <a:lnTo>
                        <a:pt x="88" y="95"/>
                      </a:lnTo>
                      <a:lnTo>
                        <a:pt x="94" y="93"/>
                      </a:lnTo>
                      <a:lnTo>
                        <a:pt x="100" y="86"/>
                      </a:lnTo>
                      <a:lnTo>
                        <a:pt x="102" y="93"/>
                      </a:lnTo>
                      <a:lnTo>
                        <a:pt x="94" y="98"/>
                      </a:lnTo>
                      <a:lnTo>
                        <a:pt x="92" y="100"/>
                      </a:lnTo>
                      <a:lnTo>
                        <a:pt x="94" y="105"/>
                      </a:lnTo>
                      <a:lnTo>
                        <a:pt x="99" y="110"/>
                      </a:lnTo>
                      <a:lnTo>
                        <a:pt x="106" y="105"/>
                      </a:lnTo>
                      <a:lnTo>
                        <a:pt x="112" y="144"/>
                      </a:lnTo>
                      <a:lnTo>
                        <a:pt x="78" y="125"/>
                      </a:lnTo>
                      <a:lnTo>
                        <a:pt x="84" y="122"/>
                      </a:lnTo>
                      <a:lnTo>
                        <a:pt x="86" y="113"/>
                      </a:lnTo>
                      <a:lnTo>
                        <a:pt x="86" y="110"/>
                      </a:lnTo>
                      <a:lnTo>
                        <a:pt x="84" y="105"/>
                      </a:lnTo>
                      <a:lnTo>
                        <a:pt x="80" y="100"/>
                      </a:lnTo>
                      <a:lnTo>
                        <a:pt x="72" y="110"/>
                      </a:lnTo>
                      <a:lnTo>
                        <a:pt x="64" y="113"/>
                      </a:lnTo>
                      <a:lnTo>
                        <a:pt x="72" y="105"/>
                      </a:lnTo>
                      <a:lnTo>
                        <a:pt x="73" y="98"/>
                      </a:lnTo>
                      <a:lnTo>
                        <a:pt x="72" y="95"/>
                      </a:lnTo>
                      <a:lnTo>
                        <a:pt x="69" y="87"/>
                      </a:lnTo>
                      <a:lnTo>
                        <a:pt x="60" y="95"/>
                      </a:lnTo>
                      <a:lnTo>
                        <a:pt x="50" y="98"/>
                      </a:lnTo>
                      <a:lnTo>
                        <a:pt x="57" y="95"/>
                      </a:lnTo>
                      <a:lnTo>
                        <a:pt x="60" y="86"/>
                      </a:lnTo>
                      <a:lnTo>
                        <a:pt x="62" y="85"/>
                      </a:lnTo>
                      <a:lnTo>
                        <a:pt x="60" y="75"/>
                      </a:lnTo>
                      <a:lnTo>
                        <a:pt x="58" y="74"/>
                      </a:lnTo>
                      <a:lnTo>
                        <a:pt x="52" y="85"/>
                      </a:lnTo>
                      <a:lnTo>
                        <a:pt x="44" y="85"/>
                      </a:lnTo>
                      <a:lnTo>
                        <a:pt x="37" y="85"/>
                      </a:lnTo>
                      <a:lnTo>
                        <a:pt x="49" y="80"/>
                      </a:lnTo>
                      <a:lnTo>
                        <a:pt x="55" y="74"/>
                      </a:lnTo>
                      <a:lnTo>
                        <a:pt x="56" y="72"/>
                      </a:lnTo>
                      <a:lnTo>
                        <a:pt x="56" y="67"/>
                      </a:lnTo>
                      <a:lnTo>
                        <a:pt x="52" y="61"/>
                      </a:lnTo>
                      <a:lnTo>
                        <a:pt x="45" y="67"/>
                      </a:lnTo>
                      <a:lnTo>
                        <a:pt x="38" y="72"/>
                      </a:lnTo>
                      <a:lnTo>
                        <a:pt x="34" y="72"/>
                      </a:lnTo>
                      <a:lnTo>
                        <a:pt x="28" y="72"/>
                      </a:lnTo>
                      <a:lnTo>
                        <a:pt x="35" y="72"/>
                      </a:lnTo>
                      <a:lnTo>
                        <a:pt x="42" y="67"/>
                      </a:lnTo>
                      <a:lnTo>
                        <a:pt x="45" y="61"/>
                      </a:lnTo>
                      <a:lnTo>
                        <a:pt x="46" y="60"/>
                      </a:lnTo>
                      <a:lnTo>
                        <a:pt x="45" y="52"/>
                      </a:lnTo>
                      <a:lnTo>
                        <a:pt x="42" y="44"/>
                      </a:lnTo>
                      <a:lnTo>
                        <a:pt x="37" y="53"/>
                      </a:lnTo>
                      <a:lnTo>
                        <a:pt x="30" y="60"/>
                      </a:lnTo>
                      <a:lnTo>
                        <a:pt x="22" y="60"/>
                      </a:lnTo>
                      <a:lnTo>
                        <a:pt x="17" y="60"/>
                      </a:lnTo>
                      <a:lnTo>
                        <a:pt x="14" y="60"/>
                      </a:lnTo>
                      <a:lnTo>
                        <a:pt x="14" y="61"/>
                      </a:lnTo>
                      <a:lnTo>
                        <a:pt x="9" y="72"/>
                      </a:lnTo>
                      <a:lnTo>
                        <a:pt x="5" y="72"/>
                      </a:lnTo>
                      <a:lnTo>
                        <a:pt x="0" y="72"/>
                      </a:lnTo>
                      <a:lnTo>
                        <a:pt x="8" y="67"/>
                      </a:lnTo>
                      <a:lnTo>
                        <a:pt x="10" y="61"/>
                      </a:lnTo>
                      <a:lnTo>
                        <a:pt x="10" y="60"/>
                      </a:lnTo>
                      <a:lnTo>
                        <a:pt x="8" y="52"/>
                      </a:lnTo>
                      <a:lnTo>
                        <a:pt x="5" y="52"/>
                      </a:lnTo>
                      <a:lnTo>
                        <a:pt x="3" y="52"/>
                      </a:lnTo>
                      <a:lnTo>
                        <a:pt x="5" y="40"/>
                      </a:lnTo>
                      <a:lnTo>
                        <a:pt x="13" y="44"/>
                      </a:lnTo>
                    </a:path>
                  </a:pathLst>
                </a:custGeom>
                <a:gradFill rotWithShape="0">
                  <a:gsLst>
                    <a:gs pos="0">
                      <a:srgbClr val="FFE118"/>
                    </a:gs>
                    <a:gs pos="100000">
                      <a:srgbClr val="FF8100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solidFill>
                    <a:srgbClr val="FF81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0330" name="Freeform 1059"/>
                <p:cNvSpPr>
                  <a:spLocks/>
                </p:cNvSpPr>
                <p:nvPr/>
              </p:nvSpPr>
              <p:spPr bwMode="auto">
                <a:xfrm>
                  <a:off x="242" y="2209"/>
                  <a:ext cx="175" cy="154"/>
                </a:xfrm>
                <a:custGeom>
                  <a:avLst/>
                  <a:gdLst>
                    <a:gd name="T0" fmla="*/ 156 w 175"/>
                    <a:gd name="T1" fmla="*/ 132 h 154"/>
                    <a:gd name="T2" fmla="*/ 156 w 175"/>
                    <a:gd name="T3" fmla="*/ 132 h 154"/>
                    <a:gd name="T4" fmla="*/ 142 w 175"/>
                    <a:gd name="T5" fmla="*/ 119 h 154"/>
                    <a:gd name="T6" fmla="*/ 120 w 175"/>
                    <a:gd name="T7" fmla="*/ 100 h 154"/>
                    <a:gd name="T8" fmla="*/ 95 w 175"/>
                    <a:gd name="T9" fmla="*/ 73 h 154"/>
                    <a:gd name="T10" fmla="*/ 67 w 175"/>
                    <a:gd name="T11" fmla="*/ 47 h 154"/>
                    <a:gd name="T12" fmla="*/ 34 w 175"/>
                    <a:gd name="T13" fmla="*/ 23 h 154"/>
                    <a:gd name="T14" fmla="*/ 0 w 175"/>
                    <a:gd name="T15" fmla="*/ 0 h 154"/>
                    <a:gd name="T16" fmla="*/ 2 w 175"/>
                    <a:gd name="T17" fmla="*/ 0 h 154"/>
                    <a:gd name="T18" fmla="*/ 29 w 175"/>
                    <a:gd name="T19" fmla="*/ 18 h 154"/>
                    <a:gd name="T20" fmla="*/ 62 w 175"/>
                    <a:gd name="T21" fmla="*/ 39 h 154"/>
                    <a:gd name="T22" fmla="*/ 87 w 175"/>
                    <a:gd name="T23" fmla="*/ 63 h 154"/>
                    <a:gd name="T24" fmla="*/ 108 w 175"/>
                    <a:gd name="T25" fmla="*/ 82 h 154"/>
                    <a:gd name="T26" fmla="*/ 137 w 175"/>
                    <a:gd name="T27" fmla="*/ 109 h 154"/>
                    <a:gd name="T28" fmla="*/ 157 w 175"/>
                    <a:gd name="T29" fmla="*/ 132 h 154"/>
                    <a:gd name="T30" fmla="*/ 174 w 175"/>
                    <a:gd name="T31" fmla="*/ 153 h 154"/>
                    <a:gd name="T32" fmla="*/ 156 w 175"/>
                    <a:gd name="T33" fmla="*/ 132 h 154"/>
                    <a:gd name="T34" fmla="*/ 156 w 175"/>
                    <a:gd name="T35" fmla="*/ 132 h 15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75"/>
                    <a:gd name="T55" fmla="*/ 0 h 154"/>
                    <a:gd name="T56" fmla="*/ 175 w 175"/>
                    <a:gd name="T57" fmla="*/ 154 h 15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75" h="154">
                      <a:moveTo>
                        <a:pt x="156" y="132"/>
                      </a:moveTo>
                      <a:lnTo>
                        <a:pt x="156" y="132"/>
                      </a:lnTo>
                      <a:lnTo>
                        <a:pt x="142" y="119"/>
                      </a:lnTo>
                      <a:lnTo>
                        <a:pt x="120" y="100"/>
                      </a:lnTo>
                      <a:lnTo>
                        <a:pt x="95" y="73"/>
                      </a:lnTo>
                      <a:lnTo>
                        <a:pt x="67" y="47"/>
                      </a:lnTo>
                      <a:lnTo>
                        <a:pt x="34" y="23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29" y="18"/>
                      </a:lnTo>
                      <a:lnTo>
                        <a:pt x="62" y="39"/>
                      </a:lnTo>
                      <a:lnTo>
                        <a:pt x="87" y="63"/>
                      </a:lnTo>
                      <a:lnTo>
                        <a:pt x="108" y="82"/>
                      </a:lnTo>
                      <a:lnTo>
                        <a:pt x="137" y="109"/>
                      </a:lnTo>
                      <a:lnTo>
                        <a:pt x="157" y="132"/>
                      </a:lnTo>
                      <a:lnTo>
                        <a:pt x="174" y="153"/>
                      </a:lnTo>
                      <a:lnTo>
                        <a:pt x="156" y="132"/>
                      </a:lnTo>
                    </a:path>
                  </a:pathLst>
                </a:custGeom>
                <a:gradFill rotWithShape="0">
                  <a:gsLst>
                    <a:gs pos="0">
                      <a:srgbClr val="FFE118"/>
                    </a:gs>
                    <a:gs pos="100000">
                      <a:srgbClr val="FF8100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solidFill>
                    <a:srgbClr val="FF81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10311" name="Freeform 1060"/>
              <p:cNvSpPr>
                <a:spLocks/>
              </p:cNvSpPr>
              <p:nvPr/>
            </p:nvSpPr>
            <p:spPr bwMode="auto">
              <a:xfrm>
                <a:off x="263" y="2099"/>
                <a:ext cx="422" cy="324"/>
              </a:xfrm>
              <a:custGeom>
                <a:avLst/>
                <a:gdLst>
                  <a:gd name="T0" fmla="*/ 0 w 422"/>
                  <a:gd name="T1" fmla="*/ 34 h 324"/>
                  <a:gd name="T2" fmla="*/ 13 w 422"/>
                  <a:gd name="T3" fmla="*/ 10 h 324"/>
                  <a:gd name="T4" fmla="*/ 37 w 422"/>
                  <a:gd name="T5" fmla="*/ 0 h 324"/>
                  <a:gd name="T6" fmla="*/ 62 w 422"/>
                  <a:gd name="T7" fmla="*/ 2 h 324"/>
                  <a:gd name="T8" fmla="*/ 95 w 422"/>
                  <a:gd name="T9" fmla="*/ 24 h 324"/>
                  <a:gd name="T10" fmla="*/ 133 w 422"/>
                  <a:gd name="T11" fmla="*/ 57 h 324"/>
                  <a:gd name="T12" fmla="*/ 173 w 422"/>
                  <a:gd name="T13" fmla="*/ 112 h 324"/>
                  <a:gd name="T14" fmla="*/ 212 w 422"/>
                  <a:gd name="T15" fmla="*/ 145 h 324"/>
                  <a:gd name="T16" fmla="*/ 257 w 422"/>
                  <a:gd name="T17" fmla="*/ 190 h 324"/>
                  <a:gd name="T18" fmla="*/ 237 w 422"/>
                  <a:gd name="T19" fmla="*/ 188 h 324"/>
                  <a:gd name="T20" fmla="*/ 234 w 422"/>
                  <a:gd name="T21" fmla="*/ 195 h 324"/>
                  <a:gd name="T22" fmla="*/ 235 w 422"/>
                  <a:gd name="T23" fmla="*/ 206 h 324"/>
                  <a:gd name="T24" fmla="*/ 287 w 422"/>
                  <a:gd name="T25" fmla="*/ 258 h 324"/>
                  <a:gd name="T26" fmla="*/ 291 w 422"/>
                  <a:gd name="T27" fmla="*/ 252 h 324"/>
                  <a:gd name="T28" fmla="*/ 343 w 422"/>
                  <a:gd name="T29" fmla="*/ 294 h 324"/>
                  <a:gd name="T30" fmla="*/ 354 w 422"/>
                  <a:gd name="T31" fmla="*/ 294 h 324"/>
                  <a:gd name="T32" fmla="*/ 367 w 422"/>
                  <a:gd name="T33" fmla="*/ 294 h 324"/>
                  <a:gd name="T34" fmla="*/ 368 w 422"/>
                  <a:gd name="T35" fmla="*/ 279 h 324"/>
                  <a:gd name="T36" fmla="*/ 394 w 422"/>
                  <a:gd name="T37" fmla="*/ 279 h 324"/>
                  <a:gd name="T38" fmla="*/ 393 w 422"/>
                  <a:gd name="T39" fmla="*/ 285 h 324"/>
                  <a:gd name="T40" fmla="*/ 387 w 422"/>
                  <a:gd name="T41" fmla="*/ 297 h 324"/>
                  <a:gd name="T42" fmla="*/ 396 w 422"/>
                  <a:gd name="T43" fmla="*/ 294 h 324"/>
                  <a:gd name="T44" fmla="*/ 396 w 422"/>
                  <a:gd name="T45" fmla="*/ 311 h 324"/>
                  <a:gd name="T46" fmla="*/ 411 w 422"/>
                  <a:gd name="T47" fmla="*/ 311 h 324"/>
                  <a:gd name="T48" fmla="*/ 418 w 422"/>
                  <a:gd name="T49" fmla="*/ 297 h 324"/>
                  <a:gd name="T50" fmla="*/ 409 w 422"/>
                  <a:gd name="T51" fmla="*/ 285 h 324"/>
                  <a:gd name="T52" fmla="*/ 408 w 422"/>
                  <a:gd name="T53" fmla="*/ 273 h 324"/>
                  <a:gd name="T54" fmla="*/ 408 w 422"/>
                  <a:gd name="T55" fmla="*/ 258 h 324"/>
                  <a:gd name="T56" fmla="*/ 413 w 422"/>
                  <a:gd name="T57" fmla="*/ 285 h 324"/>
                  <a:gd name="T58" fmla="*/ 421 w 422"/>
                  <a:gd name="T59" fmla="*/ 303 h 324"/>
                  <a:gd name="T60" fmla="*/ 401 w 422"/>
                  <a:gd name="T61" fmla="*/ 323 h 324"/>
                  <a:gd name="T62" fmla="*/ 379 w 422"/>
                  <a:gd name="T63" fmla="*/ 322 h 324"/>
                  <a:gd name="T64" fmla="*/ 359 w 422"/>
                  <a:gd name="T65" fmla="*/ 303 h 324"/>
                  <a:gd name="T66" fmla="*/ 311 w 422"/>
                  <a:gd name="T67" fmla="*/ 294 h 324"/>
                  <a:gd name="T68" fmla="*/ 271 w 422"/>
                  <a:gd name="T69" fmla="*/ 266 h 324"/>
                  <a:gd name="T70" fmla="*/ 199 w 422"/>
                  <a:gd name="T71" fmla="*/ 195 h 324"/>
                  <a:gd name="T72" fmla="*/ 141 w 422"/>
                  <a:gd name="T73" fmla="*/ 114 h 324"/>
                  <a:gd name="T74" fmla="*/ 105 w 422"/>
                  <a:gd name="T75" fmla="*/ 54 h 324"/>
                  <a:gd name="T76" fmla="*/ 86 w 422"/>
                  <a:gd name="T77" fmla="*/ 22 h 324"/>
                  <a:gd name="T78" fmla="*/ 51 w 422"/>
                  <a:gd name="T79" fmla="*/ 2 h 324"/>
                  <a:gd name="T80" fmla="*/ 13 w 422"/>
                  <a:gd name="T81" fmla="*/ 11 h 324"/>
                  <a:gd name="T82" fmla="*/ 0 w 422"/>
                  <a:gd name="T83" fmla="*/ 34 h 32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22"/>
                  <a:gd name="T127" fmla="*/ 0 h 324"/>
                  <a:gd name="T128" fmla="*/ 422 w 422"/>
                  <a:gd name="T129" fmla="*/ 324 h 32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22" h="324">
                    <a:moveTo>
                      <a:pt x="0" y="34"/>
                    </a:moveTo>
                    <a:lnTo>
                      <a:pt x="0" y="34"/>
                    </a:lnTo>
                    <a:lnTo>
                      <a:pt x="6" y="19"/>
                    </a:lnTo>
                    <a:lnTo>
                      <a:pt x="13" y="10"/>
                    </a:lnTo>
                    <a:lnTo>
                      <a:pt x="26" y="2"/>
                    </a:lnTo>
                    <a:lnTo>
                      <a:pt x="37" y="0"/>
                    </a:lnTo>
                    <a:lnTo>
                      <a:pt x="46" y="0"/>
                    </a:lnTo>
                    <a:lnTo>
                      <a:pt x="62" y="2"/>
                    </a:lnTo>
                    <a:lnTo>
                      <a:pt x="79" y="11"/>
                    </a:lnTo>
                    <a:lnTo>
                      <a:pt x="95" y="24"/>
                    </a:lnTo>
                    <a:lnTo>
                      <a:pt x="115" y="40"/>
                    </a:lnTo>
                    <a:lnTo>
                      <a:pt x="133" y="57"/>
                    </a:lnTo>
                    <a:lnTo>
                      <a:pt x="148" y="74"/>
                    </a:lnTo>
                    <a:lnTo>
                      <a:pt x="173" y="112"/>
                    </a:lnTo>
                    <a:lnTo>
                      <a:pt x="192" y="127"/>
                    </a:lnTo>
                    <a:lnTo>
                      <a:pt x="212" y="145"/>
                    </a:lnTo>
                    <a:lnTo>
                      <a:pt x="233" y="160"/>
                    </a:lnTo>
                    <a:lnTo>
                      <a:pt x="257" y="190"/>
                    </a:lnTo>
                    <a:lnTo>
                      <a:pt x="226" y="160"/>
                    </a:lnTo>
                    <a:lnTo>
                      <a:pt x="237" y="188"/>
                    </a:lnTo>
                    <a:lnTo>
                      <a:pt x="207" y="150"/>
                    </a:lnTo>
                    <a:lnTo>
                      <a:pt x="234" y="195"/>
                    </a:lnTo>
                    <a:lnTo>
                      <a:pt x="202" y="153"/>
                    </a:lnTo>
                    <a:lnTo>
                      <a:pt x="235" y="206"/>
                    </a:lnTo>
                    <a:lnTo>
                      <a:pt x="266" y="241"/>
                    </a:lnTo>
                    <a:lnTo>
                      <a:pt x="287" y="258"/>
                    </a:lnTo>
                    <a:lnTo>
                      <a:pt x="311" y="273"/>
                    </a:lnTo>
                    <a:lnTo>
                      <a:pt x="291" y="252"/>
                    </a:lnTo>
                    <a:lnTo>
                      <a:pt x="323" y="279"/>
                    </a:lnTo>
                    <a:lnTo>
                      <a:pt x="343" y="294"/>
                    </a:lnTo>
                    <a:lnTo>
                      <a:pt x="330" y="273"/>
                    </a:lnTo>
                    <a:lnTo>
                      <a:pt x="354" y="294"/>
                    </a:lnTo>
                    <a:lnTo>
                      <a:pt x="343" y="279"/>
                    </a:lnTo>
                    <a:lnTo>
                      <a:pt x="367" y="294"/>
                    </a:lnTo>
                    <a:lnTo>
                      <a:pt x="377" y="294"/>
                    </a:lnTo>
                    <a:lnTo>
                      <a:pt x="368" y="279"/>
                    </a:lnTo>
                    <a:lnTo>
                      <a:pt x="383" y="285"/>
                    </a:lnTo>
                    <a:lnTo>
                      <a:pt x="394" y="279"/>
                    </a:lnTo>
                    <a:lnTo>
                      <a:pt x="401" y="273"/>
                    </a:lnTo>
                    <a:lnTo>
                      <a:pt x="393" y="285"/>
                    </a:lnTo>
                    <a:lnTo>
                      <a:pt x="379" y="297"/>
                    </a:lnTo>
                    <a:lnTo>
                      <a:pt x="387" y="297"/>
                    </a:lnTo>
                    <a:lnTo>
                      <a:pt x="391" y="297"/>
                    </a:lnTo>
                    <a:lnTo>
                      <a:pt x="396" y="294"/>
                    </a:lnTo>
                    <a:lnTo>
                      <a:pt x="390" y="311"/>
                    </a:lnTo>
                    <a:lnTo>
                      <a:pt x="396" y="311"/>
                    </a:lnTo>
                    <a:lnTo>
                      <a:pt x="407" y="313"/>
                    </a:lnTo>
                    <a:lnTo>
                      <a:pt x="411" y="311"/>
                    </a:lnTo>
                    <a:lnTo>
                      <a:pt x="414" y="303"/>
                    </a:lnTo>
                    <a:lnTo>
                      <a:pt x="418" y="297"/>
                    </a:lnTo>
                    <a:lnTo>
                      <a:pt x="414" y="294"/>
                    </a:lnTo>
                    <a:lnTo>
                      <a:pt x="409" y="285"/>
                    </a:lnTo>
                    <a:lnTo>
                      <a:pt x="408" y="285"/>
                    </a:lnTo>
                    <a:lnTo>
                      <a:pt x="408" y="273"/>
                    </a:lnTo>
                    <a:lnTo>
                      <a:pt x="408" y="266"/>
                    </a:lnTo>
                    <a:lnTo>
                      <a:pt x="408" y="258"/>
                    </a:lnTo>
                    <a:lnTo>
                      <a:pt x="413" y="273"/>
                    </a:lnTo>
                    <a:lnTo>
                      <a:pt x="413" y="285"/>
                    </a:lnTo>
                    <a:lnTo>
                      <a:pt x="421" y="294"/>
                    </a:lnTo>
                    <a:lnTo>
                      <a:pt x="421" y="303"/>
                    </a:lnTo>
                    <a:lnTo>
                      <a:pt x="413" y="313"/>
                    </a:lnTo>
                    <a:lnTo>
                      <a:pt x="401" y="323"/>
                    </a:lnTo>
                    <a:lnTo>
                      <a:pt x="387" y="323"/>
                    </a:lnTo>
                    <a:lnTo>
                      <a:pt x="379" y="322"/>
                    </a:lnTo>
                    <a:lnTo>
                      <a:pt x="368" y="311"/>
                    </a:lnTo>
                    <a:lnTo>
                      <a:pt x="359" y="303"/>
                    </a:lnTo>
                    <a:lnTo>
                      <a:pt x="341" y="303"/>
                    </a:lnTo>
                    <a:lnTo>
                      <a:pt x="311" y="294"/>
                    </a:lnTo>
                    <a:lnTo>
                      <a:pt x="291" y="285"/>
                    </a:lnTo>
                    <a:lnTo>
                      <a:pt x="271" y="266"/>
                    </a:lnTo>
                    <a:lnTo>
                      <a:pt x="237" y="240"/>
                    </a:lnTo>
                    <a:lnTo>
                      <a:pt x="199" y="195"/>
                    </a:lnTo>
                    <a:lnTo>
                      <a:pt x="164" y="145"/>
                    </a:lnTo>
                    <a:lnTo>
                      <a:pt x="141" y="114"/>
                    </a:lnTo>
                    <a:lnTo>
                      <a:pt x="117" y="74"/>
                    </a:lnTo>
                    <a:lnTo>
                      <a:pt x="105" y="54"/>
                    </a:lnTo>
                    <a:lnTo>
                      <a:pt x="93" y="34"/>
                    </a:lnTo>
                    <a:lnTo>
                      <a:pt x="86" y="22"/>
                    </a:lnTo>
                    <a:lnTo>
                      <a:pt x="65" y="10"/>
                    </a:lnTo>
                    <a:lnTo>
                      <a:pt x="51" y="2"/>
                    </a:lnTo>
                    <a:lnTo>
                      <a:pt x="33" y="2"/>
                    </a:lnTo>
                    <a:lnTo>
                      <a:pt x="13" y="11"/>
                    </a:lnTo>
                    <a:lnTo>
                      <a:pt x="4" y="22"/>
                    </a:lnTo>
                    <a:lnTo>
                      <a:pt x="0" y="34"/>
                    </a:lnTo>
                  </a:path>
                </a:pathLst>
              </a:custGeom>
              <a:gradFill rotWithShape="0">
                <a:gsLst>
                  <a:gs pos="0">
                    <a:srgbClr val="00A000"/>
                  </a:gs>
                  <a:gs pos="100000">
                    <a:srgbClr val="006000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006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312" name="Freeform 1061"/>
              <p:cNvSpPr>
                <a:spLocks/>
              </p:cNvSpPr>
              <p:nvPr/>
            </p:nvSpPr>
            <p:spPr bwMode="auto">
              <a:xfrm>
                <a:off x="351" y="1923"/>
                <a:ext cx="333" cy="499"/>
              </a:xfrm>
              <a:custGeom>
                <a:avLst/>
                <a:gdLst>
                  <a:gd name="T0" fmla="*/ 217 w 333"/>
                  <a:gd name="T1" fmla="*/ 366 h 499"/>
                  <a:gd name="T2" fmla="*/ 193 w 333"/>
                  <a:gd name="T3" fmla="*/ 389 h 499"/>
                  <a:gd name="T4" fmla="*/ 176 w 333"/>
                  <a:gd name="T5" fmla="*/ 389 h 499"/>
                  <a:gd name="T6" fmla="*/ 178 w 333"/>
                  <a:gd name="T7" fmla="*/ 406 h 499"/>
                  <a:gd name="T8" fmla="*/ 236 w 333"/>
                  <a:gd name="T9" fmla="*/ 445 h 499"/>
                  <a:gd name="T10" fmla="*/ 255 w 333"/>
                  <a:gd name="T11" fmla="*/ 449 h 499"/>
                  <a:gd name="T12" fmla="*/ 269 w 333"/>
                  <a:gd name="T13" fmla="*/ 449 h 499"/>
                  <a:gd name="T14" fmla="*/ 277 w 333"/>
                  <a:gd name="T15" fmla="*/ 449 h 499"/>
                  <a:gd name="T16" fmla="*/ 258 w 333"/>
                  <a:gd name="T17" fmla="*/ 428 h 499"/>
                  <a:gd name="T18" fmla="*/ 257 w 333"/>
                  <a:gd name="T19" fmla="*/ 426 h 499"/>
                  <a:gd name="T20" fmla="*/ 285 w 333"/>
                  <a:gd name="T21" fmla="*/ 434 h 499"/>
                  <a:gd name="T22" fmla="*/ 283 w 333"/>
                  <a:gd name="T23" fmla="*/ 406 h 499"/>
                  <a:gd name="T24" fmla="*/ 289 w 333"/>
                  <a:gd name="T25" fmla="*/ 392 h 499"/>
                  <a:gd name="T26" fmla="*/ 254 w 333"/>
                  <a:gd name="T27" fmla="*/ 303 h 499"/>
                  <a:gd name="T28" fmla="*/ 271 w 333"/>
                  <a:gd name="T29" fmla="*/ 321 h 499"/>
                  <a:gd name="T30" fmla="*/ 235 w 333"/>
                  <a:gd name="T31" fmla="*/ 256 h 499"/>
                  <a:gd name="T32" fmla="*/ 238 w 333"/>
                  <a:gd name="T33" fmla="*/ 250 h 499"/>
                  <a:gd name="T34" fmla="*/ 183 w 333"/>
                  <a:gd name="T35" fmla="*/ 188 h 499"/>
                  <a:gd name="T36" fmla="*/ 214 w 333"/>
                  <a:gd name="T37" fmla="*/ 277 h 499"/>
                  <a:gd name="T38" fmla="*/ 225 w 333"/>
                  <a:gd name="T39" fmla="*/ 366 h 499"/>
                  <a:gd name="T40" fmla="*/ 221 w 333"/>
                  <a:gd name="T41" fmla="*/ 349 h 499"/>
                  <a:gd name="T42" fmla="*/ 203 w 333"/>
                  <a:gd name="T43" fmla="*/ 269 h 499"/>
                  <a:gd name="T44" fmla="*/ 163 w 333"/>
                  <a:gd name="T45" fmla="*/ 176 h 499"/>
                  <a:gd name="T46" fmla="*/ 106 w 333"/>
                  <a:gd name="T47" fmla="*/ 100 h 499"/>
                  <a:gd name="T48" fmla="*/ 76 w 333"/>
                  <a:gd name="T49" fmla="*/ 68 h 499"/>
                  <a:gd name="T50" fmla="*/ 66 w 333"/>
                  <a:gd name="T51" fmla="*/ 60 h 499"/>
                  <a:gd name="T52" fmla="*/ 48 w 333"/>
                  <a:gd name="T53" fmla="*/ 40 h 499"/>
                  <a:gd name="T54" fmla="*/ 38 w 333"/>
                  <a:gd name="T55" fmla="*/ 29 h 499"/>
                  <a:gd name="T56" fmla="*/ 10 w 333"/>
                  <a:gd name="T57" fmla="*/ 15 h 499"/>
                  <a:gd name="T58" fmla="*/ 35 w 333"/>
                  <a:gd name="T59" fmla="*/ 28 h 499"/>
                  <a:gd name="T60" fmla="*/ 103 w 333"/>
                  <a:gd name="T61" fmla="*/ 86 h 499"/>
                  <a:gd name="T62" fmla="*/ 167 w 333"/>
                  <a:gd name="T63" fmla="*/ 150 h 499"/>
                  <a:gd name="T64" fmla="*/ 235 w 333"/>
                  <a:gd name="T65" fmla="*/ 233 h 499"/>
                  <a:gd name="T66" fmla="*/ 280 w 333"/>
                  <a:gd name="T67" fmla="*/ 301 h 499"/>
                  <a:gd name="T68" fmla="*/ 313 w 333"/>
                  <a:gd name="T69" fmla="*/ 366 h 499"/>
                  <a:gd name="T70" fmla="*/ 321 w 333"/>
                  <a:gd name="T71" fmla="*/ 434 h 499"/>
                  <a:gd name="T72" fmla="*/ 323 w 333"/>
                  <a:gd name="T73" fmla="*/ 455 h 499"/>
                  <a:gd name="T74" fmla="*/ 332 w 333"/>
                  <a:gd name="T75" fmla="*/ 473 h 499"/>
                  <a:gd name="T76" fmla="*/ 325 w 333"/>
                  <a:gd name="T77" fmla="*/ 479 h 499"/>
                  <a:gd name="T78" fmla="*/ 313 w 333"/>
                  <a:gd name="T79" fmla="*/ 470 h 499"/>
                  <a:gd name="T80" fmla="*/ 308 w 333"/>
                  <a:gd name="T81" fmla="*/ 461 h 499"/>
                  <a:gd name="T82" fmla="*/ 308 w 333"/>
                  <a:gd name="T83" fmla="*/ 473 h 499"/>
                  <a:gd name="T84" fmla="*/ 321 w 333"/>
                  <a:gd name="T85" fmla="*/ 489 h 499"/>
                  <a:gd name="T86" fmla="*/ 277 w 333"/>
                  <a:gd name="T87" fmla="*/ 479 h 499"/>
                  <a:gd name="T88" fmla="*/ 184 w 333"/>
                  <a:gd name="T89" fmla="*/ 434 h 499"/>
                  <a:gd name="T90" fmla="*/ 106 w 333"/>
                  <a:gd name="T91" fmla="*/ 316 h 499"/>
                  <a:gd name="T92" fmla="*/ 211 w 333"/>
                  <a:gd name="T93" fmla="*/ 360 h 499"/>
                  <a:gd name="T94" fmla="*/ 217 w 333"/>
                  <a:gd name="T95" fmla="*/ 366 h 499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333"/>
                  <a:gd name="T145" fmla="*/ 0 h 499"/>
                  <a:gd name="T146" fmla="*/ 333 w 333"/>
                  <a:gd name="T147" fmla="*/ 499 h 499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333" h="499">
                    <a:moveTo>
                      <a:pt x="217" y="366"/>
                    </a:moveTo>
                    <a:lnTo>
                      <a:pt x="217" y="366"/>
                    </a:lnTo>
                    <a:lnTo>
                      <a:pt x="167" y="353"/>
                    </a:lnTo>
                    <a:lnTo>
                      <a:pt x="193" y="389"/>
                    </a:lnTo>
                    <a:lnTo>
                      <a:pt x="171" y="371"/>
                    </a:lnTo>
                    <a:lnTo>
                      <a:pt x="176" y="389"/>
                    </a:lnTo>
                    <a:lnTo>
                      <a:pt x="155" y="371"/>
                    </a:lnTo>
                    <a:lnTo>
                      <a:pt x="178" y="406"/>
                    </a:lnTo>
                    <a:lnTo>
                      <a:pt x="201" y="426"/>
                    </a:lnTo>
                    <a:lnTo>
                      <a:pt x="236" y="445"/>
                    </a:lnTo>
                    <a:lnTo>
                      <a:pt x="210" y="417"/>
                    </a:lnTo>
                    <a:lnTo>
                      <a:pt x="255" y="449"/>
                    </a:lnTo>
                    <a:lnTo>
                      <a:pt x="235" y="428"/>
                    </a:lnTo>
                    <a:lnTo>
                      <a:pt x="269" y="449"/>
                    </a:lnTo>
                    <a:lnTo>
                      <a:pt x="253" y="434"/>
                    </a:lnTo>
                    <a:lnTo>
                      <a:pt x="277" y="449"/>
                    </a:lnTo>
                    <a:lnTo>
                      <a:pt x="271" y="434"/>
                    </a:lnTo>
                    <a:lnTo>
                      <a:pt x="258" y="428"/>
                    </a:lnTo>
                    <a:lnTo>
                      <a:pt x="238" y="416"/>
                    </a:lnTo>
                    <a:lnTo>
                      <a:pt x="257" y="426"/>
                    </a:lnTo>
                    <a:lnTo>
                      <a:pt x="277" y="427"/>
                    </a:lnTo>
                    <a:lnTo>
                      <a:pt x="285" y="434"/>
                    </a:lnTo>
                    <a:lnTo>
                      <a:pt x="285" y="427"/>
                    </a:lnTo>
                    <a:lnTo>
                      <a:pt x="283" y="406"/>
                    </a:lnTo>
                    <a:lnTo>
                      <a:pt x="277" y="375"/>
                    </a:lnTo>
                    <a:lnTo>
                      <a:pt x="289" y="392"/>
                    </a:lnTo>
                    <a:lnTo>
                      <a:pt x="277" y="350"/>
                    </a:lnTo>
                    <a:lnTo>
                      <a:pt x="254" y="303"/>
                    </a:lnTo>
                    <a:lnTo>
                      <a:pt x="279" y="349"/>
                    </a:lnTo>
                    <a:lnTo>
                      <a:pt x="271" y="321"/>
                    </a:lnTo>
                    <a:lnTo>
                      <a:pt x="255" y="290"/>
                    </a:lnTo>
                    <a:lnTo>
                      <a:pt x="235" y="256"/>
                    </a:lnTo>
                    <a:lnTo>
                      <a:pt x="262" y="288"/>
                    </a:lnTo>
                    <a:lnTo>
                      <a:pt x="238" y="250"/>
                    </a:lnTo>
                    <a:lnTo>
                      <a:pt x="210" y="216"/>
                    </a:lnTo>
                    <a:lnTo>
                      <a:pt x="183" y="188"/>
                    </a:lnTo>
                    <a:lnTo>
                      <a:pt x="203" y="240"/>
                    </a:lnTo>
                    <a:lnTo>
                      <a:pt x="214" y="277"/>
                    </a:lnTo>
                    <a:lnTo>
                      <a:pt x="223" y="326"/>
                    </a:lnTo>
                    <a:lnTo>
                      <a:pt x="225" y="366"/>
                    </a:lnTo>
                    <a:lnTo>
                      <a:pt x="228" y="385"/>
                    </a:lnTo>
                    <a:lnTo>
                      <a:pt x="221" y="349"/>
                    </a:lnTo>
                    <a:lnTo>
                      <a:pt x="214" y="309"/>
                    </a:lnTo>
                    <a:lnTo>
                      <a:pt x="203" y="269"/>
                    </a:lnTo>
                    <a:lnTo>
                      <a:pt x="184" y="225"/>
                    </a:lnTo>
                    <a:lnTo>
                      <a:pt x="163" y="176"/>
                    </a:lnTo>
                    <a:lnTo>
                      <a:pt x="140" y="133"/>
                    </a:lnTo>
                    <a:lnTo>
                      <a:pt x="106" y="100"/>
                    </a:lnTo>
                    <a:lnTo>
                      <a:pt x="78" y="72"/>
                    </a:lnTo>
                    <a:lnTo>
                      <a:pt x="76" y="68"/>
                    </a:lnTo>
                    <a:lnTo>
                      <a:pt x="67" y="68"/>
                    </a:lnTo>
                    <a:lnTo>
                      <a:pt x="66" y="60"/>
                    </a:lnTo>
                    <a:lnTo>
                      <a:pt x="53" y="46"/>
                    </a:lnTo>
                    <a:lnTo>
                      <a:pt x="48" y="40"/>
                    </a:lnTo>
                    <a:lnTo>
                      <a:pt x="40" y="36"/>
                    </a:lnTo>
                    <a:lnTo>
                      <a:pt x="38" y="29"/>
                    </a:lnTo>
                    <a:lnTo>
                      <a:pt x="25" y="28"/>
                    </a:lnTo>
                    <a:lnTo>
                      <a:pt x="10" y="15"/>
                    </a:lnTo>
                    <a:lnTo>
                      <a:pt x="0" y="0"/>
                    </a:lnTo>
                    <a:lnTo>
                      <a:pt x="35" y="28"/>
                    </a:lnTo>
                    <a:lnTo>
                      <a:pt x="73" y="54"/>
                    </a:lnTo>
                    <a:lnTo>
                      <a:pt x="103" y="86"/>
                    </a:lnTo>
                    <a:lnTo>
                      <a:pt x="131" y="112"/>
                    </a:lnTo>
                    <a:lnTo>
                      <a:pt x="167" y="150"/>
                    </a:lnTo>
                    <a:lnTo>
                      <a:pt x="205" y="200"/>
                    </a:lnTo>
                    <a:lnTo>
                      <a:pt x="235" y="233"/>
                    </a:lnTo>
                    <a:lnTo>
                      <a:pt x="257" y="260"/>
                    </a:lnTo>
                    <a:lnTo>
                      <a:pt x="280" y="301"/>
                    </a:lnTo>
                    <a:lnTo>
                      <a:pt x="298" y="329"/>
                    </a:lnTo>
                    <a:lnTo>
                      <a:pt x="313" y="366"/>
                    </a:lnTo>
                    <a:lnTo>
                      <a:pt x="323" y="406"/>
                    </a:lnTo>
                    <a:lnTo>
                      <a:pt x="321" y="434"/>
                    </a:lnTo>
                    <a:lnTo>
                      <a:pt x="320" y="449"/>
                    </a:lnTo>
                    <a:lnTo>
                      <a:pt x="323" y="455"/>
                    </a:lnTo>
                    <a:lnTo>
                      <a:pt x="322" y="461"/>
                    </a:lnTo>
                    <a:lnTo>
                      <a:pt x="332" y="473"/>
                    </a:lnTo>
                    <a:lnTo>
                      <a:pt x="323" y="487"/>
                    </a:lnTo>
                    <a:lnTo>
                      <a:pt x="325" y="479"/>
                    </a:lnTo>
                    <a:lnTo>
                      <a:pt x="320" y="473"/>
                    </a:lnTo>
                    <a:lnTo>
                      <a:pt x="313" y="470"/>
                    </a:lnTo>
                    <a:lnTo>
                      <a:pt x="313" y="461"/>
                    </a:lnTo>
                    <a:lnTo>
                      <a:pt x="308" y="461"/>
                    </a:lnTo>
                    <a:lnTo>
                      <a:pt x="302" y="473"/>
                    </a:lnTo>
                    <a:lnTo>
                      <a:pt x="308" y="473"/>
                    </a:lnTo>
                    <a:lnTo>
                      <a:pt x="313" y="479"/>
                    </a:lnTo>
                    <a:lnTo>
                      <a:pt x="321" y="489"/>
                    </a:lnTo>
                    <a:lnTo>
                      <a:pt x="313" y="498"/>
                    </a:lnTo>
                    <a:lnTo>
                      <a:pt x="277" y="479"/>
                    </a:lnTo>
                    <a:lnTo>
                      <a:pt x="235" y="470"/>
                    </a:lnTo>
                    <a:lnTo>
                      <a:pt x="184" y="434"/>
                    </a:lnTo>
                    <a:lnTo>
                      <a:pt x="146" y="385"/>
                    </a:lnTo>
                    <a:lnTo>
                      <a:pt x="106" y="316"/>
                    </a:lnTo>
                    <a:lnTo>
                      <a:pt x="167" y="342"/>
                    </a:lnTo>
                    <a:lnTo>
                      <a:pt x="211" y="360"/>
                    </a:lnTo>
                    <a:lnTo>
                      <a:pt x="217" y="366"/>
                    </a:lnTo>
                  </a:path>
                </a:pathLst>
              </a:custGeom>
              <a:gradFill rotWithShape="0">
                <a:gsLst>
                  <a:gs pos="0">
                    <a:srgbClr val="006000"/>
                  </a:gs>
                  <a:gs pos="100000">
                    <a:srgbClr val="00603C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00402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0250" name="Group 1062"/>
            <p:cNvGrpSpPr>
              <a:grpSpLocks/>
            </p:cNvGrpSpPr>
            <p:nvPr/>
          </p:nvGrpSpPr>
          <p:grpSpPr bwMode="auto">
            <a:xfrm>
              <a:off x="1066800" y="3124200"/>
              <a:ext cx="1044575" cy="1371600"/>
              <a:chOff x="2083" y="1926"/>
              <a:chExt cx="466" cy="690"/>
            </a:xfrm>
          </p:grpSpPr>
          <p:sp>
            <p:nvSpPr>
              <p:cNvPr id="10259" name="Freeform 1063"/>
              <p:cNvSpPr>
                <a:spLocks/>
              </p:cNvSpPr>
              <p:nvPr/>
            </p:nvSpPr>
            <p:spPr bwMode="auto">
              <a:xfrm>
                <a:off x="2231" y="2373"/>
                <a:ext cx="311" cy="243"/>
              </a:xfrm>
              <a:custGeom>
                <a:avLst/>
                <a:gdLst>
                  <a:gd name="T0" fmla="*/ 8 w 311"/>
                  <a:gd name="T1" fmla="*/ 6 h 243"/>
                  <a:gd name="T2" fmla="*/ 35 w 311"/>
                  <a:gd name="T3" fmla="*/ 25 h 243"/>
                  <a:gd name="T4" fmla="*/ 63 w 311"/>
                  <a:gd name="T5" fmla="*/ 43 h 243"/>
                  <a:gd name="T6" fmla="*/ 77 w 311"/>
                  <a:gd name="T7" fmla="*/ 53 h 243"/>
                  <a:gd name="T8" fmla="*/ 90 w 311"/>
                  <a:gd name="T9" fmla="*/ 62 h 243"/>
                  <a:gd name="T10" fmla="*/ 101 w 311"/>
                  <a:gd name="T11" fmla="*/ 72 h 243"/>
                  <a:gd name="T12" fmla="*/ 115 w 311"/>
                  <a:gd name="T13" fmla="*/ 81 h 243"/>
                  <a:gd name="T14" fmla="*/ 133 w 311"/>
                  <a:gd name="T15" fmla="*/ 94 h 243"/>
                  <a:gd name="T16" fmla="*/ 151 w 311"/>
                  <a:gd name="T17" fmla="*/ 106 h 243"/>
                  <a:gd name="T18" fmla="*/ 167 w 311"/>
                  <a:gd name="T19" fmla="*/ 115 h 243"/>
                  <a:gd name="T20" fmla="*/ 185 w 311"/>
                  <a:gd name="T21" fmla="*/ 124 h 243"/>
                  <a:gd name="T22" fmla="*/ 205 w 311"/>
                  <a:gd name="T23" fmla="*/ 135 h 243"/>
                  <a:gd name="T24" fmla="*/ 222 w 311"/>
                  <a:gd name="T25" fmla="*/ 145 h 243"/>
                  <a:gd name="T26" fmla="*/ 232 w 311"/>
                  <a:gd name="T27" fmla="*/ 153 h 243"/>
                  <a:gd name="T28" fmla="*/ 240 w 311"/>
                  <a:gd name="T29" fmla="*/ 161 h 243"/>
                  <a:gd name="T30" fmla="*/ 249 w 311"/>
                  <a:gd name="T31" fmla="*/ 169 h 243"/>
                  <a:gd name="T32" fmla="*/ 257 w 311"/>
                  <a:gd name="T33" fmla="*/ 179 h 243"/>
                  <a:gd name="T34" fmla="*/ 268 w 311"/>
                  <a:gd name="T35" fmla="*/ 194 h 243"/>
                  <a:gd name="T36" fmla="*/ 279 w 311"/>
                  <a:gd name="T37" fmla="*/ 207 h 243"/>
                  <a:gd name="T38" fmla="*/ 289 w 311"/>
                  <a:gd name="T39" fmla="*/ 217 h 243"/>
                  <a:gd name="T40" fmla="*/ 300 w 311"/>
                  <a:gd name="T41" fmla="*/ 228 h 243"/>
                  <a:gd name="T42" fmla="*/ 307 w 311"/>
                  <a:gd name="T43" fmla="*/ 239 h 243"/>
                  <a:gd name="T44" fmla="*/ 307 w 311"/>
                  <a:gd name="T45" fmla="*/ 242 h 243"/>
                  <a:gd name="T46" fmla="*/ 293 w 311"/>
                  <a:gd name="T47" fmla="*/ 234 h 243"/>
                  <a:gd name="T48" fmla="*/ 277 w 311"/>
                  <a:gd name="T49" fmla="*/ 219 h 243"/>
                  <a:gd name="T50" fmla="*/ 265 w 311"/>
                  <a:gd name="T51" fmla="*/ 210 h 243"/>
                  <a:gd name="T52" fmla="*/ 253 w 311"/>
                  <a:gd name="T53" fmla="*/ 205 h 243"/>
                  <a:gd name="T54" fmla="*/ 242 w 311"/>
                  <a:gd name="T55" fmla="*/ 198 h 243"/>
                  <a:gd name="T56" fmla="*/ 233 w 311"/>
                  <a:gd name="T57" fmla="*/ 190 h 243"/>
                  <a:gd name="T58" fmla="*/ 219 w 311"/>
                  <a:gd name="T59" fmla="*/ 187 h 243"/>
                  <a:gd name="T60" fmla="*/ 208 w 311"/>
                  <a:gd name="T61" fmla="*/ 180 h 243"/>
                  <a:gd name="T62" fmla="*/ 199 w 311"/>
                  <a:gd name="T63" fmla="*/ 175 h 243"/>
                  <a:gd name="T64" fmla="*/ 190 w 311"/>
                  <a:gd name="T65" fmla="*/ 170 h 243"/>
                  <a:gd name="T66" fmla="*/ 181 w 311"/>
                  <a:gd name="T67" fmla="*/ 166 h 243"/>
                  <a:gd name="T68" fmla="*/ 173 w 311"/>
                  <a:gd name="T69" fmla="*/ 160 h 243"/>
                  <a:gd name="T70" fmla="*/ 162 w 311"/>
                  <a:gd name="T71" fmla="*/ 153 h 243"/>
                  <a:gd name="T72" fmla="*/ 149 w 311"/>
                  <a:gd name="T73" fmla="*/ 143 h 243"/>
                  <a:gd name="T74" fmla="*/ 134 w 311"/>
                  <a:gd name="T75" fmla="*/ 133 h 243"/>
                  <a:gd name="T76" fmla="*/ 123 w 311"/>
                  <a:gd name="T77" fmla="*/ 123 h 243"/>
                  <a:gd name="T78" fmla="*/ 110 w 311"/>
                  <a:gd name="T79" fmla="*/ 111 h 243"/>
                  <a:gd name="T80" fmla="*/ 97 w 311"/>
                  <a:gd name="T81" fmla="*/ 95 h 243"/>
                  <a:gd name="T82" fmla="*/ 86 w 311"/>
                  <a:gd name="T83" fmla="*/ 83 h 243"/>
                  <a:gd name="T84" fmla="*/ 73 w 311"/>
                  <a:gd name="T85" fmla="*/ 70 h 243"/>
                  <a:gd name="T86" fmla="*/ 57 w 311"/>
                  <a:gd name="T87" fmla="*/ 56 h 243"/>
                  <a:gd name="T88" fmla="*/ 45 w 311"/>
                  <a:gd name="T89" fmla="*/ 43 h 243"/>
                  <a:gd name="T90" fmla="*/ 31 w 311"/>
                  <a:gd name="T91" fmla="*/ 32 h 243"/>
                  <a:gd name="T92" fmla="*/ 18 w 311"/>
                  <a:gd name="T93" fmla="*/ 17 h 243"/>
                  <a:gd name="T94" fmla="*/ 9 w 311"/>
                  <a:gd name="T95" fmla="*/ 9 h 243"/>
                  <a:gd name="T96" fmla="*/ 7 w 311"/>
                  <a:gd name="T97" fmla="*/ 7 h 243"/>
                  <a:gd name="T98" fmla="*/ 2 w 311"/>
                  <a:gd name="T99" fmla="*/ 4 h 243"/>
                  <a:gd name="T100" fmla="*/ 0 w 311"/>
                  <a:gd name="T101" fmla="*/ 1 h 243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11"/>
                  <a:gd name="T154" fmla="*/ 0 h 243"/>
                  <a:gd name="T155" fmla="*/ 311 w 311"/>
                  <a:gd name="T156" fmla="*/ 243 h 243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11" h="243">
                    <a:moveTo>
                      <a:pt x="0" y="0"/>
                    </a:moveTo>
                    <a:lnTo>
                      <a:pt x="0" y="1"/>
                    </a:lnTo>
                    <a:lnTo>
                      <a:pt x="2" y="2"/>
                    </a:lnTo>
                    <a:lnTo>
                      <a:pt x="5" y="4"/>
                    </a:lnTo>
                    <a:lnTo>
                      <a:pt x="8" y="6"/>
                    </a:lnTo>
                    <a:lnTo>
                      <a:pt x="12" y="10"/>
                    </a:lnTo>
                    <a:lnTo>
                      <a:pt x="18" y="13"/>
                    </a:lnTo>
                    <a:lnTo>
                      <a:pt x="23" y="17"/>
                    </a:lnTo>
                    <a:lnTo>
                      <a:pt x="29" y="20"/>
                    </a:lnTo>
                    <a:lnTo>
                      <a:pt x="35" y="25"/>
                    </a:lnTo>
                    <a:lnTo>
                      <a:pt x="41" y="29"/>
                    </a:lnTo>
                    <a:lnTo>
                      <a:pt x="47" y="33"/>
                    </a:lnTo>
                    <a:lnTo>
                      <a:pt x="53" y="36"/>
                    </a:lnTo>
                    <a:lnTo>
                      <a:pt x="58" y="40"/>
                    </a:lnTo>
                    <a:lnTo>
                      <a:pt x="63" y="43"/>
                    </a:lnTo>
                    <a:lnTo>
                      <a:pt x="67" y="45"/>
                    </a:lnTo>
                    <a:lnTo>
                      <a:pt x="72" y="47"/>
                    </a:lnTo>
                    <a:lnTo>
                      <a:pt x="73" y="49"/>
                    </a:lnTo>
                    <a:lnTo>
                      <a:pt x="75" y="51"/>
                    </a:lnTo>
                    <a:lnTo>
                      <a:pt x="77" y="53"/>
                    </a:lnTo>
                    <a:lnTo>
                      <a:pt x="79" y="55"/>
                    </a:lnTo>
                    <a:lnTo>
                      <a:pt x="81" y="57"/>
                    </a:lnTo>
                    <a:lnTo>
                      <a:pt x="85" y="59"/>
                    </a:lnTo>
                    <a:lnTo>
                      <a:pt x="86" y="61"/>
                    </a:lnTo>
                    <a:lnTo>
                      <a:pt x="90" y="62"/>
                    </a:lnTo>
                    <a:lnTo>
                      <a:pt x="92" y="64"/>
                    </a:lnTo>
                    <a:lnTo>
                      <a:pt x="94" y="66"/>
                    </a:lnTo>
                    <a:lnTo>
                      <a:pt x="96" y="68"/>
                    </a:lnTo>
                    <a:lnTo>
                      <a:pt x="99" y="70"/>
                    </a:lnTo>
                    <a:lnTo>
                      <a:pt x="101" y="72"/>
                    </a:lnTo>
                    <a:lnTo>
                      <a:pt x="104" y="73"/>
                    </a:lnTo>
                    <a:lnTo>
                      <a:pt x="106" y="75"/>
                    </a:lnTo>
                    <a:lnTo>
                      <a:pt x="109" y="75"/>
                    </a:lnTo>
                    <a:lnTo>
                      <a:pt x="111" y="79"/>
                    </a:lnTo>
                    <a:lnTo>
                      <a:pt x="115" y="81"/>
                    </a:lnTo>
                    <a:lnTo>
                      <a:pt x="117" y="83"/>
                    </a:lnTo>
                    <a:lnTo>
                      <a:pt x="121" y="85"/>
                    </a:lnTo>
                    <a:lnTo>
                      <a:pt x="125" y="89"/>
                    </a:lnTo>
                    <a:lnTo>
                      <a:pt x="129" y="91"/>
                    </a:lnTo>
                    <a:lnTo>
                      <a:pt x="133" y="94"/>
                    </a:lnTo>
                    <a:lnTo>
                      <a:pt x="136" y="96"/>
                    </a:lnTo>
                    <a:lnTo>
                      <a:pt x="140" y="100"/>
                    </a:lnTo>
                    <a:lnTo>
                      <a:pt x="144" y="102"/>
                    </a:lnTo>
                    <a:lnTo>
                      <a:pt x="147" y="104"/>
                    </a:lnTo>
                    <a:lnTo>
                      <a:pt x="151" y="106"/>
                    </a:lnTo>
                    <a:lnTo>
                      <a:pt x="154" y="108"/>
                    </a:lnTo>
                    <a:lnTo>
                      <a:pt x="158" y="110"/>
                    </a:lnTo>
                    <a:lnTo>
                      <a:pt x="162" y="112"/>
                    </a:lnTo>
                    <a:lnTo>
                      <a:pt x="165" y="113"/>
                    </a:lnTo>
                    <a:lnTo>
                      <a:pt x="167" y="115"/>
                    </a:lnTo>
                    <a:lnTo>
                      <a:pt x="171" y="117"/>
                    </a:lnTo>
                    <a:lnTo>
                      <a:pt x="174" y="119"/>
                    </a:lnTo>
                    <a:lnTo>
                      <a:pt x="177" y="121"/>
                    </a:lnTo>
                    <a:lnTo>
                      <a:pt x="181" y="122"/>
                    </a:lnTo>
                    <a:lnTo>
                      <a:pt x="185" y="124"/>
                    </a:lnTo>
                    <a:lnTo>
                      <a:pt x="189" y="126"/>
                    </a:lnTo>
                    <a:lnTo>
                      <a:pt x="194" y="128"/>
                    </a:lnTo>
                    <a:lnTo>
                      <a:pt x="197" y="132"/>
                    </a:lnTo>
                    <a:lnTo>
                      <a:pt x="201" y="133"/>
                    </a:lnTo>
                    <a:lnTo>
                      <a:pt x="205" y="135"/>
                    </a:lnTo>
                    <a:lnTo>
                      <a:pt x="209" y="137"/>
                    </a:lnTo>
                    <a:lnTo>
                      <a:pt x="212" y="140"/>
                    </a:lnTo>
                    <a:lnTo>
                      <a:pt x="215" y="142"/>
                    </a:lnTo>
                    <a:lnTo>
                      <a:pt x="219" y="143"/>
                    </a:lnTo>
                    <a:lnTo>
                      <a:pt x="222" y="145"/>
                    </a:lnTo>
                    <a:lnTo>
                      <a:pt x="224" y="147"/>
                    </a:lnTo>
                    <a:lnTo>
                      <a:pt x="226" y="149"/>
                    </a:lnTo>
                    <a:lnTo>
                      <a:pt x="228" y="151"/>
                    </a:lnTo>
                    <a:lnTo>
                      <a:pt x="230" y="152"/>
                    </a:lnTo>
                    <a:lnTo>
                      <a:pt x="232" y="153"/>
                    </a:lnTo>
                    <a:lnTo>
                      <a:pt x="234" y="155"/>
                    </a:lnTo>
                    <a:lnTo>
                      <a:pt x="235" y="157"/>
                    </a:lnTo>
                    <a:lnTo>
                      <a:pt x="237" y="157"/>
                    </a:lnTo>
                    <a:lnTo>
                      <a:pt x="238" y="159"/>
                    </a:lnTo>
                    <a:lnTo>
                      <a:pt x="240" y="161"/>
                    </a:lnTo>
                    <a:lnTo>
                      <a:pt x="242" y="163"/>
                    </a:lnTo>
                    <a:lnTo>
                      <a:pt x="243" y="163"/>
                    </a:lnTo>
                    <a:lnTo>
                      <a:pt x="245" y="165"/>
                    </a:lnTo>
                    <a:lnTo>
                      <a:pt x="247" y="167"/>
                    </a:lnTo>
                    <a:lnTo>
                      <a:pt x="249" y="169"/>
                    </a:lnTo>
                    <a:lnTo>
                      <a:pt x="251" y="169"/>
                    </a:lnTo>
                    <a:lnTo>
                      <a:pt x="251" y="172"/>
                    </a:lnTo>
                    <a:lnTo>
                      <a:pt x="253" y="174"/>
                    </a:lnTo>
                    <a:lnTo>
                      <a:pt x="255" y="177"/>
                    </a:lnTo>
                    <a:lnTo>
                      <a:pt x="257" y="179"/>
                    </a:lnTo>
                    <a:lnTo>
                      <a:pt x="259" y="183"/>
                    </a:lnTo>
                    <a:lnTo>
                      <a:pt x="261" y="185"/>
                    </a:lnTo>
                    <a:lnTo>
                      <a:pt x="262" y="189"/>
                    </a:lnTo>
                    <a:lnTo>
                      <a:pt x="266" y="190"/>
                    </a:lnTo>
                    <a:lnTo>
                      <a:pt x="268" y="194"/>
                    </a:lnTo>
                    <a:lnTo>
                      <a:pt x="270" y="196"/>
                    </a:lnTo>
                    <a:lnTo>
                      <a:pt x="272" y="200"/>
                    </a:lnTo>
                    <a:lnTo>
                      <a:pt x="275" y="201"/>
                    </a:lnTo>
                    <a:lnTo>
                      <a:pt x="277" y="205"/>
                    </a:lnTo>
                    <a:lnTo>
                      <a:pt x="279" y="207"/>
                    </a:lnTo>
                    <a:lnTo>
                      <a:pt x="281" y="208"/>
                    </a:lnTo>
                    <a:lnTo>
                      <a:pt x="283" y="210"/>
                    </a:lnTo>
                    <a:lnTo>
                      <a:pt x="285" y="213"/>
                    </a:lnTo>
                    <a:lnTo>
                      <a:pt x="287" y="215"/>
                    </a:lnTo>
                    <a:lnTo>
                      <a:pt x="289" y="217"/>
                    </a:lnTo>
                    <a:lnTo>
                      <a:pt x="290" y="218"/>
                    </a:lnTo>
                    <a:lnTo>
                      <a:pt x="292" y="222"/>
                    </a:lnTo>
                    <a:lnTo>
                      <a:pt x="294" y="224"/>
                    </a:lnTo>
                    <a:lnTo>
                      <a:pt x="296" y="227"/>
                    </a:lnTo>
                    <a:lnTo>
                      <a:pt x="300" y="228"/>
                    </a:lnTo>
                    <a:lnTo>
                      <a:pt x="301" y="232"/>
                    </a:lnTo>
                    <a:lnTo>
                      <a:pt x="303" y="234"/>
                    </a:lnTo>
                    <a:lnTo>
                      <a:pt x="305" y="236"/>
                    </a:lnTo>
                    <a:lnTo>
                      <a:pt x="307" y="238"/>
                    </a:lnTo>
                    <a:lnTo>
                      <a:pt x="307" y="239"/>
                    </a:lnTo>
                    <a:lnTo>
                      <a:pt x="309" y="240"/>
                    </a:lnTo>
                    <a:lnTo>
                      <a:pt x="309" y="241"/>
                    </a:lnTo>
                    <a:lnTo>
                      <a:pt x="310" y="241"/>
                    </a:lnTo>
                    <a:lnTo>
                      <a:pt x="308" y="242"/>
                    </a:lnTo>
                    <a:lnTo>
                      <a:pt x="307" y="242"/>
                    </a:lnTo>
                    <a:lnTo>
                      <a:pt x="305" y="241"/>
                    </a:lnTo>
                    <a:lnTo>
                      <a:pt x="303" y="239"/>
                    </a:lnTo>
                    <a:lnTo>
                      <a:pt x="299" y="238"/>
                    </a:lnTo>
                    <a:lnTo>
                      <a:pt x="297" y="236"/>
                    </a:lnTo>
                    <a:lnTo>
                      <a:pt x="293" y="234"/>
                    </a:lnTo>
                    <a:lnTo>
                      <a:pt x="291" y="230"/>
                    </a:lnTo>
                    <a:lnTo>
                      <a:pt x="287" y="228"/>
                    </a:lnTo>
                    <a:lnTo>
                      <a:pt x="283" y="225"/>
                    </a:lnTo>
                    <a:lnTo>
                      <a:pt x="280" y="223"/>
                    </a:lnTo>
                    <a:lnTo>
                      <a:pt x="277" y="219"/>
                    </a:lnTo>
                    <a:lnTo>
                      <a:pt x="273" y="217"/>
                    </a:lnTo>
                    <a:lnTo>
                      <a:pt x="272" y="215"/>
                    </a:lnTo>
                    <a:lnTo>
                      <a:pt x="270" y="213"/>
                    </a:lnTo>
                    <a:lnTo>
                      <a:pt x="268" y="210"/>
                    </a:lnTo>
                    <a:lnTo>
                      <a:pt x="265" y="210"/>
                    </a:lnTo>
                    <a:lnTo>
                      <a:pt x="263" y="209"/>
                    </a:lnTo>
                    <a:lnTo>
                      <a:pt x="261" y="209"/>
                    </a:lnTo>
                    <a:lnTo>
                      <a:pt x="259" y="207"/>
                    </a:lnTo>
                    <a:lnTo>
                      <a:pt x="255" y="207"/>
                    </a:lnTo>
                    <a:lnTo>
                      <a:pt x="253" y="205"/>
                    </a:lnTo>
                    <a:lnTo>
                      <a:pt x="251" y="203"/>
                    </a:lnTo>
                    <a:lnTo>
                      <a:pt x="249" y="201"/>
                    </a:lnTo>
                    <a:lnTo>
                      <a:pt x="245" y="201"/>
                    </a:lnTo>
                    <a:lnTo>
                      <a:pt x="243" y="200"/>
                    </a:lnTo>
                    <a:lnTo>
                      <a:pt x="242" y="198"/>
                    </a:lnTo>
                    <a:lnTo>
                      <a:pt x="240" y="196"/>
                    </a:lnTo>
                    <a:lnTo>
                      <a:pt x="238" y="196"/>
                    </a:lnTo>
                    <a:lnTo>
                      <a:pt x="236" y="194"/>
                    </a:lnTo>
                    <a:lnTo>
                      <a:pt x="234" y="192"/>
                    </a:lnTo>
                    <a:lnTo>
                      <a:pt x="233" y="190"/>
                    </a:lnTo>
                    <a:lnTo>
                      <a:pt x="229" y="190"/>
                    </a:lnTo>
                    <a:lnTo>
                      <a:pt x="227" y="189"/>
                    </a:lnTo>
                    <a:lnTo>
                      <a:pt x="225" y="189"/>
                    </a:lnTo>
                    <a:lnTo>
                      <a:pt x="223" y="187"/>
                    </a:lnTo>
                    <a:lnTo>
                      <a:pt x="219" y="187"/>
                    </a:lnTo>
                    <a:lnTo>
                      <a:pt x="217" y="185"/>
                    </a:lnTo>
                    <a:lnTo>
                      <a:pt x="215" y="184"/>
                    </a:lnTo>
                    <a:lnTo>
                      <a:pt x="214" y="182"/>
                    </a:lnTo>
                    <a:lnTo>
                      <a:pt x="210" y="182"/>
                    </a:lnTo>
                    <a:lnTo>
                      <a:pt x="208" y="180"/>
                    </a:lnTo>
                    <a:lnTo>
                      <a:pt x="206" y="180"/>
                    </a:lnTo>
                    <a:lnTo>
                      <a:pt x="204" y="178"/>
                    </a:lnTo>
                    <a:lnTo>
                      <a:pt x="203" y="178"/>
                    </a:lnTo>
                    <a:lnTo>
                      <a:pt x="201" y="176"/>
                    </a:lnTo>
                    <a:lnTo>
                      <a:pt x="199" y="175"/>
                    </a:lnTo>
                    <a:lnTo>
                      <a:pt x="197" y="173"/>
                    </a:lnTo>
                    <a:lnTo>
                      <a:pt x="195" y="173"/>
                    </a:lnTo>
                    <a:lnTo>
                      <a:pt x="194" y="171"/>
                    </a:lnTo>
                    <a:lnTo>
                      <a:pt x="192" y="171"/>
                    </a:lnTo>
                    <a:lnTo>
                      <a:pt x="190" y="170"/>
                    </a:lnTo>
                    <a:lnTo>
                      <a:pt x="188" y="170"/>
                    </a:lnTo>
                    <a:lnTo>
                      <a:pt x="186" y="168"/>
                    </a:lnTo>
                    <a:lnTo>
                      <a:pt x="184" y="168"/>
                    </a:lnTo>
                    <a:lnTo>
                      <a:pt x="183" y="166"/>
                    </a:lnTo>
                    <a:lnTo>
                      <a:pt x="181" y="166"/>
                    </a:lnTo>
                    <a:lnTo>
                      <a:pt x="179" y="164"/>
                    </a:lnTo>
                    <a:lnTo>
                      <a:pt x="177" y="163"/>
                    </a:lnTo>
                    <a:lnTo>
                      <a:pt x="175" y="161"/>
                    </a:lnTo>
                    <a:lnTo>
                      <a:pt x="173" y="161"/>
                    </a:lnTo>
                    <a:lnTo>
                      <a:pt x="173" y="160"/>
                    </a:lnTo>
                    <a:lnTo>
                      <a:pt x="171" y="158"/>
                    </a:lnTo>
                    <a:lnTo>
                      <a:pt x="171" y="156"/>
                    </a:lnTo>
                    <a:lnTo>
                      <a:pt x="167" y="156"/>
                    </a:lnTo>
                    <a:lnTo>
                      <a:pt x="165" y="155"/>
                    </a:lnTo>
                    <a:lnTo>
                      <a:pt x="162" y="153"/>
                    </a:lnTo>
                    <a:lnTo>
                      <a:pt x="160" y="152"/>
                    </a:lnTo>
                    <a:lnTo>
                      <a:pt x="156" y="150"/>
                    </a:lnTo>
                    <a:lnTo>
                      <a:pt x="154" y="148"/>
                    </a:lnTo>
                    <a:lnTo>
                      <a:pt x="151" y="146"/>
                    </a:lnTo>
                    <a:lnTo>
                      <a:pt x="149" y="143"/>
                    </a:lnTo>
                    <a:lnTo>
                      <a:pt x="145" y="142"/>
                    </a:lnTo>
                    <a:lnTo>
                      <a:pt x="143" y="140"/>
                    </a:lnTo>
                    <a:lnTo>
                      <a:pt x="139" y="138"/>
                    </a:lnTo>
                    <a:lnTo>
                      <a:pt x="137" y="135"/>
                    </a:lnTo>
                    <a:lnTo>
                      <a:pt x="134" y="133"/>
                    </a:lnTo>
                    <a:lnTo>
                      <a:pt x="133" y="132"/>
                    </a:lnTo>
                    <a:lnTo>
                      <a:pt x="131" y="130"/>
                    </a:lnTo>
                    <a:lnTo>
                      <a:pt x="129" y="127"/>
                    </a:lnTo>
                    <a:lnTo>
                      <a:pt x="125" y="125"/>
                    </a:lnTo>
                    <a:lnTo>
                      <a:pt x="123" y="123"/>
                    </a:lnTo>
                    <a:lnTo>
                      <a:pt x="121" y="122"/>
                    </a:lnTo>
                    <a:lnTo>
                      <a:pt x="119" y="119"/>
                    </a:lnTo>
                    <a:lnTo>
                      <a:pt x="115" y="117"/>
                    </a:lnTo>
                    <a:lnTo>
                      <a:pt x="113" y="113"/>
                    </a:lnTo>
                    <a:lnTo>
                      <a:pt x="110" y="111"/>
                    </a:lnTo>
                    <a:lnTo>
                      <a:pt x="108" y="107"/>
                    </a:lnTo>
                    <a:lnTo>
                      <a:pt x="105" y="105"/>
                    </a:lnTo>
                    <a:lnTo>
                      <a:pt x="103" y="101"/>
                    </a:lnTo>
                    <a:lnTo>
                      <a:pt x="99" y="99"/>
                    </a:lnTo>
                    <a:lnTo>
                      <a:pt x="97" y="95"/>
                    </a:lnTo>
                    <a:lnTo>
                      <a:pt x="95" y="93"/>
                    </a:lnTo>
                    <a:lnTo>
                      <a:pt x="93" y="91"/>
                    </a:lnTo>
                    <a:lnTo>
                      <a:pt x="91" y="89"/>
                    </a:lnTo>
                    <a:lnTo>
                      <a:pt x="89" y="85"/>
                    </a:lnTo>
                    <a:lnTo>
                      <a:pt x="86" y="83"/>
                    </a:lnTo>
                    <a:lnTo>
                      <a:pt x="84" y="81"/>
                    </a:lnTo>
                    <a:lnTo>
                      <a:pt x="81" y="79"/>
                    </a:lnTo>
                    <a:lnTo>
                      <a:pt x="79" y="75"/>
                    </a:lnTo>
                    <a:lnTo>
                      <a:pt x="76" y="74"/>
                    </a:lnTo>
                    <a:lnTo>
                      <a:pt x="73" y="70"/>
                    </a:lnTo>
                    <a:lnTo>
                      <a:pt x="69" y="67"/>
                    </a:lnTo>
                    <a:lnTo>
                      <a:pt x="68" y="64"/>
                    </a:lnTo>
                    <a:lnTo>
                      <a:pt x="64" y="62"/>
                    </a:lnTo>
                    <a:lnTo>
                      <a:pt x="61" y="58"/>
                    </a:lnTo>
                    <a:lnTo>
                      <a:pt x="57" y="56"/>
                    </a:lnTo>
                    <a:lnTo>
                      <a:pt x="55" y="52"/>
                    </a:lnTo>
                    <a:lnTo>
                      <a:pt x="51" y="51"/>
                    </a:lnTo>
                    <a:lnTo>
                      <a:pt x="49" y="48"/>
                    </a:lnTo>
                    <a:lnTo>
                      <a:pt x="47" y="46"/>
                    </a:lnTo>
                    <a:lnTo>
                      <a:pt x="45" y="43"/>
                    </a:lnTo>
                    <a:lnTo>
                      <a:pt x="42" y="41"/>
                    </a:lnTo>
                    <a:lnTo>
                      <a:pt x="40" y="39"/>
                    </a:lnTo>
                    <a:lnTo>
                      <a:pt x="37" y="37"/>
                    </a:lnTo>
                    <a:lnTo>
                      <a:pt x="35" y="34"/>
                    </a:lnTo>
                    <a:lnTo>
                      <a:pt x="31" y="32"/>
                    </a:lnTo>
                    <a:lnTo>
                      <a:pt x="29" y="28"/>
                    </a:lnTo>
                    <a:lnTo>
                      <a:pt x="25" y="25"/>
                    </a:lnTo>
                    <a:lnTo>
                      <a:pt x="23" y="22"/>
                    </a:lnTo>
                    <a:lnTo>
                      <a:pt x="19" y="20"/>
                    </a:lnTo>
                    <a:lnTo>
                      <a:pt x="18" y="17"/>
                    </a:lnTo>
                    <a:lnTo>
                      <a:pt x="15" y="15"/>
                    </a:lnTo>
                    <a:lnTo>
                      <a:pt x="13" y="13"/>
                    </a:lnTo>
                    <a:lnTo>
                      <a:pt x="11" y="12"/>
                    </a:lnTo>
                    <a:lnTo>
                      <a:pt x="10" y="10"/>
                    </a:lnTo>
                    <a:lnTo>
                      <a:pt x="9" y="9"/>
                    </a:lnTo>
                    <a:lnTo>
                      <a:pt x="9" y="8"/>
                    </a:lnTo>
                    <a:lnTo>
                      <a:pt x="8" y="8"/>
                    </a:lnTo>
                    <a:lnTo>
                      <a:pt x="7" y="8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5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1" y="4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A1A100"/>
                  </a:gs>
                  <a:gs pos="100000">
                    <a:srgbClr val="FFFFC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260" name="Line 1064"/>
              <p:cNvSpPr>
                <a:spLocks noChangeShapeType="1"/>
              </p:cNvSpPr>
              <p:nvPr/>
            </p:nvSpPr>
            <p:spPr bwMode="auto">
              <a:xfrm flipH="1" flipV="1">
                <a:off x="2423" y="2178"/>
                <a:ext cx="3" cy="151"/>
              </a:xfrm>
              <a:prstGeom prst="line">
                <a:avLst/>
              </a:prstGeom>
              <a:noFill/>
              <a:ln w="9525">
                <a:solidFill>
                  <a:srgbClr val="A11F1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0261" name="Line 1065"/>
              <p:cNvSpPr>
                <a:spLocks noChangeShapeType="1"/>
              </p:cNvSpPr>
              <p:nvPr/>
            </p:nvSpPr>
            <p:spPr bwMode="auto">
              <a:xfrm flipH="1" flipV="1">
                <a:off x="2303" y="2274"/>
                <a:ext cx="87" cy="85"/>
              </a:xfrm>
              <a:prstGeom prst="line">
                <a:avLst/>
              </a:prstGeom>
              <a:noFill/>
              <a:ln w="9525">
                <a:solidFill>
                  <a:srgbClr val="A11F1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0262" name="Line 1066"/>
              <p:cNvSpPr>
                <a:spLocks noChangeShapeType="1"/>
              </p:cNvSpPr>
              <p:nvPr/>
            </p:nvSpPr>
            <p:spPr bwMode="auto">
              <a:xfrm flipH="1" flipV="1">
                <a:off x="2401" y="2118"/>
                <a:ext cx="3" cy="151"/>
              </a:xfrm>
              <a:prstGeom prst="line">
                <a:avLst/>
              </a:prstGeom>
              <a:noFill/>
              <a:ln w="9525">
                <a:solidFill>
                  <a:srgbClr val="A11F1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0263" name="Line 1067"/>
              <p:cNvSpPr>
                <a:spLocks noChangeShapeType="1"/>
              </p:cNvSpPr>
              <p:nvPr/>
            </p:nvSpPr>
            <p:spPr bwMode="auto">
              <a:xfrm flipH="1" flipV="1">
                <a:off x="2279" y="2217"/>
                <a:ext cx="88" cy="82"/>
              </a:xfrm>
              <a:prstGeom prst="line">
                <a:avLst/>
              </a:prstGeom>
              <a:noFill/>
              <a:ln w="9525">
                <a:solidFill>
                  <a:srgbClr val="A11F1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0264" name="Line 1068"/>
              <p:cNvSpPr>
                <a:spLocks noChangeShapeType="1"/>
              </p:cNvSpPr>
              <p:nvPr/>
            </p:nvSpPr>
            <p:spPr bwMode="auto">
              <a:xfrm flipH="1" flipV="1">
                <a:off x="2375" y="2059"/>
                <a:ext cx="4" cy="152"/>
              </a:xfrm>
              <a:prstGeom prst="line">
                <a:avLst/>
              </a:prstGeom>
              <a:noFill/>
              <a:ln w="9525">
                <a:solidFill>
                  <a:srgbClr val="A11F1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0265" name="Line 1069"/>
              <p:cNvSpPr>
                <a:spLocks noChangeShapeType="1"/>
              </p:cNvSpPr>
              <p:nvPr/>
            </p:nvSpPr>
            <p:spPr bwMode="auto">
              <a:xfrm flipH="1" flipV="1">
                <a:off x="2256" y="2159"/>
                <a:ext cx="88" cy="79"/>
              </a:xfrm>
              <a:prstGeom prst="line">
                <a:avLst/>
              </a:prstGeom>
              <a:noFill/>
              <a:ln w="9525">
                <a:solidFill>
                  <a:srgbClr val="A11F1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0266" name="Line 1070"/>
              <p:cNvSpPr>
                <a:spLocks noChangeShapeType="1"/>
              </p:cNvSpPr>
              <p:nvPr/>
            </p:nvSpPr>
            <p:spPr bwMode="auto">
              <a:xfrm flipH="1" flipV="1">
                <a:off x="2352" y="1998"/>
                <a:ext cx="4" cy="153"/>
              </a:xfrm>
              <a:prstGeom prst="line">
                <a:avLst/>
              </a:prstGeom>
              <a:noFill/>
              <a:ln w="9525">
                <a:solidFill>
                  <a:srgbClr val="A11F1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0267" name="Line 1071"/>
              <p:cNvSpPr>
                <a:spLocks noChangeShapeType="1"/>
              </p:cNvSpPr>
              <p:nvPr/>
            </p:nvSpPr>
            <p:spPr bwMode="auto">
              <a:xfrm flipH="1" flipV="1">
                <a:off x="2231" y="2097"/>
                <a:ext cx="89" cy="85"/>
              </a:xfrm>
              <a:prstGeom prst="line">
                <a:avLst/>
              </a:prstGeom>
              <a:noFill/>
              <a:ln w="9525">
                <a:solidFill>
                  <a:srgbClr val="A11F1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0268" name="Line 1072"/>
              <p:cNvSpPr>
                <a:spLocks noChangeShapeType="1"/>
              </p:cNvSpPr>
              <p:nvPr/>
            </p:nvSpPr>
            <p:spPr bwMode="auto">
              <a:xfrm flipH="1" flipV="1">
                <a:off x="2328" y="1940"/>
                <a:ext cx="6" cy="152"/>
              </a:xfrm>
              <a:prstGeom prst="line">
                <a:avLst/>
              </a:prstGeom>
              <a:noFill/>
              <a:ln w="9525">
                <a:solidFill>
                  <a:srgbClr val="A11F1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0269" name="Line 1073"/>
              <p:cNvSpPr>
                <a:spLocks noChangeShapeType="1"/>
              </p:cNvSpPr>
              <p:nvPr/>
            </p:nvSpPr>
            <p:spPr bwMode="auto">
              <a:xfrm flipH="1" flipV="1">
                <a:off x="2208" y="2039"/>
                <a:ext cx="90" cy="81"/>
              </a:xfrm>
              <a:prstGeom prst="line">
                <a:avLst/>
              </a:prstGeom>
              <a:noFill/>
              <a:ln w="9525">
                <a:solidFill>
                  <a:srgbClr val="A11F1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0270" name="Line 1074"/>
              <p:cNvSpPr>
                <a:spLocks noChangeShapeType="1"/>
              </p:cNvSpPr>
              <p:nvPr/>
            </p:nvSpPr>
            <p:spPr bwMode="auto">
              <a:xfrm flipH="1" flipV="1">
                <a:off x="2244" y="1926"/>
                <a:ext cx="52" cy="128"/>
              </a:xfrm>
              <a:prstGeom prst="line">
                <a:avLst/>
              </a:prstGeom>
              <a:noFill/>
              <a:ln w="9525">
                <a:solidFill>
                  <a:srgbClr val="A1625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0271" name="Freeform 1075"/>
              <p:cNvSpPr>
                <a:spLocks/>
              </p:cNvSpPr>
              <p:nvPr/>
            </p:nvSpPr>
            <p:spPr bwMode="auto">
              <a:xfrm>
                <a:off x="2412" y="2288"/>
                <a:ext cx="29" cy="82"/>
              </a:xfrm>
              <a:custGeom>
                <a:avLst/>
                <a:gdLst>
                  <a:gd name="T0" fmla="*/ 13 w 29"/>
                  <a:gd name="T1" fmla="*/ 0 h 82"/>
                  <a:gd name="T2" fmla="*/ 13 w 29"/>
                  <a:gd name="T3" fmla="*/ 0 h 82"/>
                  <a:gd name="T4" fmla="*/ 12 w 29"/>
                  <a:gd name="T5" fmla="*/ 4 h 82"/>
                  <a:gd name="T6" fmla="*/ 7 w 29"/>
                  <a:gd name="T7" fmla="*/ 10 h 82"/>
                  <a:gd name="T8" fmla="*/ 4 w 29"/>
                  <a:gd name="T9" fmla="*/ 17 h 82"/>
                  <a:gd name="T10" fmla="*/ 2 w 29"/>
                  <a:gd name="T11" fmla="*/ 26 h 82"/>
                  <a:gd name="T12" fmla="*/ 0 w 29"/>
                  <a:gd name="T13" fmla="*/ 34 h 82"/>
                  <a:gd name="T14" fmla="*/ 0 w 29"/>
                  <a:gd name="T15" fmla="*/ 42 h 82"/>
                  <a:gd name="T16" fmla="*/ 0 w 29"/>
                  <a:gd name="T17" fmla="*/ 49 h 82"/>
                  <a:gd name="T18" fmla="*/ 2 w 29"/>
                  <a:gd name="T19" fmla="*/ 57 h 82"/>
                  <a:gd name="T20" fmla="*/ 4 w 29"/>
                  <a:gd name="T21" fmla="*/ 64 h 82"/>
                  <a:gd name="T22" fmla="*/ 7 w 29"/>
                  <a:gd name="T23" fmla="*/ 71 h 82"/>
                  <a:gd name="T24" fmla="*/ 12 w 29"/>
                  <a:gd name="T25" fmla="*/ 76 h 82"/>
                  <a:gd name="T26" fmla="*/ 15 w 29"/>
                  <a:gd name="T27" fmla="*/ 81 h 82"/>
                  <a:gd name="T28" fmla="*/ 15 w 29"/>
                  <a:gd name="T29" fmla="*/ 81 h 82"/>
                  <a:gd name="T30" fmla="*/ 20 w 29"/>
                  <a:gd name="T31" fmla="*/ 78 h 82"/>
                  <a:gd name="T32" fmla="*/ 23 w 29"/>
                  <a:gd name="T33" fmla="*/ 72 h 82"/>
                  <a:gd name="T34" fmla="*/ 24 w 29"/>
                  <a:gd name="T35" fmla="*/ 64 h 82"/>
                  <a:gd name="T36" fmla="*/ 27 w 29"/>
                  <a:gd name="T37" fmla="*/ 56 h 82"/>
                  <a:gd name="T38" fmla="*/ 28 w 29"/>
                  <a:gd name="T39" fmla="*/ 48 h 82"/>
                  <a:gd name="T40" fmla="*/ 28 w 29"/>
                  <a:gd name="T41" fmla="*/ 41 h 82"/>
                  <a:gd name="T42" fmla="*/ 28 w 29"/>
                  <a:gd name="T43" fmla="*/ 32 h 82"/>
                  <a:gd name="T44" fmla="*/ 28 w 29"/>
                  <a:gd name="T45" fmla="*/ 25 h 82"/>
                  <a:gd name="T46" fmla="*/ 24 w 29"/>
                  <a:gd name="T47" fmla="*/ 17 h 82"/>
                  <a:gd name="T48" fmla="*/ 23 w 29"/>
                  <a:gd name="T49" fmla="*/ 11 h 82"/>
                  <a:gd name="T50" fmla="*/ 20 w 29"/>
                  <a:gd name="T51" fmla="*/ 4 h 82"/>
                  <a:gd name="T52" fmla="*/ 13 w 29"/>
                  <a:gd name="T53" fmla="*/ 0 h 82"/>
                  <a:gd name="T54" fmla="*/ 13 w 29"/>
                  <a:gd name="T55" fmla="*/ 0 h 8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29"/>
                  <a:gd name="T85" fmla="*/ 0 h 82"/>
                  <a:gd name="T86" fmla="*/ 29 w 29"/>
                  <a:gd name="T87" fmla="*/ 82 h 8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29" h="82">
                    <a:moveTo>
                      <a:pt x="13" y="0"/>
                    </a:moveTo>
                    <a:lnTo>
                      <a:pt x="13" y="0"/>
                    </a:lnTo>
                    <a:lnTo>
                      <a:pt x="12" y="4"/>
                    </a:lnTo>
                    <a:lnTo>
                      <a:pt x="7" y="10"/>
                    </a:lnTo>
                    <a:lnTo>
                      <a:pt x="4" y="17"/>
                    </a:lnTo>
                    <a:lnTo>
                      <a:pt x="2" y="26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0" y="49"/>
                    </a:lnTo>
                    <a:lnTo>
                      <a:pt x="2" y="57"/>
                    </a:lnTo>
                    <a:lnTo>
                      <a:pt x="4" y="64"/>
                    </a:lnTo>
                    <a:lnTo>
                      <a:pt x="7" y="71"/>
                    </a:lnTo>
                    <a:lnTo>
                      <a:pt x="12" y="76"/>
                    </a:lnTo>
                    <a:lnTo>
                      <a:pt x="15" y="81"/>
                    </a:lnTo>
                    <a:lnTo>
                      <a:pt x="20" y="78"/>
                    </a:lnTo>
                    <a:lnTo>
                      <a:pt x="23" y="72"/>
                    </a:lnTo>
                    <a:lnTo>
                      <a:pt x="24" y="64"/>
                    </a:lnTo>
                    <a:lnTo>
                      <a:pt x="27" y="56"/>
                    </a:lnTo>
                    <a:lnTo>
                      <a:pt x="28" y="48"/>
                    </a:lnTo>
                    <a:lnTo>
                      <a:pt x="28" y="41"/>
                    </a:lnTo>
                    <a:lnTo>
                      <a:pt x="28" y="32"/>
                    </a:lnTo>
                    <a:lnTo>
                      <a:pt x="28" y="25"/>
                    </a:lnTo>
                    <a:lnTo>
                      <a:pt x="24" y="17"/>
                    </a:lnTo>
                    <a:lnTo>
                      <a:pt x="23" y="11"/>
                    </a:lnTo>
                    <a:lnTo>
                      <a:pt x="20" y="4"/>
                    </a:lnTo>
                    <a:lnTo>
                      <a:pt x="13" y="0"/>
                    </a:lnTo>
                  </a:path>
                </a:pathLst>
              </a:custGeom>
              <a:gradFill rotWithShape="0">
                <a:gsLst>
                  <a:gs pos="0">
                    <a:srgbClr val="FF8100"/>
                  </a:gs>
                  <a:gs pos="100000">
                    <a:srgbClr val="FFBF18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A11F1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272" name="Freeform 1076"/>
              <p:cNvSpPr>
                <a:spLocks/>
              </p:cNvSpPr>
              <p:nvPr/>
            </p:nvSpPr>
            <p:spPr bwMode="auto">
              <a:xfrm>
                <a:off x="2367" y="2332"/>
                <a:ext cx="50" cy="50"/>
              </a:xfrm>
              <a:custGeom>
                <a:avLst/>
                <a:gdLst>
                  <a:gd name="T0" fmla="*/ 0 w 50"/>
                  <a:gd name="T1" fmla="*/ 4 h 50"/>
                  <a:gd name="T2" fmla="*/ 0 w 50"/>
                  <a:gd name="T3" fmla="*/ 4 h 50"/>
                  <a:gd name="T4" fmla="*/ 4 w 50"/>
                  <a:gd name="T5" fmla="*/ 4 h 50"/>
                  <a:gd name="T6" fmla="*/ 9 w 50"/>
                  <a:gd name="T7" fmla="*/ 2 h 50"/>
                  <a:gd name="T8" fmla="*/ 16 w 50"/>
                  <a:gd name="T9" fmla="*/ 0 h 50"/>
                  <a:gd name="T10" fmla="*/ 21 w 50"/>
                  <a:gd name="T11" fmla="*/ 2 h 50"/>
                  <a:gd name="T12" fmla="*/ 25 w 50"/>
                  <a:gd name="T13" fmla="*/ 5 h 50"/>
                  <a:gd name="T14" fmla="*/ 34 w 50"/>
                  <a:gd name="T15" fmla="*/ 10 h 50"/>
                  <a:gd name="T16" fmla="*/ 37 w 50"/>
                  <a:gd name="T17" fmla="*/ 13 h 50"/>
                  <a:gd name="T18" fmla="*/ 40 w 50"/>
                  <a:gd name="T19" fmla="*/ 18 h 50"/>
                  <a:gd name="T20" fmla="*/ 43 w 50"/>
                  <a:gd name="T21" fmla="*/ 24 h 50"/>
                  <a:gd name="T22" fmla="*/ 45 w 50"/>
                  <a:gd name="T23" fmla="*/ 31 h 50"/>
                  <a:gd name="T24" fmla="*/ 47 w 50"/>
                  <a:gd name="T25" fmla="*/ 40 h 50"/>
                  <a:gd name="T26" fmla="*/ 49 w 50"/>
                  <a:gd name="T27" fmla="*/ 47 h 50"/>
                  <a:gd name="T28" fmla="*/ 49 w 50"/>
                  <a:gd name="T29" fmla="*/ 47 h 50"/>
                  <a:gd name="T30" fmla="*/ 45 w 50"/>
                  <a:gd name="T31" fmla="*/ 49 h 50"/>
                  <a:gd name="T32" fmla="*/ 39 w 50"/>
                  <a:gd name="T33" fmla="*/ 49 h 50"/>
                  <a:gd name="T34" fmla="*/ 35 w 50"/>
                  <a:gd name="T35" fmla="*/ 49 h 50"/>
                  <a:gd name="T36" fmla="*/ 27 w 50"/>
                  <a:gd name="T37" fmla="*/ 49 h 50"/>
                  <a:gd name="T38" fmla="*/ 21 w 50"/>
                  <a:gd name="T39" fmla="*/ 46 h 50"/>
                  <a:gd name="T40" fmla="*/ 16 w 50"/>
                  <a:gd name="T41" fmla="*/ 44 h 50"/>
                  <a:gd name="T42" fmla="*/ 12 w 50"/>
                  <a:gd name="T43" fmla="*/ 39 h 50"/>
                  <a:gd name="T44" fmla="*/ 8 w 50"/>
                  <a:gd name="T45" fmla="*/ 32 h 50"/>
                  <a:gd name="T46" fmla="*/ 5 w 50"/>
                  <a:gd name="T47" fmla="*/ 27 h 50"/>
                  <a:gd name="T48" fmla="*/ 3 w 50"/>
                  <a:gd name="T49" fmla="*/ 18 h 50"/>
                  <a:gd name="T50" fmla="*/ 1 w 50"/>
                  <a:gd name="T51" fmla="*/ 10 h 50"/>
                  <a:gd name="T52" fmla="*/ 0 w 50"/>
                  <a:gd name="T53" fmla="*/ 4 h 50"/>
                  <a:gd name="T54" fmla="*/ 0 w 50"/>
                  <a:gd name="T55" fmla="*/ 4 h 5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50"/>
                  <a:gd name="T85" fmla="*/ 0 h 50"/>
                  <a:gd name="T86" fmla="*/ 50 w 50"/>
                  <a:gd name="T87" fmla="*/ 50 h 50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50" h="50">
                    <a:moveTo>
                      <a:pt x="0" y="4"/>
                    </a:moveTo>
                    <a:lnTo>
                      <a:pt x="0" y="4"/>
                    </a:lnTo>
                    <a:lnTo>
                      <a:pt x="4" y="4"/>
                    </a:lnTo>
                    <a:lnTo>
                      <a:pt x="9" y="2"/>
                    </a:lnTo>
                    <a:lnTo>
                      <a:pt x="16" y="0"/>
                    </a:lnTo>
                    <a:lnTo>
                      <a:pt x="21" y="2"/>
                    </a:lnTo>
                    <a:lnTo>
                      <a:pt x="25" y="5"/>
                    </a:lnTo>
                    <a:lnTo>
                      <a:pt x="34" y="10"/>
                    </a:lnTo>
                    <a:lnTo>
                      <a:pt x="37" y="13"/>
                    </a:lnTo>
                    <a:lnTo>
                      <a:pt x="40" y="18"/>
                    </a:lnTo>
                    <a:lnTo>
                      <a:pt x="43" y="24"/>
                    </a:lnTo>
                    <a:lnTo>
                      <a:pt x="45" y="31"/>
                    </a:lnTo>
                    <a:lnTo>
                      <a:pt x="47" y="40"/>
                    </a:lnTo>
                    <a:lnTo>
                      <a:pt x="49" y="47"/>
                    </a:lnTo>
                    <a:lnTo>
                      <a:pt x="45" y="49"/>
                    </a:lnTo>
                    <a:lnTo>
                      <a:pt x="39" y="49"/>
                    </a:lnTo>
                    <a:lnTo>
                      <a:pt x="35" y="49"/>
                    </a:lnTo>
                    <a:lnTo>
                      <a:pt x="27" y="49"/>
                    </a:lnTo>
                    <a:lnTo>
                      <a:pt x="21" y="46"/>
                    </a:lnTo>
                    <a:lnTo>
                      <a:pt x="16" y="44"/>
                    </a:lnTo>
                    <a:lnTo>
                      <a:pt x="12" y="39"/>
                    </a:lnTo>
                    <a:lnTo>
                      <a:pt x="8" y="32"/>
                    </a:lnTo>
                    <a:lnTo>
                      <a:pt x="5" y="27"/>
                    </a:lnTo>
                    <a:lnTo>
                      <a:pt x="3" y="18"/>
                    </a:lnTo>
                    <a:lnTo>
                      <a:pt x="1" y="10"/>
                    </a:lnTo>
                    <a:lnTo>
                      <a:pt x="0" y="4"/>
                    </a:lnTo>
                  </a:path>
                </a:pathLst>
              </a:custGeom>
              <a:gradFill rotWithShape="0">
                <a:gsLst>
                  <a:gs pos="0">
                    <a:srgbClr val="FF8100"/>
                  </a:gs>
                  <a:gs pos="100000">
                    <a:srgbClr val="FFBF18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A11F1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273" name="Freeform 1077"/>
              <p:cNvSpPr>
                <a:spLocks/>
              </p:cNvSpPr>
              <p:nvPr/>
            </p:nvSpPr>
            <p:spPr bwMode="auto">
              <a:xfrm>
                <a:off x="2388" y="2230"/>
                <a:ext cx="31" cy="81"/>
              </a:xfrm>
              <a:custGeom>
                <a:avLst/>
                <a:gdLst>
                  <a:gd name="T0" fmla="*/ 15 w 31"/>
                  <a:gd name="T1" fmla="*/ 0 h 81"/>
                  <a:gd name="T2" fmla="*/ 15 w 31"/>
                  <a:gd name="T3" fmla="*/ 0 h 81"/>
                  <a:gd name="T4" fmla="*/ 14 w 31"/>
                  <a:gd name="T5" fmla="*/ 3 h 81"/>
                  <a:gd name="T6" fmla="*/ 8 w 31"/>
                  <a:gd name="T7" fmla="*/ 10 h 81"/>
                  <a:gd name="T8" fmla="*/ 3 w 31"/>
                  <a:gd name="T9" fmla="*/ 17 h 81"/>
                  <a:gd name="T10" fmla="*/ 2 w 31"/>
                  <a:gd name="T11" fmla="*/ 24 h 81"/>
                  <a:gd name="T12" fmla="*/ 0 w 31"/>
                  <a:gd name="T13" fmla="*/ 33 h 81"/>
                  <a:gd name="T14" fmla="*/ 0 w 31"/>
                  <a:gd name="T15" fmla="*/ 40 h 81"/>
                  <a:gd name="T16" fmla="*/ 0 w 31"/>
                  <a:gd name="T17" fmla="*/ 49 h 81"/>
                  <a:gd name="T18" fmla="*/ 2 w 31"/>
                  <a:gd name="T19" fmla="*/ 54 h 81"/>
                  <a:gd name="T20" fmla="*/ 3 w 31"/>
                  <a:gd name="T21" fmla="*/ 62 h 81"/>
                  <a:gd name="T22" fmla="*/ 8 w 31"/>
                  <a:gd name="T23" fmla="*/ 69 h 81"/>
                  <a:gd name="T24" fmla="*/ 13 w 31"/>
                  <a:gd name="T25" fmla="*/ 74 h 81"/>
                  <a:gd name="T26" fmla="*/ 17 w 31"/>
                  <a:gd name="T27" fmla="*/ 80 h 81"/>
                  <a:gd name="T28" fmla="*/ 17 w 31"/>
                  <a:gd name="T29" fmla="*/ 80 h 81"/>
                  <a:gd name="T30" fmla="*/ 18 w 31"/>
                  <a:gd name="T31" fmla="*/ 76 h 81"/>
                  <a:gd name="T32" fmla="*/ 22 w 31"/>
                  <a:gd name="T33" fmla="*/ 70 h 81"/>
                  <a:gd name="T34" fmla="*/ 24 w 31"/>
                  <a:gd name="T35" fmla="*/ 62 h 81"/>
                  <a:gd name="T36" fmla="*/ 28 w 31"/>
                  <a:gd name="T37" fmla="*/ 53 h 81"/>
                  <a:gd name="T38" fmla="*/ 28 w 31"/>
                  <a:gd name="T39" fmla="*/ 47 h 81"/>
                  <a:gd name="T40" fmla="*/ 30 w 31"/>
                  <a:gd name="T41" fmla="*/ 39 h 81"/>
                  <a:gd name="T42" fmla="*/ 30 w 31"/>
                  <a:gd name="T43" fmla="*/ 31 h 81"/>
                  <a:gd name="T44" fmla="*/ 28 w 31"/>
                  <a:gd name="T45" fmla="*/ 22 h 81"/>
                  <a:gd name="T46" fmla="*/ 26 w 31"/>
                  <a:gd name="T47" fmla="*/ 17 h 81"/>
                  <a:gd name="T48" fmla="*/ 22 w 31"/>
                  <a:gd name="T49" fmla="*/ 10 h 81"/>
                  <a:gd name="T50" fmla="*/ 18 w 31"/>
                  <a:gd name="T51" fmla="*/ 4 h 81"/>
                  <a:gd name="T52" fmla="*/ 15 w 31"/>
                  <a:gd name="T53" fmla="*/ 0 h 81"/>
                  <a:gd name="T54" fmla="*/ 15 w 31"/>
                  <a:gd name="T55" fmla="*/ 0 h 8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31"/>
                  <a:gd name="T85" fmla="*/ 0 h 81"/>
                  <a:gd name="T86" fmla="*/ 31 w 31"/>
                  <a:gd name="T87" fmla="*/ 81 h 81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31" h="81">
                    <a:moveTo>
                      <a:pt x="15" y="0"/>
                    </a:moveTo>
                    <a:lnTo>
                      <a:pt x="15" y="0"/>
                    </a:lnTo>
                    <a:lnTo>
                      <a:pt x="14" y="3"/>
                    </a:lnTo>
                    <a:lnTo>
                      <a:pt x="8" y="10"/>
                    </a:lnTo>
                    <a:lnTo>
                      <a:pt x="3" y="17"/>
                    </a:lnTo>
                    <a:lnTo>
                      <a:pt x="2" y="24"/>
                    </a:lnTo>
                    <a:lnTo>
                      <a:pt x="0" y="33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2" y="54"/>
                    </a:lnTo>
                    <a:lnTo>
                      <a:pt x="3" y="62"/>
                    </a:lnTo>
                    <a:lnTo>
                      <a:pt x="8" y="69"/>
                    </a:lnTo>
                    <a:lnTo>
                      <a:pt x="13" y="74"/>
                    </a:lnTo>
                    <a:lnTo>
                      <a:pt x="17" y="80"/>
                    </a:lnTo>
                    <a:lnTo>
                      <a:pt x="18" y="76"/>
                    </a:lnTo>
                    <a:lnTo>
                      <a:pt x="22" y="70"/>
                    </a:lnTo>
                    <a:lnTo>
                      <a:pt x="24" y="62"/>
                    </a:lnTo>
                    <a:lnTo>
                      <a:pt x="28" y="53"/>
                    </a:lnTo>
                    <a:lnTo>
                      <a:pt x="28" y="47"/>
                    </a:lnTo>
                    <a:lnTo>
                      <a:pt x="30" y="39"/>
                    </a:lnTo>
                    <a:lnTo>
                      <a:pt x="30" y="31"/>
                    </a:lnTo>
                    <a:lnTo>
                      <a:pt x="28" y="22"/>
                    </a:lnTo>
                    <a:lnTo>
                      <a:pt x="26" y="17"/>
                    </a:lnTo>
                    <a:lnTo>
                      <a:pt x="22" y="10"/>
                    </a:lnTo>
                    <a:lnTo>
                      <a:pt x="18" y="4"/>
                    </a:lnTo>
                    <a:lnTo>
                      <a:pt x="15" y="0"/>
                    </a:lnTo>
                  </a:path>
                </a:pathLst>
              </a:custGeom>
              <a:gradFill rotWithShape="0">
                <a:gsLst>
                  <a:gs pos="0">
                    <a:srgbClr val="FF8100"/>
                  </a:gs>
                  <a:gs pos="100000">
                    <a:srgbClr val="FFBF18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A11F1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274" name="Freeform 1078"/>
              <p:cNvSpPr>
                <a:spLocks/>
              </p:cNvSpPr>
              <p:nvPr/>
            </p:nvSpPr>
            <p:spPr bwMode="auto">
              <a:xfrm>
                <a:off x="2345" y="2274"/>
                <a:ext cx="46" cy="50"/>
              </a:xfrm>
              <a:custGeom>
                <a:avLst/>
                <a:gdLst>
                  <a:gd name="T0" fmla="*/ 0 w 46"/>
                  <a:gd name="T1" fmla="*/ 3 h 50"/>
                  <a:gd name="T2" fmla="*/ 0 w 46"/>
                  <a:gd name="T3" fmla="*/ 3 h 50"/>
                  <a:gd name="T4" fmla="*/ 3 w 46"/>
                  <a:gd name="T5" fmla="*/ 0 h 50"/>
                  <a:gd name="T6" fmla="*/ 7 w 46"/>
                  <a:gd name="T7" fmla="*/ 0 h 50"/>
                  <a:gd name="T8" fmla="*/ 15 w 46"/>
                  <a:gd name="T9" fmla="*/ 0 h 50"/>
                  <a:gd name="T10" fmla="*/ 22 w 46"/>
                  <a:gd name="T11" fmla="*/ 0 h 50"/>
                  <a:gd name="T12" fmla="*/ 26 w 46"/>
                  <a:gd name="T13" fmla="*/ 5 h 50"/>
                  <a:gd name="T14" fmla="*/ 30 w 46"/>
                  <a:gd name="T15" fmla="*/ 7 h 50"/>
                  <a:gd name="T16" fmla="*/ 35 w 46"/>
                  <a:gd name="T17" fmla="*/ 10 h 50"/>
                  <a:gd name="T18" fmla="*/ 39 w 46"/>
                  <a:gd name="T19" fmla="*/ 17 h 50"/>
                  <a:gd name="T20" fmla="*/ 40 w 46"/>
                  <a:gd name="T21" fmla="*/ 24 h 50"/>
                  <a:gd name="T22" fmla="*/ 43 w 46"/>
                  <a:gd name="T23" fmla="*/ 30 h 50"/>
                  <a:gd name="T24" fmla="*/ 45 w 46"/>
                  <a:gd name="T25" fmla="*/ 36 h 50"/>
                  <a:gd name="T26" fmla="*/ 45 w 46"/>
                  <a:gd name="T27" fmla="*/ 46 h 50"/>
                  <a:gd name="T28" fmla="*/ 45 w 46"/>
                  <a:gd name="T29" fmla="*/ 46 h 50"/>
                  <a:gd name="T30" fmla="*/ 43 w 46"/>
                  <a:gd name="T31" fmla="*/ 46 h 50"/>
                  <a:gd name="T32" fmla="*/ 38 w 46"/>
                  <a:gd name="T33" fmla="*/ 48 h 50"/>
                  <a:gd name="T34" fmla="*/ 30 w 46"/>
                  <a:gd name="T35" fmla="*/ 49 h 50"/>
                  <a:gd name="T36" fmla="*/ 26 w 46"/>
                  <a:gd name="T37" fmla="*/ 47 h 50"/>
                  <a:gd name="T38" fmla="*/ 22 w 46"/>
                  <a:gd name="T39" fmla="*/ 45 h 50"/>
                  <a:gd name="T40" fmla="*/ 15 w 46"/>
                  <a:gd name="T41" fmla="*/ 40 h 50"/>
                  <a:gd name="T42" fmla="*/ 11 w 46"/>
                  <a:gd name="T43" fmla="*/ 36 h 50"/>
                  <a:gd name="T44" fmla="*/ 7 w 46"/>
                  <a:gd name="T45" fmla="*/ 30 h 50"/>
                  <a:gd name="T46" fmla="*/ 3 w 46"/>
                  <a:gd name="T47" fmla="*/ 25 h 50"/>
                  <a:gd name="T48" fmla="*/ 2 w 46"/>
                  <a:gd name="T49" fmla="*/ 18 h 50"/>
                  <a:gd name="T50" fmla="*/ 0 w 46"/>
                  <a:gd name="T51" fmla="*/ 9 h 50"/>
                  <a:gd name="T52" fmla="*/ 0 w 46"/>
                  <a:gd name="T53" fmla="*/ 3 h 50"/>
                  <a:gd name="T54" fmla="*/ 0 w 46"/>
                  <a:gd name="T55" fmla="*/ 3 h 5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6"/>
                  <a:gd name="T85" fmla="*/ 0 h 50"/>
                  <a:gd name="T86" fmla="*/ 46 w 46"/>
                  <a:gd name="T87" fmla="*/ 50 h 50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6" h="50">
                    <a:moveTo>
                      <a:pt x="0" y="3"/>
                    </a:moveTo>
                    <a:lnTo>
                      <a:pt x="0" y="3"/>
                    </a:lnTo>
                    <a:lnTo>
                      <a:pt x="3" y="0"/>
                    </a:lnTo>
                    <a:lnTo>
                      <a:pt x="7" y="0"/>
                    </a:lnTo>
                    <a:lnTo>
                      <a:pt x="15" y="0"/>
                    </a:lnTo>
                    <a:lnTo>
                      <a:pt x="22" y="0"/>
                    </a:lnTo>
                    <a:lnTo>
                      <a:pt x="26" y="5"/>
                    </a:lnTo>
                    <a:lnTo>
                      <a:pt x="30" y="7"/>
                    </a:lnTo>
                    <a:lnTo>
                      <a:pt x="35" y="10"/>
                    </a:lnTo>
                    <a:lnTo>
                      <a:pt x="39" y="17"/>
                    </a:lnTo>
                    <a:lnTo>
                      <a:pt x="40" y="24"/>
                    </a:lnTo>
                    <a:lnTo>
                      <a:pt x="43" y="30"/>
                    </a:lnTo>
                    <a:lnTo>
                      <a:pt x="45" y="36"/>
                    </a:lnTo>
                    <a:lnTo>
                      <a:pt x="45" y="46"/>
                    </a:lnTo>
                    <a:lnTo>
                      <a:pt x="43" y="46"/>
                    </a:lnTo>
                    <a:lnTo>
                      <a:pt x="38" y="48"/>
                    </a:lnTo>
                    <a:lnTo>
                      <a:pt x="30" y="49"/>
                    </a:lnTo>
                    <a:lnTo>
                      <a:pt x="26" y="47"/>
                    </a:lnTo>
                    <a:lnTo>
                      <a:pt x="22" y="45"/>
                    </a:lnTo>
                    <a:lnTo>
                      <a:pt x="15" y="40"/>
                    </a:lnTo>
                    <a:lnTo>
                      <a:pt x="11" y="36"/>
                    </a:lnTo>
                    <a:lnTo>
                      <a:pt x="7" y="30"/>
                    </a:lnTo>
                    <a:lnTo>
                      <a:pt x="3" y="25"/>
                    </a:lnTo>
                    <a:lnTo>
                      <a:pt x="2" y="18"/>
                    </a:lnTo>
                    <a:lnTo>
                      <a:pt x="0" y="9"/>
                    </a:lnTo>
                    <a:lnTo>
                      <a:pt x="0" y="3"/>
                    </a:lnTo>
                  </a:path>
                </a:pathLst>
              </a:custGeom>
              <a:gradFill rotWithShape="0">
                <a:gsLst>
                  <a:gs pos="0">
                    <a:srgbClr val="FF8100"/>
                  </a:gs>
                  <a:gs pos="100000">
                    <a:srgbClr val="FFBF18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A11F1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275" name="Freeform 1079"/>
              <p:cNvSpPr>
                <a:spLocks/>
              </p:cNvSpPr>
              <p:nvPr/>
            </p:nvSpPr>
            <p:spPr bwMode="auto">
              <a:xfrm>
                <a:off x="2367" y="2172"/>
                <a:ext cx="26" cy="81"/>
              </a:xfrm>
              <a:custGeom>
                <a:avLst/>
                <a:gdLst>
                  <a:gd name="T0" fmla="*/ 12 w 26"/>
                  <a:gd name="T1" fmla="*/ 0 h 81"/>
                  <a:gd name="T2" fmla="*/ 12 w 26"/>
                  <a:gd name="T3" fmla="*/ 0 h 81"/>
                  <a:gd name="T4" fmla="*/ 8 w 26"/>
                  <a:gd name="T5" fmla="*/ 2 h 81"/>
                  <a:gd name="T6" fmla="*/ 5 w 26"/>
                  <a:gd name="T7" fmla="*/ 10 h 81"/>
                  <a:gd name="T8" fmla="*/ 3 w 26"/>
                  <a:gd name="T9" fmla="*/ 16 h 81"/>
                  <a:gd name="T10" fmla="*/ 0 w 26"/>
                  <a:gd name="T11" fmla="*/ 21 h 81"/>
                  <a:gd name="T12" fmla="*/ 0 w 26"/>
                  <a:gd name="T13" fmla="*/ 31 h 81"/>
                  <a:gd name="T14" fmla="*/ 0 w 26"/>
                  <a:gd name="T15" fmla="*/ 39 h 81"/>
                  <a:gd name="T16" fmla="*/ 0 w 26"/>
                  <a:gd name="T17" fmla="*/ 48 h 81"/>
                  <a:gd name="T18" fmla="*/ 0 w 26"/>
                  <a:gd name="T19" fmla="*/ 54 h 81"/>
                  <a:gd name="T20" fmla="*/ 1 w 26"/>
                  <a:gd name="T21" fmla="*/ 62 h 81"/>
                  <a:gd name="T22" fmla="*/ 7 w 26"/>
                  <a:gd name="T23" fmla="*/ 66 h 81"/>
                  <a:gd name="T24" fmla="*/ 8 w 26"/>
                  <a:gd name="T25" fmla="*/ 74 h 81"/>
                  <a:gd name="T26" fmla="*/ 13 w 26"/>
                  <a:gd name="T27" fmla="*/ 80 h 81"/>
                  <a:gd name="T28" fmla="*/ 13 w 26"/>
                  <a:gd name="T29" fmla="*/ 80 h 81"/>
                  <a:gd name="T30" fmla="*/ 13 w 26"/>
                  <a:gd name="T31" fmla="*/ 76 h 81"/>
                  <a:gd name="T32" fmla="*/ 18 w 26"/>
                  <a:gd name="T33" fmla="*/ 69 h 81"/>
                  <a:gd name="T34" fmla="*/ 21 w 26"/>
                  <a:gd name="T35" fmla="*/ 62 h 81"/>
                  <a:gd name="T36" fmla="*/ 24 w 26"/>
                  <a:gd name="T37" fmla="*/ 54 h 81"/>
                  <a:gd name="T38" fmla="*/ 25 w 26"/>
                  <a:gd name="T39" fmla="*/ 47 h 81"/>
                  <a:gd name="T40" fmla="*/ 24 w 26"/>
                  <a:gd name="T41" fmla="*/ 37 h 81"/>
                  <a:gd name="T42" fmla="*/ 24 w 26"/>
                  <a:gd name="T43" fmla="*/ 29 h 81"/>
                  <a:gd name="T44" fmla="*/ 24 w 26"/>
                  <a:gd name="T45" fmla="*/ 21 h 81"/>
                  <a:gd name="T46" fmla="*/ 21 w 26"/>
                  <a:gd name="T47" fmla="*/ 16 h 81"/>
                  <a:gd name="T48" fmla="*/ 20 w 26"/>
                  <a:gd name="T49" fmla="*/ 10 h 81"/>
                  <a:gd name="T50" fmla="*/ 16 w 26"/>
                  <a:gd name="T51" fmla="*/ 4 h 81"/>
                  <a:gd name="T52" fmla="*/ 12 w 26"/>
                  <a:gd name="T53" fmla="*/ 0 h 81"/>
                  <a:gd name="T54" fmla="*/ 12 w 26"/>
                  <a:gd name="T55" fmla="*/ 0 h 8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26"/>
                  <a:gd name="T85" fmla="*/ 0 h 81"/>
                  <a:gd name="T86" fmla="*/ 26 w 26"/>
                  <a:gd name="T87" fmla="*/ 81 h 81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26" h="81">
                    <a:moveTo>
                      <a:pt x="12" y="0"/>
                    </a:moveTo>
                    <a:lnTo>
                      <a:pt x="12" y="0"/>
                    </a:lnTo>
                    <a:lnTo>
                      <a:pt x="8" y="2"/>
                    </a:lnTo>
                    <a:lnTo>
                      <a:pt x="5" y="10"/>
                    </a:lnTo>
                    <a:lnTo>
                      <a:pt x="3" y="16"/>
                    </a:lnTo>
                    <a:lnTo>
                      <a:pt x="0" y="21"/>
                    </a:lnTo>
                    <a:lnTo>
                      <a:pt x="0" y="31"/>
                    </a:lnTo>
                    <a:lnTo>
                      <a:pt x="0" y="39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1" y="62"/>
                    </a:lnTo>
                    <a:lnTo>
                      <a:pt x="7" y="66"/>
                    </a:lnTo>
                    <a:lnTo>
                      <a:pt x="8" y="74"/>
                    </a:lnTo>
                    <a:lnTo>
                      <a:pt x="13" y="80"/>
                    </a:lnTo>
                    <a:lnTo>
                      <a:pt x="13" y="76"/>
                    </a:lnTo>
                    <a:lnTo>
                      <a:pt x="18" y="69"/>
                    </a:lnTo>
                    <a:lnTo>
                      <a:pt x="21" y="62"/>
                    </a:lnTo>
                    <a:lnTo>
                      <a:pt x="24" y="54"/>
                    </a:lnTo>
                    <a:lnTo>
                      <a:pt x="25" y="47"/>
                    </a:lnTo>
                    <a:lnTo>
                      <a:pt x="24" y="37"/>
                    </a:lnTo>
                    <a:lnTo>
                      <a:pt x="24" y="29"/>
                    </a:lnTo>
                    <a:lnTo>
                      <a:pt x="24" y="21"/>
                    </a:lnTo>
                    <a:lnTo>
                      <a:pt x="21" y="16"/>
                    </a:lnTo>
                    <a:lnTo>
                      <a:pt x="20" y="10"/>
                    </a:lnTo>
                    <a:lnTo>
                      <a:pt x="16" y="4"/>
                    </a:lnTo>
                    <a:lnTo>
                      <a:pt x="12" y="0"/>
                    </a:lnTo>
                  </a:path>
                </a:pathLst>
              </a:custGeom>
              <a:gradFill rotWithShape="0">
                <a:gsLst>
                  <a:gs pos="0">
                    <a:srgbClr val="FF8100"/>
                  </a:gs>
                  <a:gs pos="100000">
                    <a:srgbClr val="FFBF18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A11F1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276" name="Freeform 1080"/>
              <p:cNvSpPr>
                <a:spLocks/>
              </p:cNvSpPr>
              <p:nvPr/>
            </p:nvSpPr>
            <p:spPr bwMode="auto">
              <a:xfrm>
                <a:off x="2320" y="2216"/>
                <a:ext cx="48" cy="48"/>
              </a:xfrm>
              <a:custGeom>
                <a:avLst/>
                <a:gdLst>
                  <a:gd name="T0" fmla="*/ 0 w 48"/>
                  <a:gd name="T1" fmla="*/ 2 h 48"/>
                  <a:gd name="T2" fmla="*/ 0 w 48"/>
                  <a:gd name="T3" fmla="*/ 2 h 48"/>
                  <a:gd name="T4" fmla="*/ 4 w 48"/>
                  <a:gd name="T5" fmla="*/ 1 h 48"/>
                  <a:gd name="T6" fmla="*/ 10 w 48"/>
                  <a:gd name="T7" fmla="*/ 0 h 48"/>
                  <a:gd name="T8" fmla="*/ 16 w 48"/>
                  <a:gd name="T9" fmla="*/ 0 h 48"/>
                  <a:gd name="T10" fmla="*/ 22 w 48"/>
                  <a:gd name="T11" fmla="*/ 0 h 48"/>
                  <a:gd name="T12" fmla="*/ 28 w 48"/>
                  <a:gd name="T13" fmla="*/ 3 h 48"/>
                  <a:gd name="T14" fmla="*/ 32 w 48"/>
                  <a:gd name="T15" fmla="*/ 5 h 48"/>
                  <a:gd name="T16" fmla="*/ 37 w 48"/>
                  <a:gd name="T17" fmla="*/ 10 h 48"/>
                  <a:gd name="T18" fmla="*/ 42 w 48"/>
                  <a:gd name="T19" fmla="*/ 16 h 48"/>
                  <a:gd name="T20" fmla="*/ 44 w 48"/>
                  <a:gd name="T21" fmla="*/ 22 h 48"/>
                  <a:gd name="T22" fmla="*/ 47 w 48"/>
                  <a:gd name="T23" fmla="*/ 28 h 48"/>
                  <a:gd name="T24" fmla="*/ 47 w 48"/>
                  <a:gd name="T25" fmla="*/ 36 h 48"/>
                  <a:gd name="T26" fmla="*/ 47 w 48"/>
                  <a:gd name="T27" fmla="*/ 45 h 48"/>
                  <a:gd name="T28" fmla="*/ 47 w 48"/>
                  <a:gd name="T29" fmla="*/ 45 h 48"/>
                  <a:gd name="T30" fmla="*/ 46 w 48"/>
                  <a:gd name="T31" fmla="*/ 46 h 48"/>
                  <a:gd name="T32" fmla="*/ 39 w 48"/>
                  <a:gd name="T33" fmla="*/ 46 h 48"/>
                  <a:gd name="T34" fmla="*/ 32 w 48"/>
                  <a:gd name="T35" fmla="*/ 47 h 48"/>
                  <a:gd name="T36" fmla="*/ 28 w 48"/>
                  <a:gd name="T37" fmla="*/ 46 h 48"/>
                  <a:gd name="T38" fmla="*/ 22 w 48"/>
                  <a:gd name="T39" fmla="*/ 43 h 48"/>
                  <a:gd name="T40" fmla="*/ 16 w 48"/>
                  <a:gd name="T41" fmla="*/ 40 h 48"/>
                  <a:gd name="T42" fmla="*/ 14 w 48"/>
                  <a:gd name="T43" fmla="*/ 35 h 48"/>
                  <a:gd name="T44" fmla="*/ 8 w 48"/>
                  <a:gd name="T45" fmla="*/ 30 h 48"/>
                  <a:gd name="T46" fmla="*/ 5 w 48"/>
                  <a:gd name="T47" fmla="*/ 24 h 48"/>
                  <a:gd name="T48" fmla="*/ 4 w 48"/>
                  <a:gd name="T49" fmla="*/ 17 h 48"/>
                  <a:gd name="T50" fmla="*/ 2 w 48"/>
                  <a:gd name="T51" fmla="*/ 7 h 48"/>
                  <a:gd name="T52" fmla="*/ 0 w 48"/>
                  <a:gd name="T53" fmla="*/ 2 h 48"/>
                  <a:gd name="T54" fmla="*/ 0 w 48"/>
                  <a:gd name="T55" fmla="*/ 2 h 48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8"/>
                  <a:gd name="T85" fmla="*/ 0 h 48"/>
                  <a:gd name="T86" fmla="*/ 48 w 48"/>
                  <a:gd name="T87" fmla="*/ 48 h 48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8" h="48">
                    <a:moveTo>
                      <a:pt x="0" y="2"/>
                    </a:moveTo>
                    <a:lnTo>
                      <a:pt x="0" y="2"/>
                    </a:lnTo>
                    <a:lnTo>
                      <a:pt x="4" y="1"/>
                    </a:lnTo>
                    <a:lnTo>
                      <a:pt x="10" y="0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8" y="3"/>
                    </a:lnTo>
                    <a:lnTo>
                      <a:pt x="32" y="5"/>
                    </a:lnTo>
                    <a:lnTo>
                      <a:pt x="37" y="10"/>
                    </a:lnTo>
                    <a:lnTo>
                      <a:pt x="42" y="16"/>
                    </a:lnTo>
                    <a:lnTo>
                      <a:pt x="44" y="22"/>
                    </a:lnTo>
                    <a:lnTo>
                      <a:pt x="47" y="28"/>
                    </a:lnTo>
                    <a:lnTo>
                      <a:pt x="47" y="36"/>
                    </a:lnTo>
                    <a:lnTo>
                      <a:pt x="47" y="45"/>
                    </a:lnTo>
                    <a:lnTo>
                      <a:pt x="46" y="46"/>
                    </a:lnTo>
                    <a:lnTo>
                      <a:pt x="39" y="46"/>
                    </a:lnTo>
                    <a:lnTo>
                      <a:pt x="32" y="47"/>
                    </a:lnTo>
                    <a:lnTo>
                      <a:pt x="28" y="46"/>
                    </a:lnTo>
                    <a:lnTo>
                      <a:pt x="22" y="43"/>
                    </a:lnTo>
                    <a:lnTo>
                      <a:pt x="16" y="40"/>
                    </a:lnTo>
                    <a:lnTo>
                      <a:pt x="14" y="35"/>
                    </a:lnTo>
                    <a:lnTo>
                      <a:pt x="8" y="30"/>
                    </a:lnTo>
                    <a:lnTo>
                      <a:pt x="5" y="24"/>
                    </a:lnTo>
                    <a:lnTo>
                      <a:pt x="4" y="17"/>
                    </a:lnTo>
                    <a:lnTo>
                      <a:pt x="2" y="7"/>
                    </a:lnTo>
                    <a:lnTo>
                      <a:pt x="0" y="2"/>
                    </a:lnTo>
                  </a:path>
                </a:pathLst>
              </a:custGeom>
              <a:gradFill rotWithShape="0">
                <a:gsLst>
                  <a:gs pos="0">
                    <a:srgbClr val="FF8100"/>
                  </a:gs>
                  <a:gs pos="100000">
                    <a:srgbClr val="FFBF18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A11F1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277" name="Freeform 1081"/>
              <p:cNvSpPr>
                <a:spLocks/>
              </p:cNvSpPr>
              <p:nvPr/>
            </p:nvSpPr>
            <p:spPr bwMode="auto">
              <a:xfrm>
                <a:off x="2342" y="2113"/>
                <a:ext cx="29" cy="79"/>
              </a:xfrm>
              <a:custGeom>
                <a:avLst/>
                <a:gdLst>
                  <a:gd name="T0" fmla="*/ 14 w 29"/>
                  <a:gd name="T1" fmla="*/ 0 h 79"/>
                  <a:gd name="T2" fmla="*/ 14 w 29"/>
                  <a:gd name="T3" fmla="*/ 0 h 79"/>
                  <a:gd name="T4" fmla="*/ 11 w 29"/>
                  <a:gd name="T5" fmla="*/ 1 h 79"/>
                  <a:gd name="T6" fmla="*/ 7 w 29"/>
                  <a:gd name="T7" fmla="*/ 7 h 79"/>
                  <a:gd name="T8" fmla="*/ 5 w 29"/>
                  <a:gd name="T9" fmla="*/ 15 h 79"/>
                  <a:gd name="T10" fmla="*/ 2 w 29"/>
                  <a:gd name="T11" fmla="*/ 22 h 79"/>
                  <a:gd name="T12" fmla="*/ 0 w 29"/>
                  <a:gd name="T13" fmla="*/ 30 h 79"/>
                  <a:gd name="T14" fmla="*/ 0 w 29"/>
                  <a:gd name="T15" fmla="*/ 40 h 79"/>
                  <a:gd name="T16" fmla="*/ 0 w 29"/>
                  <a:gd name="T17" fmla="*/ 47 h 79"/>
                  <a:gd name="T18" fmla="*/ 2 w 29"/>
                  <a:gd name="T19" fmla="*/ 54 h 79"/>
                  <a:gd name="T20" fmla="*/ 4 w 29"/>
                  <a:gd name="T21" fmla="*/ 62 h 79"/>
                  <a:gd name="T22" fmla="*/ 7 w 29"/>
                  <a:gd name="T23" fmla="*/ 69 h 79"/>
                  <a:gd name="T24" fmla="*/ 10 w 29"/>
                  <a:gd name="T25" fmla="*/ 74 h 79"/>
                  <a:gd name="T26" fmla="*/ 15 w 29"/>
                  <a:gd name="T27" fmla="*/ 78 h 79"/>
                  <a:gd name="T28" fmla="*/ 15 w 29"/>
                  <a:gd name="T29" fmla="*/ 78 h 79"/>
                  <a:gd name="T30" fmla="*/ 15 w 29"/>
                  <a:gd name="T31" fmla="*/ 77 h 79"/>
                  <a:gd name="T32" fmla="*/ 20 w 29"/>
                  <a:gd name="T33" fmla="*/ 70 h 79"/>
                  <a:gd name="T34" fmla="*/ 25 w 29"/>
                  <a:gd name="T35" fmla="*/ 63 h 79"/>
                  <a:gd name="T36" fmla="*/ 25 w 29"/>
                  <a:gd name="T37" fmla="*/ 53 h 79"/>
                  <a:gd name="T38" fmla="*/ 28 w 29"/>
                  <a:gd name="T39" fmla="*/ 47 h 79"/>
                  <a:gd name="T40" fmla="*/ 28 w 29"/>
                  <a:gd name="T41" fmla="*/ 37 h 79"/>
                  <a:gd name="T42" fmla="*/ 28 w 29"/>
                  <a:gd name="T43" fmla="*/ 30 h 79"/>
                  <a:gd name="T44" fmla="*/ 26 w 29"/>
                  <a:gd name="T45" fmla="*/ 22 h 79"/>
                  <a:gd name="T46" fmla="*/ 25 w 29"/>
                  <a:gd name="T47" fmla="*/ 15 h 79"/>
                  <a:gd name="T48" fmla="*/ 22 w 29"/>
                  <a:gd name="T49" fmla="*/ 7 h 79"/>
                  <a:gd name="T50" fmla="*/ 17 w 29"/>
                  <a:gd name="T51" fmla="*/ 2 h 79"/>
                  <a:gd name="T52" fmla="*/ 14 w 29"/>
                  <a:gd name="T53" fmla="*/ 0 h 79"/>
                  <a:gd name="T54" fmla="*/ 14 w 29"/>
                  <a:gd name="T55" fmla="*/ 0 h 79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29"/>
                  <a:gd name="T85" fmla="*/ 0 h 79"/>
                  <a:gd name="T86" fmla="*/ 29 w 29"/>
                  <a:gd name="T87" fmla="*/ 79 h 79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29" h="79">
                    <a:moveTo>
                      <a:pt x="14" y="0"/>
                    </a:moveTo>
                    <a:lnTo>
                      <a:pt x="14" y="0"/>
                    </a:lnTo>
                    <a:lnTo>
                      <a:pt x="11" y="1"/>
                    </a:lnTo>
                    <a:lnTo>
                      <a:pt x="7" y="7"/>
                    </a:lnTo>
                    <a:lnTo>
                      <a:pt x="5" y="15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40"/>
                    </a:lnTo>
                    <a:lnTo>
                      <a:pt x="0" y="47"/>
                    </a:lnTo>
                    <a:lnTo>
                      <a:pt x="2" y="54"/>
                    </a:lnTo>
                    <a:lnTo>
                      <a:pt x="4" y="62"/>
                    </a:lnTo>
                    <a:lnTo>
                      <a:pt x="7" y="69"/>
                    </a:lnTo>
                    <a:lnTo>
                      <a:pt x="10" y="74"/>
                    </a:lnTo>
                    <a:lnTo>
                      <a:pt x="15" y="78"/>
                    </a:lnTo>
                    <a:lnTo>
                      <a:pt x="15" y="77"/>
                    </a:lnTo>
                    <a:lnTo>
                      <a:pt x="20" y="70"/>
                    </a:lnTo>
                    <a:lnTo>
                      <a:pt x="25" y="63"/>
                    </a:lnTo>
                    <a:lnTo>
                      <a:pt x="25" y="53"/>
                    </a:lnTo>
                    <a:lnTo>
                      <a:pt x="28" y="47"/>
                    </a:lnTo>
                    <a:lnTo>
                      <a:pt x="28" y="37"/>
                    </a:lnTo>
                    <a:lnTo>
                      <a:pt x="28" y="30"/>
                    </a:lnTo>
                    <a:lnTo>
                      <a:pt x="26" y="22"/>
                    </a:lnTo>
                    <a:lnTo>
                      <a:pt x="25" y="15"/>
                    </a:lnTo>
                    <a:lnTo>
                      <a:pt x="22" y="7"/>
                    </a:lnTo>
                    <a:lnTo>
                      <a:pt x="17" y="2"/>
                    </a:lnTo>
                    <a:lnTo>
                      <a:pt x="14" y="0"/>
                    </a:lnTo>
                  </a:path>
                </a:pathLst>
              </a:custGeom>
              <a:gradFill rotWithShape="0">
                <a:gsLst>
                  <a:gs pos="0">
                    <a:srgbClr val="FF8100"/>
                  </a:gs>
                  <a:gs pos="100000">
                    <a:srgbClr val="FFBF18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A11F1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278" name="Freeform 1082"/>
              <p:cNvSpPr>
                <a:spLocks/>
              </p:cNvSpPr>
              <p:nvPr/>
            </p:nvSpPr>
            <p:spPr bwMode="auto">
              <a:xfrm>
                <a:off x="2298" y="2155"/>
                <a:ext cx="48" cy="50"/>
              </a:xfrm>
              <a:custGeom>
                <a:avLst/>
                <a:gdLst>
                  <a:gd name="T0" fmla="*/ 0 w 48"/>
                  <a:gd name="T1" fmla="*/ 4 h 50"/>
                  <a:gd name="T2" fmla="*/ 0 w 48"/>
                  <a:gd name="T3" fmla="*/ 4 h 50"/>
                  <a:gd name="T4" fmla="*/ 2 w 48"/>
                  <a:gd name="T5" fmla="*/ 4 h 50"/>
                  <a:gd name="T6" fmla="*/ 8 w 48"/>
                  <a:gd name="T7" fmla="*/ 1 h 50"/>
                  <a:gd name="T8" fmla="*/ 14 w 48"/>
                  <a:gd name="T9" fmla="*/ 0 h 50"/>
                  <a:gd name="T10" fmla="*/ 19 w 48"/>
                  <a:gd name="T11" fmla="*/ 1 h 50"/>
                  <a:gd name="T12" fmla="*/ 24 w 48"/>
                  <a:gd name="T13" fmla="*/ 5 h 50"/>
                  <a:gd name="T14" fmla="*/ 30 w 48"/>
                  <a:gd name="T15" fmla="*/ 8 h 50"/>
                  <a:gd name="T16" fmla="*/ 36 w 48"/>
                  <a:gd name="T17" fmla="*/ 11 h 50"/>
                  <a:gd name="T18" fmla="*/ 38 w 48"/>
                  <a:gd name="T19" fmla="*/ 17 h 50"/>
                  <a:gd name="T20" fmla="*/ 42 w 48"/>
                  <a:gd name="T21" fmla="*/ 24 h 50"/>
                  <a:gd name="T22" fmla="*/ 44 w 48"/>
                  <a:gd name="T23" fmla="*/ 31 h 50"/>
                  <a:gd name="T24" fmla="*/ 44 w 48"/>
                  <a:gd name="T25" fmla="*/ 37 h 50"/>
                  <a:gd name="T26" fmla="*/ 47 w 48"/>
                  <a:gd name="T27" fmla="*/ 46 h 50"/>
                  <a:gd name="T28" fmla="*/ 47 w 48"/>
                  <a:gd name="T29" fmla="*/ 46 h 50"/>
                  <a:gd name="T30" fmla="*/ 44 w 48"/>
                  <a:gd name="T31" fmla="*/ 48 h 50"/>
                  <a:gd name="T32" fmla="*/ 38 w 48"/>
                  <a:gd name="T33" fmla="*/ 48 h 50"/>
                  <a:gd name="T34" fmla="*/ 32 w 48"/>
                  <a:gd name="T35" fmla="*/ 49 h 50"/>
                  <a:gd name="T36" fmla="*/ 26 w 48"/>
                  <a:gd name="T37" fmla="*/ 48 h 50"/>
                  <a:gd name="T38" fmla="*/ 19 w 48"/>
                  <a:gd name="T39" fmla="*/ 45 h 50"/>
                  <a:gd name="T40" fmla="*/ 14 w 48"/>
                  <a:gd name="T41" fmla="*/ 41 h 50"/>
                  <a:gd name="T42" fmla="*/ 11 w 48"/>
                  <a:gd name="T43" fmla="*/ 36 h 50"/>
                  <a:gd name="T44" fmla="*/ 8 w 48"/>
                  <a:gd name="T45" fmla="*/ 32 h 50"/>
                  <a:gd name="T46" fmla="*/ 3 w 48"/>
                  <a:gd name="T47" fmla="*/ 27 h 50"/>
                  <a:gd name="T48" fmla="*/ 2 w 48"/>
                  <a:gd name="T49" fmla="*/ 19 h 50"/>
                  <a:gd name="T50" fmla="*/ 1 w 48"/>
                  <a:gd name="T51" fmla="*/ 10 h 50"/>
                  <a:gd name="T52" fmla="*/ 0 w 48"/>
                  <a:gd name="T53" fmla="*/ 4 h 50"/>
                  <a:gd name="T54" fmla="*/ 0 w 48"/>
                  <a:gd name="T55" fmla="*/ 4 h 5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8"/>
                  <a:gd name="T85" fmla="*/ 0 h 50"/>
                  <a:gd name="T86" fmla="*/ 48 w 48"/>
                  <a:gd name="T87" fmla="*/ 50 h 50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8" h="50">
                    <a:moveTo>
                      <a:pt x="0" y="4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8" y="1"/>
                    </a:lnTo>
                    <a:lnTo>
                      <a:pt x="14" y="0"/>
                    </a:lnTo>
                    <a:lnTo>
                      <a:pt x="19" y="1"/>
                    </a:lnTo>
                    <a:lnTo>
                      <a:pt x="24" y="5"/>
                    </a:lnTo>
                    <a:lnTo>
                      <a:pt x="30" y="8"/>
                    </a:lnTo>
                    <a:lnTo>
                      <a:pt x="36" y="11"/>
                    </a:lnTo>
                    <a:lnTo>
                      <a:pt x="38" y="17"/>
                    </a:lnTo>
                    <a:lnTo>
                      <a:pt x="42" y="24"/>
                    </a:lnTo>
                    <a:lnTo>
                      <a:pt x="44" y="31"/>
                    </a:lnTo>
                    <a:lnTo>
                      <a:pt x="44" y="37"/>
                    </a:lnTo>
                    <a:lnTo>
                      <a:pt x="47" y="46"/>
                    </a:lnTo>
                    <a:lnTo>
                      <a:pt x="44" y="48"/>
                    </a:lnTo>
                    <a:lnTo>
                      <a:pt x="38" y="48"/>
                    </a:lnTo>
                    <a:lnTo>
                      <a:pt x="32" y="49"/>
                    </a:lnTo>
                    <a:lnTo>
                      <a:pt x="26" y="48"/>
                    </a:lnTo>
                    <a:lnTo>
                      <a:pt x="19" y="45"/>
                    </a:lnTo>
                    <a:lnTo>
                      <a:pt x="14" y="41"/>
                    </a:lnTo>
                    <a:lnTo>
                      <a:pt x="11" y="36"/>
                    </a:lnTo>
                    <a:lnTo>
                      <a:pt x="8" y="32"/>
                    </a:lnTo>
                    <a:lnTo>
                      <a:pt x="3" y="27"/>
                    </a:lnTo>
                    <a:lnTo>
                      <a:pt x="2" y="19"/>
                    </a:lnTo>
                    <a:lnTo>
                      <a:pt x="1" y="10"/>
                    </a:lnTo>
                    <a:lnTo>
                      <a:pt x="0" y="4"/>
                    </a:lnTo>
                  </a:path>
                </a:pathLst>
              </a:custGeom>
              <a:gradFill rotWithShape="0">
                <a:gsLst>
                  <a:gs pos="0">
                    <a:srgbClr val="FF8100"/>
                  </a:gs>
                  <a:gs pos="100000">
                    <a:srgbClr val="FFBF18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A11F1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279" name="Freeform 1083"/>
              <p:cNvSpPr>
                <a:spLocks/>
              </p:cNvSpPr>
              <p:nvPr/>
            </p:nvSpPr>
            <p:spPr bwMode="auto">
              <a:xfrm>
                <a:off x="2317" y="2051"/>
                <a:ext cx="32" cy="82"/>
              </a:xfrm>
              <a:custGeom>
                <a:avLst/>
                <a:gdLst>
                  <a:gd name="T0" fmla="*/ 15 w 32"/>
                  <a:gd name="T1" fmla="*/ 0 h 82"/>
                  <a:gd name="T2" fmla="*/ 15 w 32"/>
                  <a:gd name="T3" fmla="*/ 0 h 82"/>
                  <a:gd name="T4" fmla="*/ 13 w 32"/>
                  <a:gd name="T5" fmla="*/ 3 h 82"/>
                  <a:gd name="T6" fmla="*/ 9 w 32"/>
                  <a:gd name="T7" fmla="*/ 10 h 82"/>
                  <a:gd name="T8" fmla="*/ 5 w 32"/>
                  <a:gd name="T9" fmla="*/ 17 h 82"/>
                  <a:gd name="T10" fmla="*/ 2 w 32"/>
                  <a:gd name="T11" fmla="*/ 25 h 82"/>
                  <a:gd name="T12" fmla="*/ 0 w 32"/>
                  <a:gd name="T13" fmla="*/ 33 h 82"/>
                  <a:gd name="T14" fmla="*/ 0 w 32"/>
                  <a:gd name="T15" fmla="*/ 41 h 82"/>
                  <a:gd name="T16" fmla="*/ 0 w 32"/>
                  <a:gd name="T17" fmla="*/ 50 h 82"/>
                  <a:gd name="T18" fmla="*/ 2 w 32"/>
                  <a:gd name="T19" fmla="*/ 57 h 82"/>
                  <a:gd name="T20" fmla="*/ 5 w 32"/>
                  <a:gd name="T21" fmla="*/ 64 h 82"/>
                  <a:gd name="T22" fmla="*/ 9 w 32"/>
                  <a:gd name="T23" fmla="*/ 69 h 82"/>
                  <a:gd name="T24" fmla="*/ 11 w 32"/>
                  <a:gd name="T25" fmla="*/ 77 h 82"/>
                  <a:gd name="T26" fmla="*/ 17 w 32"/>
                  <a:gd name="T27" fmla="*/ 81 h 82"/>
                  <a:gd name="T28" fmla="*/ 17 w 32"/>
                  <a:gd name="T29" fmla="*/ 81 h 82"/>
                  <a:gd name="T30" fmla="*/ 18 w 32"/>
                  <a:gd name="T31" fmla="*/ 79 h 82"/>
                  <a:gd name="T32" fmla="*/ 20 w 32"/>
                  <a:gd name="T33" fmla="*/ 72 h 82"/>
                  <a:gd name="T34" fmla="*/ 25 w 32"/>
                  <a:gd name="T35" fmla="*/ 63 h 82"/>
                  <a:gd name="T36" fmla="*/ 28 w 32"/>
                  <a:gd name="T37" fmla="*/ 55 h 82"/>
                  <a:gd name="T38" fmla="*/ 30 w 32"/>
                  <a:gd name="T39" fmla="*/ 50 h 82"/>
                  <a:gd name="T40" fmla="*/ 31 w 32"/>
                  <a:gd name="T41" fmla="*/ 41 h 82"/>
                  <a:gd name="T42" fmla="*/ 31 w 32"/>
                  <a:gd name="T43" fmla="*/ 32 h 82"/>
                  <a:gd name="T44" fmla="*/ 28 w 32"/>
                  <a:gd name="T45" fmla="*/ 25 h 82"/>
                  <a:gd name="T46" fmla="*/ 25 w 32"/>
                  <a:gd name="T47" fmla="*/ 17 h 82"/>
                  <a:gd name="T48" fmla="*/ 23 w 32"/>
                  <a:gd name="T49" fmla="*/ 10 h 82"/>
                  <a:gd name="T50" fmla="*/ 19 w 32"/>
                  <a:gd name="T51" fmla="*/ 4 h 82"/>
                  <a:gd name="T52" fmla="*/ 15 w 32"/>
                  <a:gd name="T53" fmla="*/ 0 h 82"/>
                  <a:gd name="T54" fmla="*/ 15 w 32"/>
                  <a:gd name="T55" fmla="*/ 0 h 8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32"/>
                  <a:gd name="T85" fmla="*/ 0 h 82"/>
                  <a:gd name="T86" fmla="*/ 32 w 32"/>
                  <a:gd name="T87" fmla="*/ 82 h 8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32" h="82">
                    <a:moveTo>
                      <a:pt x="15" y="0"/>
                    </a:moveTo>
                    <a:lnTo>
                      <a:pt x="15" y="0"/>
                    </a:lnTo>
                    <a:lnTo>
                      <a:pt x="13" y="3"/>
                    </a:lnTo>
                    <a:lnTo>
                      <a:pt x="9" y="10"/>
                    </a:lnTo>
                    <a:lnTo>
                      <a:pt x="5" y="17"/>
                    </a:lnTo>
                    <a:lnTo>
                      <a:pt x="2" y="25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7"/>
                    </a:lnTo>
                    <a:lnTo>
                      <a:pt x="5" y="64"/>
                    </a:lnTo>
                    <a:lnTo>
                      <a:pt x="9" y="69"/>
                    </a:lnTo>
                    <a:lnTo>
                      <a:pt x="11" y="77"/>
                    </a:lnTo>
                    <a:lnTo>
                      <a:pt x="17" y="81"/>
                    </a:lnTo>
                    <a:lnTo>
                      <a:pt x="18" y="79"/>
                    </a:lnTo>
                    <a:lnTo>
                      <a:pt x="20" y="72"/>
                    </a:lnTo>
                    <a:lnTo>
                      <a:pt x="25" y="63"/>
                    </a:lnTo>
                    <a:lnTo>
                      <a:pt x="28" y="55"/>
                    </a:lnTo>
                    <a:lnTo>
                      <a:pt x="30" y="50"/>
                    </a:lnTo>
                    <a:lnTo>
                      <a:pt x="31" y="41"/>
                    </a:lnTo>
                    <a:lnTo>
                      <a:pt x="31" y="32"/>
                    </a:lnTo>
                    <a:lnTo>
                      <a:pt x="28" y="25"/>
                    </a:lnTo>
                    <a:lnTo>
                      <a:pt x="25" y="17"/>
                    </a:lnTo>
                    <a:lnTo>
                      <a:pt x="23" y="10"/>
                    </a:lnTo>
                    <a:lnTo>
                      <a:pt x="19" y="4"/>
                    </a:lnTo>
                    <a:lnTo>
                      <a:pt x="15" y="0"/>
                    </a:lnTo>
                  </a:path>
                </a:pathLst>
              </a:custGeom>
              <a:gradFill rotWithShape="0">
                <a:gsLst>
                  <a:gs pos="0">
                    <a:srgbClr val="FF8100"/>
                  </a:gs>
                  <a:gs pos="100000">
                    <a:srgbClr val="FFBF18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A11F1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280" name="Freeform 1084"/>
              <p:cNvSpPr>
                <a:spLocks/>
              </p:cNvSpPr>
              <p:nvPr/>
            </p:nvSpPr>
            <p:spPr bwMode="auto">
              <a:xfrm>
                <a:off x="2273" y="2096"/>
                <a:ext cx="48" cy="49"/>
              </a:xfrm>
              <a:custGeom>
                <a:avLst/>
                <a:gdLst>
                  <a:gd name="T0" fmla="*/ 0 w 48"/>
                  <a:gd name="T1" fmla="*/ 2 h 49"/>
                  <a:gd name="T2" fmla="*/ 0 w 48"/>
                  <a:gd name="T3" fmla="*/ 2 h 49"/>
                  <a:gd name="T4" fmla="*/ 3 w 48"/>
                  <a:gd name="T5" fmla="*/ 1 h 49"/>
                  <a:gd name="T6" fmla="*/ 9 w 48"/>
                  <a:gd name="T7" fmla="*/ 1 h 49"/>
                  <a:gd name="T8" fmla="*/ 16 w 48"/>
                  <a:gd name="T9" fmla="*/ 0 h 49"/>
                  <a:gd name="T10" fmla="*/ 22 w 48"/>
                  <a:gd name="T11" fmla="*/ 1 h 49"/>
                  <a:gd name="T12" fmla="*/ 27 w 48"/>
                  <a:gd name="T13" fmla="*/ 5 h 49"/>
                  <a:gd name="T14" fmla="*/ 31 w 48"/>
                  <a:gd name="T15" fmla="*/ 8 h 49"/>
                  <a:gd name="T16" fmla="*/ 37 w 48"/>
                  <a:gd name="T17" fmla="*/ 12 h 49"/>
                  <a:gd name="T18" fmla="*/ 40 w 48"/>
                  <a:gd name="T19" fmla="*/ 17 h 49"/>
                  <a:gd name="T20" fmla="*/ 44 w 48"/>
                  <a:gd name="T21" fmla="*/ 23 h 49"/>
                  <a:gd name="T22" fmla="*/ 44 w 48"/>
                  <a:gd name="T23" fmla="*/ 32 h 49"/>
                  <a:gd name="T24" fmla="*/ 46 w 48"/>
                  <a:gd name="T25" fmla="*/ 38 h 49"/>
                  <a:gd name="T26" fmla="*/ 47 w 48"/>
                  <a:gd name="T27" fmla="*/ 47 h 49"/>
                  <a:gd name="T28" fmla="*/ 47 w 48"/>
                  <a:gd name="T29" fmla="*/ 47 h 49"/>
                  <a:gd name="T30" fmla="*/ 44 w 48"/>
                  <a:gd name="T31" fmla="*/ 47 h 49"/>
                  <a:gd name="T32" fmla="*/ 39 w 48"/>
                  <a:gd name="T33" fmla="*/ 48 h 49"/>
                  <a:gd name="T34" fmla="*/ 33 w 48"/>
                  <a:gd name="T35" fmla="*/ 48 h 49"/>
                  <a:gd name="T36" fmla="*/ 27 w 48"/>
                  <a:gd name="T37" fmla="*/ 47 h 49"/>
                  <a:gd name="T38" fmla="*/ 23 w 48"/>
                  <a:gd name="T39" fmla="*/ 45 h 49"/>
                  <a:gd name="T40" fmla="*/ 16 w 48"/>
                  <a:gd name="T41" fmla="*/ 41 h 49"/>
                  <a:gd name="T42" fmla="*/ 12 w 48"/>
                  <a:gd name="T43" fmla="*/ 36 h 49"/>
                  <a:gd name="T44" fmla="*/ 7 w 48"/>
                  <a:gd name="T45" fmla="*/ 32 h 49"/>
                  <a:gd name="T46" fmla="*/ 5 w 48"/>
                  <a:gd name="T47" fmla="*/ 24 h 49"/>
                  <a:gd name="T48" fmla="*/ 2 w 48"/>
                  <a:gd name="T49" fmla="*/ 18 h 49"/>
                  <a:gd name="T50" fmla="*/ 0 w 48"/>
                  <a:gd name="T51" fmla="*/ 9 h 49"/>
                  <a:gd name="T52" fmla="*/ 0 w 48"/>
                  <a:gd name="T53" fmla="*/ 2 h 49"/>
                  <a:gd name="T54" fmla="*/ 0 w 48"/>
                  <a:gd name="T55" fmla="*/ 2 h 49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8"/>
                  <a:gd name="T85" fmla="*/ 0 h 49"/>
                  <a:gd name="T86" fmla="*/ 48 w 48"/>
                  <a:gd name="T87" fmla="*/ 49 h 49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8" h="49">
                    <a:moveTo>
                      <a:pt x="0" y="2"/>
                    </a:moveTo>
                    <a:lnTo>
                      <a:pt x="0" y="2"/>
                    </a:lnTo>
                    <a:lnTo>
                      <a:pt x="3" y="1"/>
                    </a:lnTo>
                    <a:lnTo>
                      <a:pt x="9" y="1"/>
                    </a:lnTo>
                    <a:lnTo>
                      <a:pt x="16" y="0"/>
                    </a:lnTo>
                    <a:lnTo>
                      <a:pt x="22" y="1"/>
                    </a:lnTo>
                    <a:lnTo>
                      <a:pt x="27" y="5"/>
                    </a:lnTo>
                    <a:lnTo>
                      <a:pt x="31" y="8"/>
                    </a:lnTo>
                    <a:lnTo>
                      <a:pt x="37" y="12"/>
                    </a:lnTo>
                    <a:lnTo>
                      <a:pt x="40" y="17"/>
                    </a:lnTo>
                    <a:lnTo>
                      <a:pt x="44" y="23"/>
                    </a:lnTo>
                    <a:lnTo>
                      <a:pt x="44" y="32"/>
                    </a:lnTo>
                    <a:lnTo>
                      <a:pt x="46" y="38"/>
                    </a:lnTo>
                    <a:lnTo>
                      <a:pt x="47" y="47"/>
                    </a:lnTo>
                    <a:lnTo>
                      <a:pt x="44" y="47"/>
                    </a:lnTo>
                    <a:lnTo>
                      <a:pt x="39" y="48"/>
                    </a:lnTo>
                    <a:lnTo>
                      <a:pt x="33" y="48"/>
                    </a:lnTo>
                    <a:lnTo>
                      <a:pt x="27" y="47"/>
                    </a:lnTo>
                    <a:lnTo>
                      <a:pt x="23" y="45"/>
                    </a:lnTo>
                    <a:lnTo>
                      <a:pt x="16" y="41"/>
                    </a:lnTo>
                    <a:lnTo>
                      <a:pt x="12" y="36"/>
                    </a:lnTo>
                    <a:lnTo>
                      <a:pt x="7" y="32"/>
                    </a:lnTo>
                    <a:lnTo>
                      <a:pt x="5" y="24"/>
                    </a:lnTo>
                    <a:lnTo>
                      <a:pt x="2" y="18"/>
                    </a:lnTo>
                    <a:lnTo>
                      <a:pt x="0" y="9"/>
                    </a:lnTo>
                    <a:lnTo>
                      <a:pt x="0" y="2"/>
                    </a:lnTo>
                  </a:path>
                </a:pathLst>
              </a:custGeom>
              <a:gradFill rotWithShape="0">
                <a:gsLst>
                  <a:gs pos="0">
                    <a:srgbClr val="FF8100"/>
                  </a:gs>
                  <a:gs pos="100000">
                    <a:srgbClr val="FFBF18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A11F1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281" name="Freeform 1085"/>
              <p:cNvSpPr>
                <a:spLocks/>
              </p:cNvSpPr>
              <p:nvPr/>
            </p:nvSpPr>
            <p:spPr bwMode="auto">
              <a:xfrm>
                <a:off x="2279" y="2021"/>
                <a:ext cx="34" cy="70"/>
              </a:xfrm>
              <a:custGeom>
                <a:avLst/>
                <a:gdLst>
                  <a:gd name="T0" fmla="*/ 3 w 34"/>
                  <a:gd name="T1" fmla="*/ 0 h 70"/>
                  <a:gd name="T2" fmla="*/ 3 w 34"/>
                  <a:gd name="T3" fmla="*/ 0 h 70"/>
                  <a:gd name="T4" fmla="*/ 3 w 34"/>
                  <a:gd name="T5" fmla="*/ 5 h 70"/>
                  <a:gd name="T6" fmla="*/ 1 w 34"/>
                  <a:gd name="T7" fmla="*/ 13 h 70"/>
                  <a:gd name="T8" fmla="*/ 0 w 34"/>
                  <a:gd name="T9" fmla="*/ 19 h 70"/>
                  <a:gd name="T10" fmla="*/ 0 w 34"/>
                  <a:gd name="T11" fmla="*/ 27 h 70"/>
                  <a:gd name="T12" fmla="*/ 1 w 34"/>
                  <a:gd name="T13" fmla="*/ 34 h 70"/>
                  <a:gd name="T14" fmla="*/ 1 w 34"/>
                  <a:gd name="T15" fmla="*/ 44 h 70"/>
                  <a:gd name="T16" fmla="*/ 6 w 34"/>
                  <a:gd name="T17" fmla="*/ 48 h 70"/>
                  <a:gd name="T18" fmla="*/ 9 w 34"/>
                  <a:gd name="T19" fmla="*/ 56 h 70"/>
                  <a:gd name="T20" fmla="*/ 15 w 34"/>
                  <a:gd name="T21" fmla="*/ 59 h 70"/>
                  <a:gd name="T22" fmla="*/ 19 w 34"/>
                  <a:gd name="T23" fmla="*/ 63 h 70"/>
                  <a:gd name="T24" fmla="*/ 24 w 34"/>
                  <a:gd name="T25" fmla="*/ 67 h 70"/>
                  <a:gd name="T26" fmla="*/ 30 w 34"/>
                  <a:gd name="T27" fmla="*/ 69 h 70"/>
                  <a:gd name="T28" fmla="*/ 30 w 34"/>
                  <a:gd name="T29" fmla="*/ 69 h 70"/>
                  <a:gd name="T30" fmla="*/ 31 w 34"/>
                  <a:gd name="T31" fmla="*/ 65 h 70"/>
                  <a:gd name="T32" fmla="*/ 32 w 34"/>
                  <a:gd name="T33" fmla="*/ 57 h 70"/>
                  <a:gd name="T34" fmla="*/ 33 w 34"/>
                  <a:gd name="T35" fmla="*/ 48 h 70"/>
                  <a:gd name="T36" fmla="*/ 33 w 34"/>
                  <a:gd name="T37" fmla="*/ 40 h 70"/>
                  <a:gd name="T38" fmla="*/ 32 w 34"/>
                  <a:gd name="T39" fmla="*/ 33 h 70"/>
                  <a:gd name="T40" fmla="*/ 30 w 34"/>
                  <a:gd name="T41" fmla="*/ 26 h 70"/>
                  <a:gd name="T42" fmla="*/ 27 w 34"/>
                  <a:gd name="T43" fmla="*/ 20 h 70"/>
                  <a:gd name="T44" fmla="*/ 24 w 34"/>
                  <a:gd name="T45" fmla="*/ 14 h 70"/>
                  <a:gd name="T46" fmla="*/ 20 w 34"/>
                  <a:gd name="T47" fmla="*/ 9 h 70"/>
                  <a:gd name="T48" fmla="*/ 15 w 34"/>
                  <a:gd name="T49" fmla="*/ 5 h 70"/>
                  <a:gd name="T50" fmla="*/ 9 w 34"/>
                  <a:gd name="T51" fmla="*/ 3 h 70"/>
                  <a:gd name="T52" fmla="*/ 3 w 34"/>
                  <a:gd name="T53" fmla="*/ 0 h 70"/>
                  <a:gd name="T54" fmla="*/ 3 w 34"/>
                  <a:gd name="T55" fmla="*/ 0 h 7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34"/>
                  <a:gd name="T85" fmla="*/ 0 h 70"/>
                  <a:gd name="T86" fmla="*/ 34 w 34"/>
                  <a:gd name="T87" fmla="*/ 70 h 70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34" h="70">
                    <a:moveTo>
                      <a:pt x="3" y="0"/>
                    </a:moveTo>
                    <a:lnTo>
                      <a:pt x="3" y="0"/>
                    </a:lnTo>
                    <a:lnTo>
                      <a:pt x="3" y="5"/>
                    </a:lnTo>
                    <a:lnTo>
                      <a:pt x="1" y="13"/>
                    </a:lnTo>
                    <a:lnTo>
                      <a:pt x="0" y="19"/>
                    </a:lnTo>
                    <a:lnTo>
                      <a:pt x="0" y="27"/>
                    </a:lnTo>
                    <a:lnTo>
                      <a:pt x="1" y="34"/>
                    </a:lnTo>
                    <a:lnTo>
                      <a:pt x="1" y="44"/>
                    </a:lnTo>
                    <a:lnTo>
                      <a:pt x="6" y="48"/>
                    </a:lnTo>
                    <a:lnTo>
                      <a:pt x="9" y="56"/>
                    </a:lnTo>
                    <a:lnTo>
                      <a:pt x="15" y="59"/>
                    </a:lnTo>
                    <a:lnTo>
                      <a:pt x="19" y="63"/>
                    </a:lnTo>
                    <a:lnTo>
                      <a:pt x="24" y="67"/>
                    </a:lnTo>
                    <a:lnTo>
                      <a:pt x="30" y="69"/>
                    </a:lnTo>
                    <a:lnTo>
                      <a:pt x="31" y="65"/>
                    </a:lnTo>
                    <a:lnTo>
                      <a:pt x="32" y="57"/>
                    </a:lnTo>
                    <a:lnTo>
                      <a:pt x="33" y="48"/>
                    </a:lnTo>
                    <a:lnTo>
                      <a:pt x="33" y="40"/>
                    </a:lnTo>
                    <a:lnTo>
                      <a:pt x="32" y="33"/>
                    </a:lnTo>
                    <a:lnTo>
                      <a:pt x="30" y="26"/>
                    </a:lnTo>
                    <a:lnTo>
                      <a:pt x="27" y="20"/>
                    </a:lnTo>
                    <a:lnTo>
                      <a:pt x="24" y="14"/>
                    </a:lnTo>
                    <a:lnTo>
                      <a:pt x="20" y="9"/>
                    </a:lnTo>
                    <a:lnTo>
                      <a:pt x="15" y="5"/>
                    </a:lnTo>
                    <a:lnTo>
                      <a:pt x="9" y="3"/>
                    </a:lnTo>
                    <a:lnTo>
                      <a:pt x="3" y="0"/>
                    </a:lnTo>
                  </a:path>
                </a:pathLst>
              </a:custGeom>
              <a:gradFill rotWithShape="0">
                <a:gsLst>
                  <a:gs pos="0">
                    <a:srgbClr val="FF8100"/>
                  </a:gs>
                  <a:gs pos="100000">
                    <a:srgbClr val="FFBF18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A11F1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282" name="Line 1086"/>
              <p:cNvSpPr>
                <a:spLocks noChangeShapeType="1"/>
              </p:cNvSpPr>
              <p:nvPr/>
            </p:nvSpPr>
            <p:spPr bwMode="auto">
              <a:xfrm>
                <a:off x="2404" y="2420"/>
                <a:ext cx="138" cy="184"/>
              </a:xfrm>
              <a:prstGeom prst="line">
                <a:avLst/>
              </a:prstGeom>
              <a:noFill/>
              <a:ln w="9525">
                <a:solidFill>
                  <a:srgbClr val="A1625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0283" name="Line 1087"/>
              <p:cNvSpPr>
                <a:spLocks noChangeShapeType="1"/>
              </p:cNvSpPr>
              <p:nvPr/>
            </p:nvSpPr>
            <p:spPr bwMode="auto">
              <a:xfrm flipH="1" flipV="1">
                <a:off x="2336" y="2252"/>
                <a:ext cx="55" cy="124"/>
              </a:xfrm>
              <a:prstGeom prst="line">
                <a:avLst/>
              </a:prstGeom>
              <a:noFill/>
              <a:ln w="9525">
                <a:solidFill>
                  <a:srgbClr val="A11F1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0284" name="Line 1088"/>
              <p:cNvSpPr>
                <a:spLocks noChangeShapeType="1"/>
              </p:cNvSpPr>
              <p:nvPr/>
            </p:nvSpPr>
            <p:spPr bwMode="auto">
              <a:xfrm flipH="1" flipV="1">
                <a:off x="2256" y="2403"/>
                <a:ext cx="111" cy="17"/>
              </a:xfrm>
              <a:prstGeom prst="line">
                <a:avLst/>
              </a:prstGeom>
              <a:noFill/>
              <a:ln w="9525">
                <a:solidFill>
                  <a:srgbClr val="A11F1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0285" name="Line 1089"/>
              <p:cNvSpPr>
                <a:spLocks noChangeShapeType="1"/>
              </p:cNvSpPr>
              <p:nvPr/>
            </p:nvSpPr>
            <p:spPr bwMode="auto">
              <a:xfrm flipH="1" flipV="1">
                <a:off x="2296" y="2216"/>
                <a:ext cx="55" cy="123"/>
              </a:xfrm>
              <a:prstGeom prst="line">
                <a:avLst/>
              </a:prstGeom>
              <a:noFill/>
              <a:ln w="9525">
                <a:solidFill>
                  <a:srgbClr val="A11F1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0286" name="Line 1090"/>
              <p:cNvSpPr>
                <a:spLocks noChangeShapeType="1"/>
              </p:cNvSpPr>
              <p:nvPr/>
            </p:nvSpPr>
            <p:spPr bwMode="auto">
              <a:xfrm flipH="1" flipV="1">
                <a:off x="2212" y="2366"/>
                <a:ext cx="115" cy="19"/>
              </a:xfrm>
              <a:prstGeom prst="line">
                <a:avLst/>
              </a:prstGeom>
              <a:noFill/>
              <a:ln w="9525">
                <a:solidFill>
                  <a:srgbClr val="A11F1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0287" name="Line 1091"/>
              <p:cNvSpPr>
                <a:spLocks noChangeShapeType="1"/>
              </p:cNvSpPr>
              <p:nvPr/>
            </p:nvSpPr>
            <p:spPr bwMode="auto">
              <a:xfrm flipH="1" flipV="1">
                <a:off x="2254" y="2178"/>
                <a:ext cx="55" cy="124"/>
              </a:xfrm>
              <a:prstGeom prst="line">
                <a:avLst/>
              </a:prstGeom>
              <a:noFill/>
              <a:ln w="9525">
                <a:solidFill>
                  <a:srgbClr val="A11F1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0288" name="Line 1092"/>
              <p:cNvSpPr>
                <a:spLocks noChangeShapeType="1"/>
              </p:cNvSpPr>
              <p:nvPr/>
            </p:nvSpPr>
            <p:spPr bwMode="auto">
              <a:xfrm flipH="1" flipV="1">
                <a:off x="2171" y="2331"/>
                <a:ext cx="113" cy="15"/>
              </a:xfrm>
              <a:prstGeom prst="line">
                <a:avLst/>
              </a:prstGeom>
              <a:noFill/>
              <a:ln w="9525">
                <a:solidFill>
                  <a:srgbClr val="A11F1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0289" name="Line 1093"/>
              <p:cNvSpPr>
                <a:spLocks noChangeShapeType="1"/>
              </p:cNvSpPr>
              <p:nvPr/>
            </p:nvSpPr>
            <p:spPr bwMode="auto">
              <a:xfrm flipH="1" flipV="1">
                <a:off x="2211" y="2143"/>
                <a:ext cx="55" cy="124"/>
              </a:xfrm>
              <a:prstGeom prst="line">
                <a:avLst/>
              </a:prstGeom>
              <a:noFill/>
              <a:ln w="9525">
                <a:solidFill>
                  <a:srgbClr val="A11F1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0290" name="Line 1094"/>
              <p:cNvSpPr>
                <a:spLocks noChangeShapeType="1"/>
              </p:cNvSpPr>
              <p:nvPr/>
            </p:nvSpPr>
            <p:spPr bwMode="auto">
              <a:xfrm flipH="1" flipV="1">
                <a:off x="2128" y="2296"/>
                <a:ext cx="114" cy="17"/>
              </a:xfrm>
              <a:prstGeom prst="line">
                <a:avLst/>
              </a:prstGeom>
              <a:noFill/>
              <a:ln w="9525">
                <a:solidFill>
                  <a:srgbClr val="A11F1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0291" name="Line 1095"/>
              <p:cNvSpPr>
                <a:spLocks noChangeShapeType="1"/>
              </p:cNvSpPr>
              <p:nvPr/>
            </p:nvSpPr>
            <p:spPr bwMode="auto">
              <a:xfrm flipH="1" flipV="1">
                <a:off x="2168" y="2105"/>
                <a:ext cx="56" cy="125"/>
              </a:xfrm>
              <a:prstGeom prst="line">
                <a:avLst/>
              </a:prstGeom>
              <a:noFill/>
              <a:ln w="9525">
                <a:solidFill>
                  <a:srgbClr val="A11F1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0292" name="Line 1096"/>
              <p:cNvSpPr>
                <a:spLocks noChangeShapeType="1"/>
              </p:cNvSpPr>
              <p:nvPr/>
            </p:nvSpPr>
            <p:spPr bwMode="auto">
              <a:xfrm flipH="1" flipV="1">
                <a:off x="2086" y="2260"/>
                <a:ext cx="114" cy="17"/>
              </a:xfrm>
              <a:prstGeom prst="line">
                <a:avLst/>
              </a:prstGeom>
              <a:noFill/>
              <a:ln w="9525">
                <a:solidFill>
                  <a:srgbClr val="A11F1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0293" name="Line 1097"/>
              <p:cNvSpPr>
                <a:spLocks noChangeShapeType="1"/>
              </p:cNvSpPr>
              <p:nvPr/>
            </p:nvSpPr>
            <p:spPr bwMode="auto">
              <a:xfrm flipH="1" flipV="1">
                <a:off x="2083" y="2146"/>
                <a:ext cx="91" cy="75"/>
              </a:xfrm>
              <a:prstGeom prst="line">
                <a:avLst/>
              </a:prstGeom>
              <a:noFill/>
              <a:ln w="9525">
                <a:solidFill>
                  <a:srgbClr val="A11F1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0294" name="Freeform 1098"/>
              <p:cNvSpPr>
                <a:spLocks/>
              </p:cNvSpPr>
              <p:nvPr/>
            </p:nvSpPr>
            <p:spPr bwMode="auto">
              <a:xfrm>
                <a:off x="2375" y="2342"/>
                <a:ext cx="36" cy="67"/>
              </a:xfrm>
              <a:custGeom>
                <a:avLst/>
                <a:gdLst>
                  <a:gd name="T0" fmla="*/ 3 w 36"/>
                  <a:gd name="T1" fmla="*/ 0 h 67"/>
                  <a:gd name="T2" fmla="*/ 3 w 36"/>
                  <a:gd name="T3" fmla="*/ 0 h 67"/>
                  <a:gd name="T4" fmla="*/ 3 w 36"/>
                  <a:gd name="T5" fmla="*/ 2 h 67"/>
                  <a:gd name="T6" fmla="*/ 0 w 36"/>
                  <a:gd name="T7" fmla="*/ 12 h 67"/>
                  <a:gd name="T8" fmla="*/ 0 w 36"/>
                  <a:gd name="T9" fmla="*/ 18 h 67"/>
                  <a:gd name="T10" fmla="*/ 0 w 36"/>
                  <a:gd name="T11" fmla="*/ 27 h 67"/>
                  <a:gd name="T12" fmla="*/ 1 w 36"/>
                  <a:gd name="T13" fmla="*/ 35 h 67"/>
                  <a:gd name="T14" fmla="*/ 5 w 36"/>
                  <a:gd name="T15" fmla="*/ 43 h 67"/>
                  <a:gd name="T16" fmla="*/ 7 w 36"/>
                  <a:gd name="T17" fmla="*/ 48 h 67"/>
                  <a:gd name="T18" fmla="*/ 10 w 36"/>
                  <a:gd name="T19" fmla="*/ 54 h 67"/>
                  <a:gd name="T20" fmla="*/ 15 w 36"/>
                  <a:gd name="T21" fmla="*/ 60 h 67"/>
                  <a:gd name="T22" fmla="*/ 21 w 36"/>
                  <a:gd name="T23" fmla="*/ 61 h 67"/>
                  <a:gd name="T24" fmla="*/ 27 w 36"/>
                  <a:gd name="T25" fmla="*/ 65 h 67"/>
                  <a:gd name="T26" fmla="*/ 31 w 36"/>
                  <a:gd name="T27" fmla="*/ 66 h 67"/>
                  <a:gd name="T28" fmla="*/ 31 w 36"/>
                  <a:gd name="T29" fmla="*/ 66 h 67"/>
                  <a:gd name="T30" fmla="*/ 33 w 36"/>
                  <a:gd name="T31" fmla="*/ 62 h 67"/>
                  <a:gd name="T32" fmla="*/ 35 w 36"/>
                  <a:gd name="T33" fmla="*/ 55 h 67"/>
                  <a:gd name="T34" fmla="*/ 35 w 36"/>
                  <a:gd name="T35" fmla="*/ 46 h 67"/>
                  <a:gd name="T36" fmla="*/ 35 w 36"/>
                  <a:gd name="T37" fmla="*/ 38 h 67"/>
                  <a:gd name="T38" fmla="*/ 33 w 36"/>
                  <a:gd name="T39" fmla="*/ 31 h 67"/>
                  <a:gd name="T40" fmla="*/ 31 w 36"/>
                  <a:gd name="T41" fmla="*/ 24 h 67"/>
                  <a:gd name="T42" fmla="*/ 29 w 36"/>
                  <a:gd name="T43" fmla="*/ 17 h 67"/>
                  <a:gd name="T44" fmla="*/ 27 w 36"/>
                  <a:gd name="T45" fmla="*/ 12 h 67"/>
                  <a:gd name="T46" fmla="*/ 21 w 36"/>
                  <a:gd name="T47" fmla="*/ 7 h 67"/>
                  <a:gd name="T48" fmla="*/ 15 w 36"/>
                  <a:gd name="T49" fmla="*/ 3 h 67"/>
                  <a:gd name="T50" fmla="*/ 9 w 36"/>
                  <a:gd name="T51" fmla="*/ 0 h 67"/>
                  <a:gd name="T52" fmla="*/ 3 w 36"/>
                  <a:gd name="T53" fmla="*/ 0 h 67"/>
                  <a:gd name="T54" fmla="*/ 3 w 36"/>
                  <a:gd name="T55" fmla="*/ 0 h 6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36"/>
                  <a:gd name="T85" fmla="*/ 0 h 67"/>
                  <a:gd name="T86" fmla="*/ 36 w 36"/>
                  <a:gd name="T87" fmla="*/ 67 h 67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36" h="67">
                    <a:moveTo>
                      <a:pt x="3" y="0"/>
                    </a:moveTo>
                    <a:lnTo>
                      <a:pt x="3" y="0"/>
                    </a:lnTo>
                    <a:lnTo>
                      <a:pt x="3" y="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7"/>
                    </a:lnTo>
                    <a:lnTo>
                      <a:pt x="1" y="35"/>
                    </a:lnTo>
                    <a:lnTo>
                      <a:pt x="5" y="43"/>
                    </a:lnTo>
                    <a:lnTo>
                      <a:pt x="7" y="48"/>
                    </a:lnTo>
                    <a:lnTo>
                      <a:pt x="10" y="54"/>
                    </a:lnTo>
                    <a:lnTo>
                      <a:pt x="15" y="60"/>
                    </a:lnTo>
                    <a:lnTo>
                      <a:pt x="21" y="61"/>
                    </a:lnTo>
                    <a:lnTo>
                      <a:pt x="27" y="65"/>
                    </a:lnTo>
                    <a:lnTo>
                      <a:pt x="31" y="66"/>
                    </a:lnTo>
                    <a:lnTo>
                      <a:pt x="33" y="62"/>
                    </a:lnTo>
                    <a:lnTo>
                      <a:pt x="35" y="55"/>
                    </a:lnTo>
                    <a:lnTo>
                      <a:pt x="35" y="46"/>
                    </a:lnTo>
                    <a:lnTo>
                      <a:pt x="35" y="38"/>
                    </a:lnTo>
                    <a:lnTo>
                      <a:pt x="33" y="31"/>
                    </a:lnTo>
                    <a:lnTo>
                      <a:pt x="31" y="24"/>
                    </a:lnTo>
                    <a:lnTo>
                      <a:pt x="29" y="17"/>
                    </a:lnTo>
                    <a:lnTo>
                      <a:pt x="27" y="12"/>
                    </a:lnTo>
                    <a:lnTo>
                      <a:pt x="21" y="7"/>
                    </a:lnTo>
                    <a:lnTo>
                      <a:pt x="15" y="3"/>
                    </a:lnTo>
                    <a:lnTo>
                      <a:pt x="9" y="0"/>
                    </a:lnTo>
                    <a:lnTo>
                      <a:pt x="3" y="0"/>
                    </a:lnTo>
                  </a:path>
                </a:pathLst>
              </a:custGeom>
              <a:gradFill rotWithShape="0">
                <a:gsLst>
                  <a:gs pos="0">
                    <a:srgbClr val="FF8100"/>
                  </a:gs>
                  <a:gs pos="100000">
                    <a:srgbClr val="FFBF18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A11F1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295" name="Freeform 1099"/>
              <p:cNvSpPr>
                <a:spLocks/>
              </p:cNvSpPr>
              <p:nvPr/>
            </p:nvSpPr>
            <p:spPr bwMode="auto">
              <a:xfrm>
                <a:off x="2338" y="2402"/>
                <a:ext cx="64" cy="38"/>
              </a:xfrm>
              <a:custGeom>
                <a:avLst/>
                <a:gdLst>
                  <a:gd name="T0" fmla="*/ 0 w 64"/>
                  <a:gd name="T1" fmla="*/ 14 h 38"/>
                  <a:gd name="T2" fmla="*/ 0 w 64"/>
                  <a:gd name="T3" fmla="*/ 14 h 38"/>
                  <a:gd name="T4" fmla="*/ 4 w 64"/>
                  <a:gd name="T5" fmla="*/ 12 h 38"/>
                  <a:gd name="T6" fmla="*/ 10 w 64"/>
                  <a:gd name="T7" fmla="*/ 6 h 38"/>
                  <a:gd name="T8" fmla="*/ 14 w 64"/>
                  <a:gd name="T9" fmla="*/ 1 h 38"/>
                  <a:gd name="T10" fmla="*/ 19 w 64"/>
                  <a:gd name="T11" fmla="*/ 0 h 38"/>
                  <a:gd name="T12" fmla="*/ 27 w 64"/>
                  <a:gd name="T13" fmla="*/ 0 h 38"/>
                  <a:gd name="T14" fmla="*/ 34 w 64"/>
                  <a:gd name="T15" fmla="*/ 0 h 38"/>
                  <a:gd name="T16" fmla="*/ 37 w 64"/>
                  <a:gd name="T17" fmla="*/ 0 h 38"/>
                  <a:gd name="T18" fmla="*/ 42 w 64"/>
                  <a:gd name="T19" fmla="*/ 1 h 38"/>
                  <a:gd name="T20" fmla="*/ 47 w 64"/>
                  <a:gd name="T21" fmla="*/ 6 h 38"/>
                  <a:gd name="T22" fmla="*/ 52 w 64"/>
                  <a:gd name="T23" fmla="*/ 9 h 38"/>
                  <a:gd name="T24" fmla="*/ 58 w 64"/>
                  <a:gd name="T25" fmla="*/ 14 h 38"/>
                  <a:gd name="T26" fmla="*/ 63 w 64"/>
                  <a:gd name="T27" fmla="*/ 22 h 38"/>
                  <a:gd name="T28" fmla="*/ 63 w 64"/>
                  <a:gd name="T29" fmla="*/ 22 h 38"/>
                  <a:gd name="T30" fmla="*/ 60 w 64"/>
                  <a:gd name="T31" fmla="*/ 24 h 38"/>
                  <a:gd name="T32" fmla="*/ 52 w 64"/>
                  <a:gd name="T33" fmla="*/ 29 h 38"/>
                  <a:gd name="T34" fmla="*/ 47 w 64"/>
                  <a:gd name="T35" fmla="*/ 33 h 38"/>
                  <a:gd name="T36" fmla="*/ 41 w 64"/>
                  <a:gd name="T37" fmla="*/ 35 h 38"/>
                  <a:gd name="T38" fmla="*/ 36 w 64"/>
                  <a:gd name="T39" fmla="*/ 36 h 38"/>
                  <a:gd name="T40" fmla="*/ 29 w 64"/>
                  <a:gd name="T41" fmla="*/ 37 h 38"/>
                  <a:gd name="T42" fmla="*/ 24 w 64"/>
                  <a:gd name="T43" fmla="*/ 35 h 38"/>
                  <a:gd name="T44" fmla="*/ 18 w 64"/>
                  <a:gd name="T45" fmla="*/ 33 h 38"/>
                  <a:gd name="T46" fmla="*/ 13 w 64"/>
                  <a:gd name="T47" fmla="*/ 30 h 38"/>
                  <a:gd name="T48" fmla="*/ 9 w 64"/>
                  <a:gd name="T49" fmla="*/ 24 h 38"/>
                  <a:gd name="T50" fmla="*/ 4 w 64"/>
                  <a:gd name="T51" fmla="*/ 17 h 38"/>
                  <a:gd name="T52" fmla="*/ 0 w 64"/>
                  <a:gd name="T53" fmla="*/ 14 h 38"/>
                  <a:gd name="T54" fmla="*/ 0 w 64"/>
                  <a:gd name="T55" fmla="*/ 14 h 38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64"/>
                  <a:gd name="T85" fmla="*/ 0 h 38"/>
                  <a:gd name="T86" fmla="*/ 64 w 64"/>
                  <a:gd name="T87" fmla="*/ 38 h 38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64" h="38">
                    <a:moveTo>
                      <a:pt x="0" y="14"/>
                    </a:moveTo>
                    <a:lnTo>
                      <a:pt x="0" y="14"/>
                    </a:lnTo>
                    <a:lnTo>
                      <a:pt x="4" y="12"/>
                    </a:lnTo>
                    <a:lnTo>
                      <a:pt x="10" y="6"/>
                    </a:lnTo>
                    <a:lnTo>
                      <a:pt x="14" y="1"/>
                    </a:lnTo>
                    <a:lnTo>
                      <a:pt x="19" y="0"/>
                    </a:lnTo>
                    <a:lnTo>
                      <a:pt x="27" y="0"/>
                    </a:lnTo>
                    <a:lnTo>
                      <a:pt x="34" y="0"/>
                    </a:lnTo>
                    <a:lnTo>
                      <a:pt x="37" y="0"/>
                    </a:lnTo>
                    <a:lnTo>
                      <a:pt x="42" y="1"/>
                    </a:lnTo>
                    <a:lnTo>
                      <a:pt x="47" y="6"/>
                    </a:lnTo>
                    <a:lnTo>
                      <a:pt x="52" y="9"/>
                    </a:lnTo>
                    <a:lnTo>
                      <a:pt x="58" y="14"/>
                    </a:lnTo>
                    <a:lnTo>
                      <a:pt x="63" y="22"/>
                    </a:lnTo>
                    <a:lnTo>
                      <a:pt x="60" y="24"/>
                    </a:lnTo>
                    <a:lnTo>
                      <a:pt x="52" y="29"/>
                    </a:lnTo>
                    <a:lnTo>
                      <a:pt x="47" y="33"/>
                    </a:lnTo>
                    <a:lnTo>
                      <a:pt x="41" y="35"/>
                    </a:lnTo>
                    <a:lnTo>
                      <a:pt x="36" y="36"/>
                    </a:lnTo>
                    <a:lnTo>
                      <a:pt x="29" y="37"/>
                    </a:lnTo>
                    <a:lnTo>
                      <a:pt x="24" y="35"/>
                    </a:lnTo>
                    <a:lnTo>
                      <a:pt x="18" y="33"/>
                    </a:lnTo>
                    <a:lnTo>
                      <a:pt x="13" y="30"/>
                    </a:lnTo>
                    <a:lnTo>
                      <a:pt x="9" y="24"/>
                    </a:lnTo>
                    <a:lnTo>
                      <a:pt x="4" y="17"/>
                    </a:lnTo>
                    <a:lnTo>
                      <a:pt x="0" y="14"/>
                    </a:lnTo>
                  </a:path>
                </a:pathLst>
              </a:custGeom>
              <a:gradFill rotWithShape="0">
                <a:gsLst>
                  <a:gs pos="0">
                    <a:srgbClr val="FF8100"/>
                  </a:gs>
                  <a:gs pos="100000">
                    <a:srgbClr val="FFBF18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A11F1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296" name="Freeform 1100"/>
              <p:cNvSpPr>
                <a:spLocks/>
              </p:cNvSpPr>
              <p:nvPr/>
            </p:nvSpPr>
            <p:spPr bwMode="auto">
              <a:xfrm>
                <a:off x="2334" y="2306"/>
                <a:ext cx="34" cy="68"/>
              </a:xfrm>
              <a:custGeom>
                <a:avLst/>
                <a:gdLst>
                  <a:gd name="T0" fmla="*/ 2 w 34"/>
                  <a:gd name="T1" fmla="*/ 0 h 68"/>
                  <a:gd name="T2" fmla="*/ 2 w 34"/>
                  <a:gd name="T3" fmla="*/ 0 h 68"/>
                  <a:gd name="T4" fmla="*/ 1 w 34"/>
                  <a:gd name="T5" fmla="*/ 4 h 68"/>
                  <a:gd name="T6" fmla="*/ 0 w 34"/>
                  <a:gd name="T7" fmla="*/ 11 h 68"/>
                  <a:gd name="T8" fmla="*/ 0 w 34"/>
                  <a:gd name="T9" fmla="*/ 20 h 68"/>
                  <a:gd name="T10" fmla="*/ 0 w 34"/>
                  <a:gd name="T11" fmla="*/ 28 h 68"/>
                  <a:gd name="T12" fmla="*/ 1 w 34"/>
                  <a:gd name="T13" fmla="*/ 36 h 68"/>
                  <a:gd name="T14" fmla="*/ 2 w 34"/>
                  <a:gd name="T15" fmla="*/ 40 h 68"/>
                  <a:gd name="T16" fmla="*/ 6 w 34"/>
                  <a:gd name="T17" fmla="*/ 48 h 68"/>
                  <a:gd name="T18" fmla="*/ 11 w 34"/>
                  <a:gd name="T19" fmla="*/ 53 h 68"/>
                  <a:gd name="T20" fmla="*/ 14 w 34"/>
                  <a:gd name="T21" fmla="*/ 58 h 68"/>
                  <a:gd name="T22" fmla="*/ 19 w 34"/>
                  <a:gd name="T23" fmla="*/ 61 h 68"/>
                  <a:gd name="T24" fmla="*/ 25 w 34"/>
                  <a:gd name="T25" fmla="*/ 65 h 68"/>
                  <a:gd name="T26" fmla="*/ 32 w 34"/>
                  <a:gd name="T27" fmla="*/ 67 h 68"/>
                  <a:gd name="T28" fmla="*/ 32 w 34"/>
                  <a:gd name="T29" fmla="*/ 67 h 68"/>
                  <a:gd name="T30" fmla="*/ 33 w 34"/>
                  <a:gd name="T31" fmla="*/ 63 h 68"/>
                  <a:gd name="T32" fmla="*/ 33 w 34"/>
                  <a:gd name="T33" fmla="*/ 54 h 68"/>
                  <a:gd name="T34" fmla="*/ 33 w 34"/>
                  <a:gd name="T35" fmla="*/ 47 h 68"/>
                  <a:gd name="T36" fmla="*/ 33 w 34"/>
                  <a:gd name="T37" fmla="*/ 39 h 68"/>
                  <a:gd name="T38" fmla="*/ 33 w 34"/>
                  <a:gd name="T39" fmla="*/ 31 h 68"/>
                  <a:gd name="T40" fmla="*/ 30 w 34"/>
                  <a:gd name="T41" fmla="*/ 24 h 68"/>
                  <a:gd name="T42" fmla="*/ 28 w 34"/>
                  <a:gd name="T43" fmla="*/ 18 h 68"/>
                  <a:gd name="T44" fmla="*/ 23 w 34"/>
                  <a:gd name="T45" fmla="*/ 12 h 68"/>
                  <a:gd name="T46" fmla="*/ 18 w 34"/>
                  <a:gd name="T47" fmla="*/ 8 h 68"/>
                  <a:gd name="T48" fmla="*/ 14 w 34"/>
                  <a:gd name="T49" fmla="*/ 4 h 68"/>
                  <a:gd name="T50" fmla="*/ 8 w 34"/>
                  <a:gd name="T51" fmla="*/ 3 h 68"/>
                  <a:gd name="T52" fmla="*/ 2 w 34"/>
                  <a:gd name="T53" fmla="*/ 0 h 68"/>
                  <a:gd name="T54" fmla="*/ 2 w 34"/>
                  <a:gd name="T55" fmla="*/ 0 h 68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34"/>
                  <a:gd name="T85" fmla="*/ 0 h 68"/>
                  <a:gd name="T86" fmla="*/ 34 w 34"/>
                  <a:gd name="T87" fmla="*/ 68 h 68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34" h="68">
                    <a:moveTo>
                      <a:pt x="2" y="0"/>
                    </a:moveTo>
                    <a:lnTo>
                      <a:pt x="2" y="0"/>
                    </a:lnTo>
                    <a:lnTo>
                      <a:pt x="1" y="4"/>
                    </a:lnTo>
                    <a:lnTo>
                      <a:pt x="0" y="11"/>
                    </a:lnTo>
                    <a:lnTo>
                      <a:pt x="0" y="20"/>
                    </a:lnTo>
                    <a:lnTo>
                      <a:pt x="0" y="28"/>
                    </a:lnTo>
                    <a:lnTo>
                      <a:pt x="1" y="36"/>
                    </a:lnTo>
                    <a:lnTo>
                      <a:pt x="2" y="40"/>
                    </a:lnTo>
                    <a:lnTo>
                      <a:pt x="6" y="48"/>
                    </a:lnTo>
                    <a:lnTo>
                      <a:pt x="11" y="53"/>
                    </a:lnTo>
                    <a:lnTo>
                      <a:pt x="14" y="58"/>
                    </a:lnTo>
                    <a:lnTo>
                      <a:pt x="19" y="61"/>
                    </a:lnTo>
                    <a:lnTo>
                      <a:pt x="25" y="65"/>
                    </a:lnTo>
                    <a:lnTo>
                      <a:pt x="32" y="67"/>
                    </a:lnTo>
                    <a:lnTo>
                      <a:pt x="33" y="63"/>
                    </a:lnTo>
                    <a:lnTo>
                      <a:pt x="33" y="54"/>
                    </a:lnTo>
                    <a:lnTo>
                      <a:pt x="33" y="47"/>
                    </a:lnTo>
                    <a:lnTo>
                      <a:pt x="33" y="39"/>
                    </a:lnTo>
                    <a:lnTo>
                      <a:pt x="33" y="31"/>
                    </a:lnTo>
                    <a:lnTo>
                      <a:pt x="30" y="24"/>
                    </a:lnTo>
                    <a:lnTo>
                      <a:pt x="28" y="18"/>
                    </a:lnTo>
                    <a:lnTo>
                      <a:pt x="23" y="12"/>
                    </a:lnTo>
                    <a:lnTo>
                      <a:pt x="18" y="8"/>
                    </a:lnTo>
                    <a:lnTo>
                      <a:pt x="14" y="4"/>
                    </a:lnTo>
                    <a:lnTo>
                      <a:pt x="8" y="3"/>
                    </a:lnTo>
                    <a:lnTo>
                      <a:pt x="2" y="0"/>
                    </a:lnTo>
                  </a:path>
                </a:pathLst>
              </a:custGeom>
              <a:gradFill rotWithShape="0">
                <a:gsLst>
                  <a:gs pos="0">
                    <a:srgbClr val="FF8100"/>
                  </a:gs>
                  <a:gs pos="100000">
                    <a:srgbClr val="FFBF18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A11F1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297" name="Freeform 1101"/>
              <p:cNvSpPr>
                <a:spLocks/>
              </p:cNvSpPr>
              <p:nvPr/>
            </p:nvSpPr>
            <p:spPr bwMode="auto">
              <a:xfrm>
                <a:off x="2297" y="2364"/>
                <a:ext cx="60" cy="40"/>
              </a:xfrm>
              <a:custGeom>
                <a:avLst/>
                <a:gdLst>
                  <a:gd name="T0" fmla="*/ 0 w 60"/>
                  <a:gd name="T1" fmla="*/ 16 h 40"/>
                  <a:gd name="T2" fmla="*/ 0 w 60"/>
                  <a:gd name="T3" fmla="*/ 16 h 40"/>
                  <a:gd name="T4" fmla="*/ 2 w 60"/>
                  <a:gd name="T5" fmla="*/ 13 h 40"/>
                  <a:gd name="T6" fmla="*/ 7 w 60"/>
                  <a:gd name="T7" fmla="*/ 9 h 40"/>
                  <a:gd name="T8" fmla="*/ 13 w 60"/>
                  <a:gd name="T9" fmla="*/ 3 h 40"/>
                  <a:gd name="T10" fmla="*/ 19 w 60"/>
                  <a:gd name="T11" fmla="*/ 2 h 40"/>
                  <a:gd name="T12" fmla="*/ 25 w 60"/>
                  <a:gd name="T13" fmla="*/ 0 h 40"/>
                  <a:gd name="T14" fmla="*/ 31 w 60"/>
                  <a:gd name="T15" fmla="*/ 0 h 40"/>
                  <a:gd name="T16" fmla="*/ 37 w 60"/>
                  <a:gd name="T17" fmla="*/ 2 h 40"/>
                  <a:gd name="T18" fmla="*/ 43 w 60"/>
                  <a:gd name="T19" fmla="*/ 3 h 40"/>
                  <a:gd name="T20" fmla="*/ 48 w 60"/>
                  <a:gd name="T21" fmla="*/ 8 h 40"/>
                  <a:gd name="T22" fmla="*/ 52 w 60"/>
                  <a:gd name="T23" fmla="*/ 12 h 40"/>
                  <a:gd name="T24" fmla="*/ 55 w 60"/>
                  <a:gd name="T25" fmla="*/ 17 h 40"/>
                  <a:gd name="T26" fmla="*/ 59 w 60"/>
                  <a:gd name="T27" fmla="*/ 24 h 40"/>
                  <a:gd name="T28" fmla="*/ 59 w 60"/>
                  <a:gd name="T29" fmla="*/ 24 h 40"/>
                  <a:gd name="T30" fmla="*/ 58 w 60"/>
                  <a:gd name="T31" fmla="*/ 26 h 40"/>
                  <a:gd name="T32" fmla="*/ 52 w 60"/>
                  <a:gd name="T33" fmla="*/ 32 h 40"/>
                  <a:gd name="T34" fmla="*/ 45 w 60"/>
                  <a:gd name="T35" fmla="*/ 36 h 40"/>
                  <a:gd name="T36" fmla="*/ 39 w 60"/>
                  <a:gd name="T37" fmla="*/ 38 h 40"/>
                  <a:gd name="T38" fmla="*/ 35 w 60"/>
                  <a:gd name="T39" fmla="*/ 39 h 40"/>
                  <a:gd name="T40" fmla="*/ 28 w 60"/>
                  <a:gd name="T41" fmla="*/ 39 h 40"/>
                  <a:gd name="T42" fmla="*/ 20 w 60"/>
                  <a:gd name="T43" fmla="*/ 38 h 40"/>
                  <a:gd name="T44" fmla="*/ 15 w 60"/>
                  <a:gd name="T45" fmla="*/ 36 h 40"/>
                  <a:gd name="T46" fmla="*/ 12 w 60"/>
                  <a:gd name="T47" fmla="*/ 32 h 40"/>
                  <a:gd name="T48" fmla="*/ 7 w 60"/>
                  <a:gd name="T49" fmla="*/ 26 h 40"/>
                  <a:gd name="T50" fmla="*/ 3 w 60"/>
                  <a:gd name="T51" fmla="*/ 23 h 40"/>
                  <a:gd name="T52" fmla="*/ 0 w 60"/>
                  <a:gd name="T53" fmla="*/ 16 h 40"/>
                  <a:gd name="T54" fmla="*/ 0 w 60"/>
                  <a:gd name="T55" fmla="*/ 16 h 4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60"/>
                  <a:gd name="T85" fmla="*/ 0 h 40"/>
                  <a:gd name="T86" fmla="*/ 60 w 60"/>
                  <a:gd name="T87" fmla="*/ 40 h 40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60" h="40">
                    <a:moveTo>
                      <a:pt x="0" y="16"/>
                    </a:moveTo>
                    <a:lnTo>
                      <a:pt x="0" y="16"/>
                    </a:lnTo>
                    <a:lnTo>
                      <a:pt x="2" y="13"/>
                    </a:lnTo>
                    <a:lnTo>
                      <a:pt x="7" y="9"/>
                    </a:lnTo>
                    <a:lnTo>
                      <a:pt x="13" y="3"/>
                    </a:lnTo>
                    <a:lnTo>
                      <a:pt x="19" y="2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7" y="2"/>
                    </a:lnTo>
                    <a:lnTo>
                      <a:pt x="43" y="3"/>
                    </a:lnTo>
                    <a:lnTo>
                      <a:pt x="48" y="8"/>
                    </a:lnTo>
                    <a:lnTo>
                      <a:pt x="52" y="12"/>
                    </a:lnTo>
                    <a:lnTo>
                      <a:pt x="55" y="17"/>
                    </a:lnTo>
                    <a:lnTo>
                      <a:pt x="59" y="24"/>
                    </a:lnTo>
                    <a:lnTo>
                      <a:pt x="58" y="26"/>
                    </a:lnTo>
                    <a:lnTo>
                      <a:pt x="52" y="32"/>
                    </a:lnTo>
                    <a:lnTo>
                      <a:pt x="45" y="36"/>
                    </a:lnTo>
                    <a:lnTo>
                      <a:pt x="39" y="38"/>
                    </a:lnTo>
                    <a:lnTo>
                      <a:pt x="35" y="39"/>
                    </a:lnTo>
                    <a:lnTo>
                      <a:pt x="28" y="39"/>
                    </a:lnTo>
                    <a:lnTo>
                      <a:pt x="20" y="38"/>
                    </a:lnTo>
                    <a:lnTo>
                      <a:pt x="15" y="36"/>
                    </a:lnTo>
                    <a:lnTo>
                      <a:pt x="12" y="32"/>
                    </a:lnTo>
                    <a:lnTo>
                      <a:pt x="7" y="26"/>
                    </a:lnTo>
                    <a:lnTo>
                      <a:pt x="3" y="23"/>
                    </a:lnTo>
                    <a:lnTo>
                      <a:pt x="0" y="16"/>
                    </a:lnTo>
                  </a:path>
                </a:pathLst>
              </a:custGeom>
              <a:gradFill rotWithShape="0">
                <a:gsLst>
                  <a:gs pos="0">
                    <a:srgbClr val="FF8100"/>
                  </a:gs>
                  <a:gs pos="100000">
                    <a:srgbClr val="FFBF18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A11F1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298" name="Freeform 1102"/>
              <p:cNvSpPr>
                <a:spLocks/>
              </p:cNvSpPr>
              <p:nvPr/>
            </p:nvSpPr>
            <p:spPr bwMode="auto">
              <a:xfrm>
                <a:off x="2290" y="2270"/>
                <a:ext cx="36" cy="68"/>
              </a:xfrm>
              <a:custGeom>
                <a:avLst/>
                <a:gdLst>
                  <a:gd name="T0" fmla="*/ 5 w 36"/>
                  <a:gd name="T1" fmla="*/ 0 h 68"/>
                  <a:gd name="T2" fmla="*/ 5 w 36"/>
                  <a:gd name="T3" fmla="*/ 0 h 68"/>
                  <a:gd name="T4" fmla="*/ 4 w 36"/>
                  <a:gd name="T5" fmla="*/ 4 h 68"/>
                  <a:gd name="T6" fmla="*/ 2 w 36"/>
                  <a:gd name="T7" fmla="*/ 12 h 68"/>
                  <a:gd name="T8" fmla="*/ 0 w 36"/>
                  <a:gd name="T9" fmla="*/ 20 h 68"/>
                  <a:gd name="T10" fmla="*/ 0 w 36"/>
                  <a:gd name="T11" fmla="*/ 28 h 68"/>
                  <a:gd name="T12" fmla="*/ 4 w 36"/>
                  <a:gd name="T13" fmla="*/ 35 h 68"/>
                  <a:gd name="T14" fmla="*/ 6 w 36"/>
                  <a:gd name="T15" fmla="*/ 43 h 68"/>
                  <a:gd name="T16" fmla="*/ 8 w 36"/>
                  <a:gd name="T17" fmla="*/ 49 h 68"/>
                  <a:gd name="T18" fmla="*/ 12 w 36"/>
                  <a:gd name="T19" fmla="*/ 55 h 68"/>
                  <a:gd name="T20" fmla="*/ 16 w 36"/>
                  <a:gd name="T21" fmla="*/ 59 h 68"/>
                  <a:gd name="T22" fmla="*/ 22 w 36"/>
                  <a:gd name="T23" fmla="*/ 61 h 68"/>
                  <a:gd name="T24" fmla="*/ 27 w 36"/>
                  <a:gd name="T25" fmla="*/ 66 h 68"/>
                  <a:gd name="T26" fmla="*/ 32 w 36"/>
                  <a:gd name="T27" fmla="*/ 67 h 68"/>
                  <a:gd name="T28" fmla="*/ 32 w 36"/>
                  <a:gd name="T29" fmla="*/ 67 h 68"/>
                  <a:gd name="T30" fmla="*/ 32 w 36"/>
                  <a:gd name="T31" fmla="*/ 62 h 68"/>
                  <a:gd name="T32" fmla="*/ 34 w 36"/>
                  <a:gd name="T33" fmla="*/ 58 h 68"/>
                  <a:gd name="T34" fmla="*/ 35 w 36"/>
                  <a:gd name="T35" fmla="*/ 47 h 68"/>
                  <a:gd name="T36" fmla="*/ 35 w 36"/>
                  <a:gd name="T37" fmla="*/ 40 h 68"/>
                  <a:gd name="T38" fmla="*/ 34 w 36"/>
                  <a:gd name="T39" fmla="*/ 32 h 68"/>
                  <a:gd name="T40" fmla="*/ 32 w 36"/>
                  <a:gd name="T41" fmla="*/ 24 h 68"/>
                  <a:gd name="T42" fmla="*/ 27 w 36"/>
                  <a:gd name="T43" fmla="*/ 18 h 68"/>
                  <a:gd name="T44" fmla="*/ 23 w 36"/>
                  <a:gd name="T45" fmla="*/ 12 h 68"/>
                  <a:gd name="T46" fmla="*/ 20 w 36"/>
                  <a:gd name="T47" fmla="*/ 8 h 68"/>
                  <a:gd name="T48" fmla="*/ 16 w 36"/>
                  <a:gd name="T49" fmla="*/ 4 h 68"/>
                  <a:gd name="T50" fmla="*/ 10 w 36"/>
                  <a:gd name="T51" fmla="*/ 2 h 68"/>
                  <a:gd name="T52" fmla="*/ 5 w 36"/>
                  <a:gd name="T53" fmla="*/ 0 h 68"/>
                  <a:gd name="T54" fmla="*/ 5 w 36"/>
                  <a:gd name="T55" fmla="*/ 0 h 68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36"/>
                  <a:gd name="T85" fmla="*/ 0 h 68"/>
                  <a:gd name="T86" fmla="*/ 36 w 36"/>
                  <a:gd name="T87" fmla="*/ 68 h 68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36" h="68">
                    <a:moveTo>
                      <a:pt x="5" y="0"/>
                    </a:moveTo>
                    <a:lnTo>
                      <a:pt x="5" y="0"/>
                    </a:lnTo>
                    <a:lnTo>
                      <a:pt x="4" y="4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28"/>
                    </a:lnTo>
                    <a:lnTo>
                      <a:pt x="4" y="35"/>
                    </a:lnTo>
                    <a:lnTo>
                      <a:pt x="6" y="43"/>
                    </a:lnTo>
                    <a:lnTo>
                      <a:pt x="8" y="49"/>
                    </a:lnTo>
                    <a:lnTo>
                      <a:pt x="12" y="55"/>
                    </a:lnTo>
                    <a:lnTo>
                      <a:pt x="16" y="59"/>
                    </a:lnTo>
                    <a:lnTo>
                      <a:pt x="22" y="61"/>
                    </a:lnTo>
                    <a:lnTo>
                      <a:pt x="27" y="66"/>
                    </a:lnTo>
                    <a:lnTo>
                      <a:pt x="32" y="67"/>
                    </a:lnTo>
                    <a:lnTo>
                      <a:pt x="32" y="62"/>
                    </a:lnTo>
                    <a:lnTo>
                      <a:pt x="34" y="58"/>
                    </a:lnTo>
                    <a:lnTo>
                      <a:pt x="35" y="47"/>
                    </a:lnTo>
                    <a:lnTo>
                      <a:pt x="35" y="40"/>
                    </a:lnTo>
                    <a:lnTo>
                      <a:pt x="34" y="32"/>
                    </a:lnTo>
                    <a:lnTo>
                      <a:pt x="32" y="24"/>
                    </a:lnTo>
                    <a:lnTo>
                      <a:pt x="27" y="18"/>
                    </a:lnTo>
                    <a:lnTo>
                      <a:pt x="23" y="12"/>
                    </a:lnTo>
                    <a:lnTo>
                      <a:pt x="20" y="8"/>
                    </a:lnTo>
                    <a:lnTo>
                      <a:pt x="16" y="4"/>
                    </a:lnTo>
                    <a:lnTo>
                      <a:pt x="10" y="2"/>
                    </a:lnTo>
                    <a:lnTo>
                      <a:pt x="5" y="0"/>
                    </a:lnTo>
                  </a:path>
                </a:pathLst>
              </a:custGeom>
              <a:gradFill rotWithShape="0">
                <a:gsLst>
                  <a:gs pos="0">
                    <a:srgbClr val="FF8100"/>
                  </a:gs>
                  <a:gs pos="100000">
                    <a:srgbClr val="FFBF18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A11F1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299" name="Freeform 1103"/>
              <p:cNvSpPr>
                <a:spLocks/>
              </p:cNvSpPr>
              <p:nvPr/>
            </p:nvSpPr>
            <p:spPr bwMode="auto">
              <a:xfrm>
                <a:off x="2256" y="2330"/>
                <a:ext cx="58" cy="37"/>
              </a:xfrm>
              <a:custGeom>
                <a:avLst/>
                <a:gdLst>
                  <a:gd name="T0" fmla="*/ 0 w 58"/>
                  <a:gd name="T1" fmla="*/ 14 h 37"/>
                  <a:gd name="T2" fmla="*/ 0 w 58"/>
                  <a:gd name="T3" fmla="*/ 14 h 37"/>
                  <a:gd name="T4" fmla="*/ 0 w 58"/>
                  <a:gd name="T5" fmla="*/ 12 h 37"/>
                  <a:gd name="T6" fmla="*/ 4 w 58"/>
                  <a:gd name="T7" fmla="*/ 7 h 37"/>
                  <a:gd name="T8" fmla="*/ 12 w 58"/>
                  <a:gd name="T9" fmla="*/ 2 h 37"/>
                  <a:gd name="T10" fmla="*/ 17 w 58"/>
                  <a:gd name="T11" fmla="*/ 0 h 37"/>
                  <a:gd name="T12" fmla="*/ 24 w 58"/>
                  <a:gd name="T13" fmla="*/ 0 h 37"/>
                  <a:gd name="T14" fmla="*/ 31 w 58"/>
                  <a:gd name="T15" fmla="*/ 0 h 37"/>
                  <a:gd name="T16" fmla="*/ 36 w 58"/>
                  <a:gd name="T17" fmla="*/ 0 h 37"/>
                  <a:gd name="T18" fmla="*/ 42 w 58"/>
                  <a:gd name="T19" fmla="*/ 2 h 37"/>
                  <a:gd name="T20" fmla="*/ 47 w 58"/>
                  <a:gd name="T21" fmla="*/ 6 h 37"/>
                  <a:gd name="T22" fmla="*/ 51 w 58"/>
                  <a:gd name="T23" fmla="*/ 11 h 37"/>
                  <a:gd name="T24" fmla="*/ 55 w 58"/>
                  <a:gd name="T25" fmla="*/ 15 h 37"/>
                  <a:gd name="T26" fmla="*/ 57 w 58"/>
                  <a:gd name="T27" fmla="*/ 21 h 37"/>
                  <a:gd name="T28" fmla="*/ 57 w 58"/>
                  <a:gd name="T29" fmla="*/ 21 h 37"/>
                  <a:gd name="T30" fmla="*/ 56 w 58"/>
                  <a:gd name="T31" fmla="*/ 24 h 37"/>
                  <a:gd name="T32" fmla="*/ 50 w 58"/>
                  <a:gd name="T33" fmla="*/ 29 h 37"/>
                  <a:gd name="T34" fmla="*/ 45 w 58"/>
                  <a:gd name="T35" fmla="*/ 32 h 37"/>
                  <a:gd name="T36" fmla="*/ 39 w 58"/>
                  <a:gd name="T37" fmla="*/ 36 h 37"/>
                  <a:gd name="T38" fmla="*/ 33 w 58"/>
                  <a:gd name="T39" fmla="*/ 36 h 37"/>
                  <a:gd name="T40" fmla="*/ 26 w 58"/>
                  <a:gd name="T41" fmla="*/ 36 h 37"/>
                  <a:gd name="T42" fmla="*/ 20 w 58"/>
                  <a:gd name="T43" fmla="*/ 34 h 37"/>
                  <a:gd name="T44" fmla="*/ 15 w 58"/>
                  <a:gd name="T45" fmla="*/ 34 h 37"/>
                  <a:gd name="T46" fmla="*/ 10 w 58"/>
                  <a:gd name="T47" fmla="*/ 30 h 37"/>
                  <a:gd name="T48" fmla="*/ 4 w 58"/>
                  <a:gd name="T49" fmla="*/ 24 h 37"/>
                  <a:gd name="T50" fmla="*/ 1 w 58"/>
                  <a:gd name="T51" fmla="*/ 20 h 37"/>
                  <a:gd name="T52" fmla="*/ 0 w 58"/>
                  <a:gd name="T53" fmla="*/ 14 h 37"/>
                  <a:gd name="T54" fmla="*/ 0 w 58"/>
                  <a:gd name="T55" fmla="*/ 14 h 3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58"/>
                  <a:gd name="T85" fmla="*/ 0 h 37"/>
                  <a:gd name="T86" fmla="*/ 58 w 58"/>
                  <a:gd name="T87" fmla="*/ 37 h 37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58" h="37">
                    <a:moveTo>
                      <a:pt x="0" y="14"/>
                    </a:moveTo>
                    <a:lnTo>
                      <a:pt x="0" y="14"/>
                    </a:lnTo>
                    <a:lnTo>
                      <a:pt x="0" y="12"/>
                    </a:lnTo>
                    <a:lnTo>
                      <a:pt x="4" y="7"/>
                    </a:lnTo>
                    <a:lnTo>
                      <a:pt x="12" y="2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6" y="0"/>
                    </a:lnTo>
                    <a:lnTo>
                      <a:pt x="42" y="2"/>
                    </a:lnTo>
                    <a:lnTo>
                      <a:pt x="47" y="6"/>
                    </a:lnTo>
                    <a:lnTo>
                      <a:pt x="51" y="11"/>
                    </a:lnTo>
                    <a:lnTo>
                      <a:pt x="55" y="15"/>
                    </a:lnTo>
                    <a:lnTo>
                      <a:pt x="57" y="21"/>
                    </a:lnTo>
                    <a:lnTo>
                      <a:pt x="56" y="24"/>
                    </a:lnTo>
                    <a:lnTo>
                      <a:pt x="50" y="29"/>
                    </a:lnTo>
                    <a:lnTo>
                      <a:pt x="45" y="32"/>
                    </a:lnTo>
                    <a:lnTo>
                      <a:pt x="39" y="36"/>
                    </a:lnTo>
                    <a:lnTo>
                      <a:pt x="33" y="36"/>
                    </a:lnTo>
                    <a:lnTo>
                      <a:pt x="26" y="36"/>
                    </a:lnTo>
                    <a:lnTo>
                      <a:pt x="20" y="34"/>
                    </a:lnTo>
                    <a:lnTo>
                      <a:pt x="15" y="34"/>
                    </a:lnTo>
                    <a:lnTo>
                      <a:pt x="10" y="30"/>
                    </a:lnTo>
                    <a:lnTo>
                      <a:pt x="4" y="24"/>
                    </a:lnTo>
                    <a:lnTo>
                      <a:pt x="1" y="20"/>
                    </a:lnTo>
                    <a:lnTo>
                      <a:pt x="0" y="14"/>
                    </a:lnTo>
                  </a:path>
                </a:pathLst>
              </a:custGeom>
              <a:gradFill rotWithShape="0">
                <a:gsLst>
                  <a:gs pos="0">
                    <a:srgbClr val="FF8100"/>
                  </a:gs>
                  <a:gs pos="100000">
                    <a:srgbClr val="FFBF18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A11F1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300" name="Freeform 1104"/>
              <p:cNvSpPr>
                <a:spLocks/>
              </p:cNvSpPr>
              <p:nvPr/>
            </p:nvSpPr>
            <p:spPr bwMode="auto">
              <a:xfrm>
                <a:off x="2249" y="2234"/>
                <a:ext cx="34" cy="67"/>
              </a:xfrm>
              <a:custGeom>
                <a:avLst/>
                <a:gdLst>
                  <a:gd name="T0" fmla="*/ 2 w 34"/>
                  <a:gd name="T1" fmla="*/ 0 h 67"/>
                  <a:gd name="T2" fmla="*/ 2 w 34"/>
                  <a:gd name="T3" fmla="*/ 0 h 67"/>
                  <a:gd name="T4" fmla="*/ 0 w 34"/>
                  <a:gd name="T5" fmla="*/ 4 h 67"/>
                  <a:gd name="T6" fmla="*/ 0 w 34"/>
                  <a:gd name="T7" fmla="*/ 12 h 67"/>
                  <a:gd name="T8" fmla="*/ 0 w 34"/>
                  <a:gd name="T9" fmla="*/ 20 h 67"/>
                  <a:gd name="T10" fmla="*/ 0 w 34"/>
                  <a:gd name="T11" fmla="*/ 28 h 67"/>
                  <a:gd name="T12" fmla="*/ 0 w 34"/>
                  <a:gd name="T13" fmla="*/ 35 h 67"/>
                  <a:gd name="T14" fmla="*/ 5 w 34"/>
                  <a:gd name="T15" fmla="*/ 43 h 67"/>
                  <a:gd name="T16" fmla="*/ 6 w 34"/>
                  <a:gd name="T17" fmla="*/ 49 h 67"/>
                  <a:gd name="T18" fmla="*/ 10 w 34"/>
                  <a:gd name="T19" fmla="*/ 54 h 67"/>
                  <a:gd name="T20" fmla="*/ 14 w 34"/>
                  <a:gd name="T21" fmla="*/ 59 h 67"/>
                  <a:gd name="T22" fmla="*/ 19 w 34"/>
                  <a:gd name="T23" fmla="*/ 62 h 67"/>
                  <a:gd name="T24" fmla="*/ 24 w 34"/>
                  <a:gd name="T25" fmla="*/ 65 h 67"/>
                  <a:gd name="T26" fmla="*/ 31 w 34"/>
                  <a:gd name="T27" fmla="*/ 66 h 67"/>
                  <a:gd name="T28" fmla="*/ 31 w 34"/>
                  <a:gd name="T29" fmla="*/ 66 h 67"/>
                  <a:gd name="T30" fmla="*/ 31 w 34"/>
                  <a:gd name="T31" fmla="*/ 64 h 67"/>
                  <a:gd name="T32" fmla="*/ 33 w 34"/>
                  <a:gd name="T33" fmla="*/ 56 h 67"/>
                  <a:gd name="T34" fmla="*/ 33 w 34"/>
                  <a:gd name="T35" fmla="*/ 47 h 67"/>
                  <a:gd name="T36" fmla="*/ 33 w 34"/>
                  <a:gd name="T37" fmla="*/ 40 h 67"/>
                  <a:gd name="T38" fmla="*/ 31 w 34"/>
                  <a:gd name="T39" fmla="*/ 31 h 67"/>
                  <a:gd name="T40" fmla="*/ 30 w 34"/>
                  <a:gd name="T41" fmla="*/ 25 h 67"/>
                  <a:gd name="T42" fmla="*/ 27 w 34"/>
                  <a:gd name="T43" fmla="*/ 18 h 67"/>
                  <a:gd name="T44" fmla="*/ 23 w 34"/>
                  <a:gd name="T45" fmla="*/ 12 h 67"/>
                  <a:gd name="T46" fmla="*/ 19 w 34"/>
                  <a:gd name="T47" fmla="*/ 8 h 67"/>
                  <a:gd name="T48" fmla="*/ 13 w 34"/>
                  <a:gd name="T49" fmla="*/ 4 h 67"/>
                  <a:gd name="T50" fmla="*/ 7 w 34"/>
                  <a:gd name="T51" fmla="*/ 2 h 67"/>
                  <a:gd name="T52" fmla="*/ 2 w 34"/>
                  <a:gd name="T53" fmla="*/ 0 h 67"/>
                  <a:gd name="T54" fmla="*/ 2 w 34"/>
                  <a:gd name="T55" fmla="*/ 0 h 6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34"/>
                  <a:gd name="T85" fmla="*/ 0 h 67"/>
                  <a:gd name="T86" fmla="*/ 34 w 34"/>
                  <a:gd name="T87" fmla="*/ 67 h 67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34" h="67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0" y="28"/>
                    </a:lnTo>
                    <a:lnTo>
                      <a:pt x="0" y="35"/>
                    </a:lnTo>
                    <a:lnTo>
                      <a:pt x="5" y="43"/>
                    </a:lnTo>
                    <a:lnTo>
                      <a:pt x="6" y="49"/>
                    </a:lnTo>
                    <a:lnTo>
                      <a:pt x="10" y="54"/>
                    </a:lnTo>
                    <a:lnTo>
                      <a:pt x="14" y="59"/>
                    </a:lnTo>
                    <a:lnTo>
                      <a:pt x="19" y="62"/>
                    </a:lnTo>
                    <a:lnTo>
                      <a:pt x="24" y="65"/>
                    </a:lnTo>
                    <a:lnTo>
                      <a:pt x="31" y="66"/>
                    </a:lnTo>
                    <a:lnTo>
                      <a:pt x="31" y="64"/>
                    </a:lnTo>
                    <a:lnTo>
                      <a:pt x="33" y="56"/>
                    </a:lnTo>
                    <a:lnTo>
                      <a:pt x="33" y="47"/>
                    </a:lnTo>
                    <a:lnTo>
                      <a:pt x="33" y="40"/>
                    </a:lnTo>
                    <a:lnTo>
                      <a:pt x="31" y="31"/>
                    </a:lnTo>
                    <a:lnTo>
                      <a:pt x="30" y="25"/>
                    </a:lnTo>
                    <a:lnTo>
                      <a:pt x="27" y="18"/>
                    </a:lnTo>
                    <a:lnTo>
                      <a:pt x="23" y="12"/>
                    </a:lnTo>
                    <a:lnTo>
                      <a:pt x="19" y="8"/>
                    </a:lnTo>
                    <a:lnTo>
                      <a:pt x="13" y="4"/>
                    </a:lnTo>
                    <a:lnTo>
                      <a:pt x="7" y="2"/>
                    </a:lnTo>
                    <a:lnTo>
                      <a:pt x="2" y="0"/>
                    </a:lnTo>
                  </a:path>
                </a:pathLst>
              </a:custGeom>
              <a:gradFill rotWithShape="0">
                <a:gsLst>
                  <a:gs pos="0">
                    <a:srgbClr val="FF8100"/>
                  </a:gs>
                  <a:gs pos="100000">
                    <a:srgbClr val="FFBF18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A11F1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301" name="Freeform 1105"/>
              <p:cNvSpPr>
                <a:spLocks/>
              </p:cNvSpPr>
              <p:nvPr/>
            </p:nvSpPr>
            <p:spPr bwMode="auto">
              <a:xfrm>
                <a:off x="2211" y="2292"/>
                <a:ext cx="61" cy="39"/>
              </a:xfrm>
              <a:custGeom>
                <a:avLst/>
                <a:gdLst>
                  <a:gd name="T0" fmla="*/ 0 w 61"/>
                  <a:gd name="T1" fmla="*/ 16 h 39"/>
                  <a:gd name="T2" fmla="*/ 0 w 61"/>
                  <a:gd name="T3" fmla="*/ 16 h 39"/>
                  <a:gd name="T4" fmla="*/ 1 w 61"/>
                  <a:gd name="T5" fmla="*/ 13 h 39"/>
                  <a:gd name="T6" fmla="*/ 8 w 61"/>
                  <a:gd name="T7" fmla="*/ 9 h 39"/>
                  <a:gd name="T8" fmla="*/ 13 w 61"/>
                  <a:gd name="T9" fmla="*/ 6 h 39"/>
                  <a:gd name="T10" fmla="*/ 20 w 61"/>
                  <a:gd name="T11" fmla="*/ 2 h 39"/>
                  <a:gd name="T12" fmla="*/ 25 w 61"/>
                  <a:gd name="T13" fmla="*/ 2 h 39"/>
                  <a:gd name="T14" fmla="*/ 33 w 61"/>
                  <a:gd name="T15" fmla="*/ 0 h 39"/>
                  <a:gd name="T16" fmla="*/ 38 w 61"/>
                  <a:gd name="T17" fmla="*/ 2 h 39"/>
                  <a:gd name="T18" fmla="*/ 44 w 61"/>
                  <a:gd name="T19" fmla="*/ 4 h 39"/>
                  <a:gd name="T20" fmla="*/ 48 w 61"/>
                  <a:gd name="T21" fmla="*/ 8 h 39"/>
                  <a:gd name="T22" fmla="*/ 53 w 61"/>
                  <a:gd name="T23" fmla="*/ 12 h 39"/>
                  <a:gd name="T24" fmla="*/ 57 w 61"/>
                  <a:gd name="T25" fmla="*/ 18 h 39"/>
                  <a:gd name="T26" fmla="*/ 60 w 61"/>
                  <a:gd name="T27" fmla="*/ 24 h 39"/>
                  <a:gd name="T28" fmla="*/ 60 w 61"/>
                  <a:gd name="T29" fmla="*/ 24 h 39"/>
                  <a:gd name="T30" fmla="*/ 58 w 61"/>
                  <a:gd name="T31" fmla="*/ 27 h 39"/>
                  <a:gd name="T32" fmla="*/ 53 w 61"/>
                  <a:gd name="T33" fmla="*/ 31 h 39"/>
                  <a:gd name="T34" fmla="*/ 48 w 61"/>
                  <a:gd name="T35" fmla="*/ 36 h 39"/>
                  <a:gd name="T36" fmla="*/ 40 w 61"/>
                  <a:gd name="T37" fmla="*/ 38 h 39"/>
                  <a:gd name="T38" fmla="*/ 36 w 61"/>
                  <a:gd name="T39" fmla="*/ 38 h 39"/>
                  <a:gd name="T40" fmla="*/ 29 w 61"/>
                  <a:gd name="T41" fmla="*/ 38 h 39"/>
                  <a:gd name="T42" fmla="*/ 25 w 61"/>
                  <a:gd name="T43" fmla="*/ 38 h 39"/>
                  <a:gd name="T44" fmla="*/ 19 w 61"/>
                  <a:gd name="T45" fmla="*/ 37 h 39"/>
                  <a:gd name="T46" fmla="*/ 13 w 61"/>
                  <a:gd name="T47" fmla="*/ 33 h 39"/>
                  <a:gd name="T48" fmla="*/ 7 w 61"/>
                  <a:gd name="T49" fmla="*/ 27 h 39"/>
                  <a:gd name="T50" fmla="*/ 3 w 61"/>
                  <a:gd name="T51" fmla="*/ 21 h 39"/>
                  <a:gd name="T52" fmla="*/ 0 w 61"/>
                  <a:gd name="T53" fmla="*/ 16 h 39"/>
                  <a:gd name="T54" fmla="*/ 0 w 61"/>
                  <a:gd name="T55" fmla="*/ 16 h 39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61"/>
                  <a:gd name="T85" fmla="*/ 0 h 39"/>
                  <a:gd name="T86" fmla="*/ 61 w 61"/>
                  <a:gd name="T87" fmla="*/ 39 h 39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61" h="39">
                    <a:moveTo>
                      <a:pt x="0" y="16"/>
                    </a:moveTo>
                    <a:lnTo>
                      <a:pt x="0" y="16"/>
                    </a:lnTo>
                    <a:lnTo>
                      <a:pt x="1" y="13"/>
                    </a:lnTo>
                    <a:lnTo>
                      <a:pt x="8" y="9"/>
                    </a:lnTo>
                    <a:lnTo>
                      <a:pt x="13" y="6"/>
                    </a:lnTo>
                    <a:lnTo>
                      <a:pt x="20" y="2"/>
                    </a:lnTo>
                    <a:lnTo>
                      <a:pt x="25" y="2"/>
                    </a:lnTo>
                    <a:lnTo>
                      <a:pt x="33" y="0"/>
                    </a:lnTo>
                    <a:lnTo>
                      <a:pt x="38" y="2"/>
                    </a:lnTo>
                    <a:lnTo>
                      <a:pt x="44" y="4"/>
                    </a:lnTo>
                    <a:lnTo>
                      <a:pt x="48" y="8"/>
                    </a:lnTo>
                    <a:lnTo>
                      <a:pt x="53" y="12"/>
                    </a:lnTo>
                    <a:lnTo>
                      <a:pt x="57" y="18"/>
                    </a:lnTo>
                    <a:lnTo>
                      <a:pt x="60" y="24"/>
                    </a:lnTo>
                    <a:lnTo>
                      <a:pt x="58" y="27"/>
                    </a:lnTo>
                    <a:lnTo>
                      <a:pt x="53" y="31"/>
                    </a:lnTo>
                    <a:lnTo>
                      <a:pt x="48" y="36"/>
                    </a:lnTo>
                    <a:lnTo>
                      <a:pt x="40" y="38"/>
                    </a:lnTo>
                    <a:lnTo>
                      <a:pt x="36" y="38"/>
                    </a:lnTo>
                    <a:lnTo>
                      <a:pt x="29" y="38"/>
                    </a:lnTo>
                    <a:lnTo>
                      <a:pt x="25" y="38"/>
                    </a:lnTo>
                    <a:lnTo>
                      <a:pt x="19" y="37"/>
                    </a:lnTo>
                    <a:lnTo>
                      <a:pt x="13" y="33"/>
                    </a:lnTo>
                    <a:lnTo>
                      <a:pt x="7" y="27"/>
                    </a:lnTo>
                    <a:lnTo>
                      <a:pt x="3" y="21"/>
                    </a:lnTo>
                    <a:lnTo>
                      <a:pt x="0" y="16"/>
                    </a:lnTo>
                  </a:path>
                </a:pathLst>
              </a:custGeom>
              <a:gradFill rotWithShape="0">
                <a:gsLst>
                  <a:gs pos="0">
                    <a:srgbClr val="FF8100"/>
                  </a:gs>
                  <a:gs pos="100000">
                    <a:srgbClr val="FFBF18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A11F1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302" name="Freeform 1106"/>
              <p:cNvSpPr>
                <a:spLocks/>
              </p:cNvSpPr>
              <p:nvPr/>
            </p:nvSpPr>
            <p:spPr bwMode="auto">
              <a:xfrm>
                <a:off x="2205" y="2198"/>
                <a:ext cx="36" cy="67"/>
              </a:xfrm>
              <a:custGeom>
                <a:avLst/>
                <a:gdLst>
                  <a:gd name="T0" fmla="*/ 4 w 36"/>
                  <a:gd name="T1" fmla="*/ 0 h 67"/>
                  <a:gd name="T2" fmla="*/ 4 w 36"/>
                  <a:gd name="T3" fmla="*/ 0 h 67"/>
                  <a:gd name="T4" fmla="*/ 2 w 36"/>
                  <a:gd name="T5" fmla="*/ 5 h 67"/>
                  <a:gd name="T6" fmla="*/ 0 w 36"/>
                  <a:gd name="T7" fmla="*/ 11 h 67"/>
                  <a:gd name="T8" fmla="*/ 0 w 36"/>
                  <a:gd name="T9" fmla="*/ 19 h 67"/>
                  <a:gd name="T10" fmla="*/ 0 w 36"/>
                  <a:gd name="T11" fmla="*/ 28 h 67"/>
                  <a:gd name="T12" fmla="*/ 2 w 36"/>
                  <a:gd name="T13" fmla="*/ 36 h 67"/>
                  <a:gd name="T14" fmla="*/ 4 w 36"/>
                  <a:gd name="T15" fmla="*/ 42 h 67"/>
                  <a:gd name="T16" fmla="*/ 6 w 36"/>
                  <a:gd name="T17" fmla="*/ 49 h 67"/>
                  <a:gd name="T18" fmla="*/ 11 w 36"/>
                  <a:gd name="T19" fmla="*/ 54 h 67"/>
                  <a:gd name="T20" fmla="*/ 16 w 36"/>
                  <a:gd name="T21" fmla="*/ 60 h 67"/>
                  <a:gd name="T22" fmla="*/ 21 w 36"/>
                  <a:gd name="T23" fmla="*/ 62 h 67"/>
                  <a:gd name="T24" fmla="*/ 27 w 36"/>
                  <a:gd name="T25" fmla="*/ 66 h 67"/>
                  <a:gd name="T26" fmla="*/ 32 w 36"/>
                  <a:gd name="T27" fmla="*/ 66 h 67"/>
                  <a:gd name="T28" fmla="*/ 32 w 36"/>
                  <a:gd name="T29" fmla="*/ 66 h 67"/>
                  <a:gd name="T30" fmla="*/ 34 w 36"/>
                  <a:gd name="T31" fmla="*/ 64 h 67"/>
                  <a:gd name="T32" fmla="*/ 35 w 36"/>
                  <a:gd name="T33" fmla="*/ 56 h 67"/>
                  <a:gd name="T34" fmla="*/ 35 w 36"/>
                  <a:gd name="T35" fmla="*/ 46 h 67"/>
                  <a:gd name="T36" fmla="*/ 35 w 36"/>
                  <a:gd name="T37" fmla="*/ 40 h 67"/>
                  <a:gd name="T38" fmla="*/ 34 w 36"/>
                  <a:gd name="T39" fmla="*/ 32 h 67"/>
                  <a:gd name="T40" fmla="*/ 31 w 36"/>
                  <a:gd name="T41" fmla="*/ 24 h 67"/>
                  <a:gd name="T42" fmla="*/ 30 w 36"/>
                  <a:gd name="T43" fmla="*/ 19 h 67"/>
                  <a:gd name="T44" fmla="*/ 26 w 36"/>
                  <a:gd name="T45" fmla="*/ 13 h 67"/>
                  <a:gd name="T46" fmla="*/ 19 w 36"/>
                  <a:gd name="T47" fmla="*/ 8 h 67"/>
                  <a:gd name="T48" fmla="*/ 15 w 36"/>
                  <a:gd name="T49" fmla="*/ 5 h 67"/>
                  <a:gd name="T50" fmla="*/ 9 w 36"/>
                  <a:gd name="T51" fmla="*/ 2 h 67"/>
                  <a:gd name="T52" fmla="*/ 4 w 36"/>
                  <a:gd name="T53" fmla="*/ 0 h 67"/>
                  <a:gd name="T54" fmla="*/ 4 w 36"/>
                  <a:gd name="T55" fmla="*/ 0 h 6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36"/>
                  <a:gd name="T85" fmla="*/ 0 h 67"/>
                  <a:gd name="T86" fmla="*/ 36 w 36"/>
                  <a:gd name="T87" fmla="*/ 67 h 67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36" h="67">
                    <a:moveTo>
                      <a:pt x="4" y="0"/>
                    </a:moveTo>
                    <a:lnTo>
                      <a:pt x="4" y="0"/>
                    </a:lnTo>
                    <a:lnTo>
                      <a:pt x="2" y="5"/>
                    </a:lnTo>
                    <a:lnTo>
                      <a:pt x="0" y="11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2" y="36"/>
                    </a:lnTo>
                    <a:lnTo>
                      <a:pt x="4" y="42"/>
                    </a:lnTo>
                    <a:lnTo>
                      <a:pt x="6" y="49"/>
                    </a:lnTo>
                    <a:lnTo>
                      <a:pt x="11" y="54"/>
                    </a:lnTo>
                    <a:lnTo>
                      <a:pt x="16" y="60"/>
                    </a:lnTo>
                    <a:lnTo>
                      <a:pt x="21" y="62"/>
                    </a:lnTo>
                    <a:lnTo>
                      <a:pt x="27" y="66"/>
                    </a:lnTo>
                    <a:lnTo>
                      <a:pt x="32" y="66"/>
                    </a:lnTo>
                    <a:lnTo>
                      <a:pt x="34" y="64"/>
                    </a:lnTo>
                    <a:lnTo>
                      <a:pt x="35" y="56"/>
                    </a:lnTo>
                    <a:lnTo>
                      <a:pt x="35" y="46"/>
                    </a:lnTo>
                    <a:lnTo>
                      <a:pt x="35" y="40"/>
                    </a:lnTo>
                    <a:lnTo>
                      <a:pt x="34" y="32"/>
                    </a:lnTo>
                    <a:lnTo>
                      <a:pt x="31" y="24"/>
                    </a:lnTo>
                    <a:lnTo>
                      <a:pt x="30" y="19"/>
                    </a:lnTo>
                    <a:lnTo>
                      <a:pt x="26" y="13"/>
                    </a:lnTo>
                    <a:lnTo>
                      <a:pt x="19" y="8"/>
                    </a:lnTo>
                    <a:lnTo>
                      <a:pt x="15" y="5"/>
                    </a:lnTo>
                    <a:lnTo>
                      <a:pt x="9" y="2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FF8100"/>
                  </a:gs>
                  <a:gs pos="100000">
                    <a:srgbClr val="FFBF18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A11F1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303" name="Freeform 1107"/>
              <p:cNvSpPr>
                <a:spLocks/>
              </p:cNvSpPr>
              <p:nvPr/>
            </p:nvSpPr>
            <p:spPr bwMode="auto">
              <a:xfrm>
                <a:off x="2168" y="2258"/>
                <a:ext cx="63" cy="39"/>
              </a:xfrm>
              <a:custGeom>
                <a:avLst/>
                <a:gdLst>
                  <a:gd name="T0" fmla="*/ 0 w 63"/>
                  <a:gd name="T1" fmla="*/ 14 h 39"/>
                  <a:gd name="T2" fmla="*/ 0 w 63"/>
                  <a:gd name="T3" fmla="*/ 14 h 39"/>
                  <a:gd name="T4" fmla="*/ 3 w 63"/>
                  <a:gd name="T5" fmla="*/ 11 h 39"/>
                  <a:gd name="T6" fmla="*/ 8 w 63"/>
                  <a:gd name="T7" fmla="*/ 7 h 39"/>
                  <a:gd name="T8" fmla="*/ 14 w 63"/>
                  <a:gd name="T9" fmla="*/ 4 h 39"/>
                  <a:gd name="T10" fmla="*/ 20 w 63"/>
                  <a:gd name="T11" fmla="*/ 0 h 39"/>
                  <a:gd name="T12" fmla="*/ 28 w 63"/>
                  <a:gd name="T13" fmla="*/ 0 h 39"/>
                  <a:gd name="T14" fmla="*/ 33 w 63"/>
                  <a:gd name="T15" fmla="*/ 0 h 39"/>
                  <a:gd name="T16" fmla="*/ 37 w 63"/>
                  <a:gd name="T17" fmla="*/ 1 h 39"/>
                  <a:gd name="T18" fmla="*/ 43 w 63"/>
                  <a:gd name="T19" fmla="*/ 3 h 39"/>
                  <a:gd name="T20" fmla="*/ 49 w 63"/>
                  <a:gd name="T21" fmla="*/ 6 h 39"/>
                  <a:gd name="T22" fmla="*/ 54 w 63"/>
                  <a:gd name="T23" fmla="*/ 11 h 39"/>
                  <a:gd name="T24" fmla="*/ 58 w 63"/>
                  <a:gd name="T25" fmla="*/ 16 h 39"/>
                  <a:gd name="T26" fmla="*/ 62 w 63"/>
                  <a:gd name="T27" fmla="*/ 21 h 39"/>
                  <a:gd name="T28" fmla="*/ 62 w 63"/>
                  <a:gd name="T29" fmla="*/ 21 h 39"/>
                  <a:gd name="T30" fmla="*/ 58 w 63"/>
                  <a:gd name="T31" fmla="*/ 25 h 39"/>
                  <a:gd name="T32" fmla="*/ 53 w 63"/>
                  <a:gd name="T33" fmla="*/ 30 h 39"/>
                  <a:gd name="T34" fmla="*/ 46 w 63"/>
                  <a:gd name="T35" fmla="*/ 33 h 39"/>
                  <a:gd name="T36" fmla="*/ 41 w 63"/>
                  <a:gd name="T37" fmla="*/ 35 h 39"/>
                  <a:gd name="T38" fmla="*/ 35 w 63"/>
                  <a:gd name="T39" fmla="*/ 36 h 39"/>
                  <a:gd name="T40" fmla="*/ 30 w 63"/>
                  <a:gd name="T41" fmla="*/ 38 h 39"/>
                  <a:gd name="T42" fmla="*/ 24 w 63"/>
                  <a:gd name="T43" fmla="*/ 36 h 39"/>
                  <a:gd name="T44" fmla="*/ 19 w 63"/>
                  <a:gd name="T45" fmla="*/ 34 h 39"/>
                  <a:gd name="T46" fmla="*/ 13 w 63"/>
                  <a:gd name="T47" fmla="*/ 30 h 39"/>
                  <a:gd name="T48" fmla="*/ 7 w 63"/>
                  <a:gd name="T49" fmla="*/ 25 h 39"/>
                  <a:gd name="T50" fmla="*/ 4 w 63"/>
                  <a:gd name="T51" fmla="*/ 19 h 39"/>
                  <a:gd name="T52" fmla="*/ 0 w 63"/>
                  <a:gd name="T53" fmla="*/ 14 h 39"/>
                  <a:gd name="T54" fmla="*/ 0 w 63"/>
                  <a:gd name="T55" fmla="*/ 14 h 39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63"/>
                  <a:gd name="T85" fmla="*/ 0 h 39"/>
                  <a:gd name="T86" fmla="*/ 63 w 63"/>
                  <a:gd name="T87" fmla="*/ 39 h 39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63" h="39">
                    <a:moveTo>
                      <a:pt x="0" y="14"/>
                    </a:moveTo>
                    <a:lnTo>
                      <a:pt x="0" y="14"/>
                    </a:lnTo>
                    <a:lnTo>
                      <a:pt x="3" y="11"/>
                    </a:lnTo>
                    <a:lnTo>
                      <a:pt x="8" y="7"/>
                    </a:lnTo>
                    <a:lnTo>
                      <a:pt x="14" y="4"/>
                    </a:lnTo>
                    <a:lnTo>
                      <a:pt x="20" y="0"/>
                    </a:lnTo>
                    <a:lnTo>
                      <a:pt x="28" y="0"/>
                    </a:lnTo>
                    <a:lnTo>
                      <a:pt x="33" y="0"/>
                    </a:lnTo>
                    <a:lnTo>
                      <a:pt x="37" y="1"/>
                    </a:lnTo>
                    <a:lnTo>
                      <a:pt x="43" y="3"/>
                    </a:lnTo>
                    <a:lnTo>
                      <a:pt x="49" y="6"/>
                    </a:lnTo>
                    <a:lnTo>
                      <a:pt x="54" y="11"/>
                    </a:lnTo>
                    <a:lnTo>
                      <a:pt x="58" y="16"/>
                    </a:lnTo>
                    <a:lnTo>
                      <a:pt x="62" y="21"/>
                    </a:lnTo>
                    <a:lnTo>
                      <a:pt x="58" y="25"/>
                    </a:lnTo>
                    <a:lnTo>
                      <a:pt x="53" y="30"/>
                    </a:lnTo>
                    <a:lnTo>
                      <a:pt x="46" y="33"/>
                    </a:lnTo>
                    <a:lnTo>
                      <a:pt x="41" y="35"/>
                    </a:lnTo>
                    <a:lnTo>
                      <a:pt x="35" y="36"/>
                    </a:lnTo>
                    <a:lnTo>
                      <a:pt x="30" y="38"/>
                    </a:lnTo>
                    <a:lnTo>
                      <a:pt x="24" y="36"/>
                    </a:lnTo>
                    <a:lnTo>
                      <a:pt x="19" y="34"/>
                    </a:lnTo>
                    <a:lnTo>
                      <a:pt x="13" y="30"/>
                    </a:lnTo>
                    <a:lnTo>
                      <a:pt x="7" y="25"/>
                    </a:lnTo>
                    <a:lnTo>
                      <a:pt x="4" y="19"/>
                    </a:lnTo>
                    <a:lnTo>
                      <a:pt x="0" y="14"/>
                    </a:lnTo>
                  </a:path>
                </a:pathLst>
              </a:custGeom>
              <a:gradFill rotWithShape="0">
                <a:gsLst>
                  <a:gs pos="0">
                    <a:srgbClr val="FF8100"/>
                  </a:gs>
                  <a:gs pos="100000">
                    <a:srgbClr val="FFBF18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A11F1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304" name="Freeform 1108"/>
              <p:cNvSpPr>
                <a:spLocks/>
              </p:cNvSpPr>
              <p:nvPr/>
            </p:nvSpPr>
            <p:spPr bwMode="auto">
              <a:xfrm>
                <a:off x="2151" y="2199"/>
                <a:ext cx="50" cy="49"/>
              </a:xfrm>
              <a:custGeom>
                <a:avLst/>
                <a:gdLst>
                  <a:gd name="T0" fmla="*/ 0 w 50"/>
                  <a:gd name="T1" fmla="*/ 4 h 49"/>
                  <a:gd name="T2" fmla="*/ 0 w 50"/>
                  <a:gd name="T3" fmla="*/ 4 h 49"/>
                  <a:gd name="T4" fmla="*/ 0 w 50"/>
                  <a:gd name="T5" fmla="*/ 7 h 49"/>
                  <a:gd name="T6" fmla="*/ 1 w 50"/>
                  <a:gd name="T7" fmla="*/ 15 h 49"/>
                  <a:gd name="T8" fmla="*/ 2 w 50"/>
                  <a:gd name="T9" fmla="*/ 22 h 49"/>
                  <a:gd name="T10" fmla="*/ 6 w 50"/>
                  <a:gd name="T11" fmla="*/ 29 h 49"/>
                  <a:gd name="T12" fmla="*/ 11 w 50"/>
                  <a:gd name="T13" fmla="*/ 35 h 49"/>
                  <a:gd name="T14" fmla="*/ 14 w 50"/>
                  <a:gd name="T15" fmla="*/ 39 h 49"/>
                  <a:gd name="T16" fmla="*/ 19 w 50"/>
                  <a:gd name="T17" fmla="*/ 43 h 49"/>
                  <a:gd name="T18" fmla="*/ 24 w 50"/>
                  <a:gd name="T19" fmla="*/ 45 h 49"/>
                  <a:gd name="T20" fmla="*/ 30 w 50"/>
                  <a:gd name="T21" fmla="*/ 48 h 49"/>
                  <a:gd name="T22" fmla="*/ 36 w 50"/>
                  <a:gd name="T23" fmla="*/ 48 h 49"/>
                  <a:gd name="T24" fmla="*/ 43 w 50"/>
                  <a:gd name="T25" fmla="*/ 47 h 49"/>
                  <a:gd name="T26" fmla="*/ 49 w 50"/>
                  <a:gd name="T27" fmla="*/ 44 h 49"/>
                  <a:gd name="T28" fmla="*/ 49 w 50"/>
                  <a:gd name="T29" fmla="*/ 44 h 49"/>
                  <a:gd name="T30" fmla="*/ 49 w 50"/>
                  <a:gd name="T31" fmla="*/ 41 h 49"/>
                  <a:gd name="T32" fmla="*/ 47 w 50"/>
                  <a:gd name="T33" fmla="*/ 34 h 49"/>
                  <a:gd name="T34" fmla="*/ 46 w 50"/>
                  <a:gd name="T35" fmla="*/ 27 h 49"/>
                  <a:gd name="T36" fmla="*/ 43 w 50"/>
                  <a:gd name="T37" fmla="*/ 20 h 49"/>
                  <a:gd name="T38" fmla="*/ 39 w 50"/>
                  <a:gd name="T39" fmla="*/ 15 h 49"/>
                  <a:gd name="T40" fmla="*/ 35 w 50"/>
                  <a:gd name="T41" fmla="*/ 9 h 49"/>
                  <a:gd name="T42" fmla="*/ 30 w 50"/>
                  <a:gd name="T43" fmla="*/ 5 h 49"/>
                  <a:gd name="T44" fmla="*/ 23 w 50"/>
                  <a:gd name="T45" fmla="*/ 2 h 49"/>
                  <a:gd name="T46" fmla="*/ 19 w 50"/>
                  <a:gd name="T47" fmla="*/ 0 h 49"/>
                  <a:gd name="T48" fmla="*/ 12 w 50"/>
                  <a:gd name="T49" fmla="*/ 1 h 49"/>
                  <a:gd name="T50" fmla="*/ 6 w 50"/>
                  <a:gd name="T51" fmla="*/ 1 h 49"/>
                  <a:gd name="T52" fmla="*/ 0 w 50"/>
                  <a:gd name="T53" fmla="*/ 4 h 49"/>
                  <a:gd name="T54" fmla="*/ 0 w 50"/>
                  <a:gd name="T55" fmla="*/ 4 h 49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50"/>
                  <a:gd name="T85" fmla="*/ 0 h 49"/>
                  <a:gd name="T86" fmla="*/ 50 w 50"/>
                  <a:gd name="T87" fmla="*/ 49 h 49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50" h="49">
                    <a:moveTo>
                      <a:pt x="0" y="4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1" y="15"/>
                    </a:lnTo>
                    <a:lnTo>
                      <a:pt x="2" y="22"/>
                    </a:lnTo>
                    <a:lnTo>
                      <a:pt x="6" y="29"/>
                    </a:lnTo>
                    <a:lnTo>
                      <a:pt x="11" y="35"/>
                    </a:lnTo>
                    <a:lnTo>
                      <a:pt x="14" y="39"/>
                    </a:lnTo>
                    <a:lnTo>
                      <a:pt x="19" y="43"/>
                    </a:lnTo>
                    <a:lnTo>
                      <a:pt x="24" y="45"/>
                    </a:lnTo>
                    <a:lnTo>
                      <a:pt x="30" y="48"/>
                    </a:lnTo>
                    <a:lnTo>
                      <a:pt x="36" y="48"/>
                    </a:lnTo>
                    <a:lnTo>
                      <a:pt x="43" y="47"/>
                    </a:lnTo>
                    <a:lnTo>
                      <a:pt x="49" y="44"/>
                    </a:lnTo>
                    <a:lnTo>
                      <a:pt x="49" y="41"/>
                    </a:lnTo>
                    <a:lnTo>
                      <a:pt x="47" y="34"/>
                    </a:lnTo>
                    <a:lnTo>
                      <a:pt x="46" y="27"/>
                    </a:lnTo>
                    <a:lnTo>
                      <a:pt x="43" y="20"/>
                    </a:lnTo>
                    <a:lnTo>
                      <a:pt x="39" y="15"/>
                    </a:lnTo>
                    <a:lnTo>
                      <a:pt x="35" y="9"/>
                    </a:lnTo>
                    <a:lnTo>
                      <a:pt x="30" y="5"/>
                    </a:lnTo>
                    <a:lnTo>
                      <a:pt x="23" y="2"/>
                    </a:lnTo>
                    <a:lnTo>
                      <a:pt x="19" y="0"/>
                    </a:lnTo>
                    <a:lnTo>
                      <a:pt x="12" y="1"/>
                    </a:lnTo>
                    <a:lnTo>
                      <a:pt x="6" y="1"/>
                    </a:lnTo>
                    <a:lnTo>
                      <a:pt x="0" y="4"/>
                    </a:lnTo>
                  </a:path>
                </a:pathLst>
              </a:custGeom>
              <a:gradFill rotWithShape="0">
                <a:gsLst>
                  <a:gs pos="0">
                    <a:srgbClr val="FF8100"/>
                  </a:gs>
                  <a:gs pos="100000">
                    <a:srgbClr val="FFBF18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A11F1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305" name="Freeform 1109"/>
              <p:cNvSpPr>
                <a:spLocks/>
              </p:cNvSpPr>
              <p:nvPr/>
            </p:nvSpPr>
            <p:spPr bwMode="auto">
              <a:xfrm>
                <a:off x="2461" y="2190"/>
                <a:ext cx="80" cy="402"/>
              </a:xfrm>
              <a:custGeom>
                <a:avLst/>
                <a:gdLst>
                  <a:gd name="T0" fmla="*/ 9 w 80"/>
                  <a:gd name="T1" fmla="*/ 255 h 402"/>
                  <a:gd name="T2" fmla="*/ 5 w 80"/>
                  <a:gd name="T3" fmla="*/ 242 h 402"/>
                  <a:gd name="T4" fmla="*/ 2 w 80"/>
                  <a:gd name="T5" fmla="*/ 225 h 402"/>
                  <a:gd name="T6" fmla="*/ 2 w 80"/>
                  <a:gd name="T7" fmla="*/ 208 h 402"/>
                  <a:gd name="T8" fmla="*/ 0 w 80"/>
                  <a:gd name="T9" fmla="*/ 199 h 402"/>
                  <a:gd name="T10" fmla="*/ 0 w 80"/>
                  <a:gd name="T11" fmla="*/ 190 h 402"/>
                  <a:gd name="T12" fmla="*/ 1 w 80"/>
                  <a:gd name="T13" fmla="*/ 180 h 402"/>
                  <a:gd name="T14" fmla="*/ 3 w 80"/>
                  <a:gd name="T15" fmla="*/ 171 h 402"/>
                  <a:gd name="T16" fmla="*/ 4 w 80"/>
                  <a:gd name="T17" fmla="*/ 161 h 402"/>
                  <a:gd name="T18" fmla="*/ 5 w 80"/>
                  <a:gd name="T19" fmla="*/ 147 h 402"/>
                  <a:gd name="T20" fmla="*/ 6 w 80"/>
                  <a:gd name="T21" fmla="*/ 132 h 402"/>
                  <a:gd name="T22" fmla="*/ 6 w 80"/>
                  <a:gd name="T23" fmla="*/ 120 h 402"/>
                  <a:gd name="T24" fmla="*/ 7 w 80"/>
                  <a:gd name="T25" fmla="*/ 108 h 402"/>
                  <a:gd name="T26" fmla="*/ 7 w 80"/>
                  <a:gd name="T27" fmla="*/ 91 h 402"/>
                  <a:gd name="T28" fmla="*/ 9 w 80"/>
                  <a:gd name="T29" fmla="*/ 74 h 402"/>
                  <a:gd name="T30" fmla="*/ 9 w 80"/>
                  <a:gd name="T31" fmla="*/ 58 h 402"/>
                  <a:gd name="T32" fmla="*/ 9 w 80"/>
                  <a:gd name="T33" fmla="*/ 50 h 402"/>
                  <a:gd name="T34" fmla="*/ 9 w 80"/>
                  <a:gd name="T35" fmla="*/ 42 h 402"/>
                  <a:gd name="T36" fmla="*/ 8 w 80"/>
                  <a:gd name="T37" fmla="*/ 33 h 402"/>
                  <a:gd name="T38" fmla="*/ 8 w 80"/>
                  <a:gd name="T39" fmla="*/ 24 h 402"/>
                  <a:gd name="T40" fmla="*/ 11 w 80"/>
                  <a:gd name="T41" fmla="*/ 17 h 402"/>
                  <a:gd name="T42" fmla="*/ 16 w 80"/>
                  <a:gd name="T43" fmla="*/ 10 h 402"/>
                  <a:gd name="T44" fmla="*/ 22 w 80"/>
                  <a:gd name="T45" fmla="*/ 3 h 402"/>
                  <a:gd name="T46" fmla="*/ 25 w 80"/>
                  <a:gd name="T47" fmla="*/ 0 h 402"/>
                  <a:gd name="T48" fmla="*/ 27 w 80"/>
                  <a:gd name="T49" fmla="*/ 4 h 402"/>
                  <a:gd name="T50" fmla="*/ 24 w 80"/>
                  <a:gd name="T51" fmla="*/ 16 h 402"/>
                  <a:gd name="T52" fmla="*/ 19 w 80"/>
                  <a:gd name="T53" fmla="*/ 29 h 402"/>
                  <a:gd name="T54" fmla="*/ 17 w 80"/>
                  <a:gd name="T55" fmla="*/ 40 h 402"/>
                  <a:gd name="T56" fmla="*/ 16 w 80"/>
                  <a:gd name="T57" fmla="*/ 49 h 402"/>
                  <a:gd name="T58" fmla="*/ 16 w 80"/>
                  <a:gd name="T59" fmla="*/ 59 h 402"/>
                  <a:gd name="T60" fmla="*/ 17 w 80"/>
                  <a:gd name="T61" fmla="*/ 70 h 402"/>
                  <a:gd name="T62" fmla="*/ 19 w 80"/>
                  <a:gd name="T63" fmla="*/ 78 h 402"/>
                  <a:gd name="T64" fmla="*/ 21 w 80"/>
                  <a:gd name="T65" fmla="*/ 91 h 402"/>
                  <a:gd name="T66" fmla="*/ 22 w 80"/>
                  <a:gd name="T67" fmla="*/ 104 h 402"/>
                  <a:gd name="T68" fmla="*/ 24 w 80"/>
                  <a:gd name="T69" fmla="*/ 118 h 402"/>
                  <a:gd name="T70" fmla="*/ 27 w 80"/>
                  <a:gd name="T71" fmla="*/ 131 h 402"/>
                  <a:gd name="T72" fmla="*/ 29 w 80"/>
                  <a:gd name="T73" fmla="*/ 146 h 402"/>
                  <a:gd name="T74" fmla="*/ 30 w 80"/>
                  <a:gd name="T75" fmla="*/ 166 h 402"/>
                  <a:gd name="T76" fmla="*/ 31 w 80"/>
                  <a:gd name="T77" fmla="*/ 186 h 402"/>
                  <a:gd name="T78" fmla="*/ 31 w 80"/>
                  <a:gd name="T79" fmla="*/ 202 h 402"/>
                  <a:gd name="T80" fmla="*/ 32 w 80"/>
                  <a:gd name="T81" fmla="*/ 213 h 402"/>
                  <a:gd name="T82" fmla="*/ 32 w 80"/>
                  <a:gd name="T83" fmla="*/ 224 h 402"/>
                  <a:gd name="T84" fmla="*/ 32 w 80"/>
                  <a:gd name="T85" fmla="*/ 235 h 402"/>
                  <a:gd name="T86" fmla="*/ 32 w 80"/>
                  <a:gd name="T87" fmla="*/ 244 h 402"/>
                  <a:gd name="T88" fmla="*/ 34 w 80"/>
                  <a:gd name="T89" fmla="*/ 255 h 402"/>
                  <a:gd name="T90" fmla="*/ 36 w 80"/>
                  <a:gd name="T91" fmla="*/ 266 h 402"/>
                  <a:gd name="T92" fmla="*/ 38 w 80"/>
                  <a:gd name="T93" fmla="*/ 277 h 402"/>
                  <a:gd name="T94" fmla="*/ 41 w 80"/>
                  <a:gd name="T95" fmla="*/ 287 h 402"/>
                  <a:gd name="T96" fmla="*/ 43 w 80"/>
                  <a:gd name="T97" fmla="*/ 295 h 402"/>
                  <a:gd name="T98" fmla="*/ 45 w 80"/>
                  <a:gd name="T99" fmla="*/ 301 h 402"/>
                  <a:gd name="T100" fmla="*/ 48 w 80"/>
                  <a:gd name="T101" fmla="*/ 306 h 402"/>
                  <a:gd name="T102" fmla="*/ 51 w 80"/>
                  <a:gd name="T103" fmla="*/ 313 h 402"/>
                  <a:gd name="T104" fmla="*/ 55 w 80"/>
                  <a:gd name="T105" fmla="*/ 325 h 402"/>
                  <a:gd name="T106" fmla="*/ 63 w 80"/>
                  <a:gd name="T107" fmla="*/ 353 h 402"/>
                  <a:gd name="T108" fmla="*/ 72 w 80"/>
                  <a:gd name="T109" fmla="*/ 383 h 402"/>
                  <a:gd name="T110" fmla="*/ 78 w 80"/>
                  <a:gd name="T111" fmla="*/ 401 h 402"/>
                  <a:gd name="T112" fmla="*/ 69 w 80"/>
                  <a:gd name="T113" fmla="*/ 393 h 402"/>
                  <a:gd name="T114" fmla="*/ 49 w 80"/>
                  <a:gd name="T115" fmla="*/ 354 h 402"/>
                  <a:gd name="T116" fmla="*/ 27 w 80"/>
                  <a:gd name="T117" fmla="*/ 305 h 402"/>
                  <a:gd name="T118" fmla="*/ 12 w 80"/>
                  <a:gd name="T119" fmla="*/ 265 h 402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80"/>
                  <a:gd name="T181" fmla="*/ 0 h 402"/>
                  <a:gd name="T182" fmla="*/ 80 w 80"/>
                  <a:gd name="T183" fmla="*/ 402 h 402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80" h="402">
                    <a:moveTo>
                      <a:pt x="11" y="258"/>
                    </a:moveTo>
                    <a:lnTo>
                      <a:pt x="9" y="258"/>
                    </a:lnTo>
                    <a:lnTo>
                      <a:pt x="9" y="257"/>
                    </a:lnTo>
                    <a:lnTo>
                      <a:pt x="9" y="255"/>
                    </a:lnTo>
                    <a:lnTo>
                      <a:pt x="9" y="252"/>
                    </a:lnTo>
                    <a:lnTo>
                      <a:pt x="7" y="249"/>
                    </a:lnTo>
                    <a:lnTo>
                      <a:pt x="7" y="245"/>
                    </a:lnTo>
                    <a:lnTo>
                      <a:pt x="5" y="242"/>
                    </a:lnTo>
                    <a:lnTo>
                      <a:pt x="5" y="237"/>
                    </a:lnTo>
                    <a:lnTo>
                      <a:pt x="4" y="233"/>
                    </a:lnTo>
                    <a:lnTo>
                      <a:pt x="4" y="228"/>
                    </a:lnTo>
                    <a:lnTo>
                      <a:pt x="2" y="225"/>
                    </a:lnTo>
                    <a:lnTo>
                      <a:pt x="2" y="219"/>
                    </a:lnTo>
                    <a:lnTo>
                      <a:pt x="2" y="216"/>
                    </a:lnTo>
                    <a:lnTo>
                      <a:pt x="2" y="211"/>
                    </a:lnTo>
                    <a:lnTo>
                      <a:pt x="2" y="208"/>
                    </a:lnTo>
                    <a:lnTo>
                      <a:pt x="2" y="205"/>
                    </a:lnTo>
                    <a:lnTo>
                      <a:pt x="0" y="203"/>
                    </a:lnTo>
                    <a:lnTo>
                      <a:pt x="0" y="201"/>
                    </a:lnTo>
                    <a:lnTo>
                      <a:pt x="0" y="199"/>
                    </a:lnTo>
                    <a:lnTo>
                      <a:pt x="0" y="197"/>
                    </a:lnTo>
                    <a:lnTo>
                      <a:pt x="0" y="195"/>
                    </a:lnTo>
                    <a:lnTo>
                      <a:pt x="0" y="192"/>
                    </a:lnTo>
                    <a:lnTo>
                      <a:pt x="0" y="190"/>
                    </a:lnTo>
                    <a:lnTo>
                      <a:pt x="1" y="186"/>
                    </a:lnTo>
                    <a:lnTo>
                      <a:pt x="1" y="184"/>
                    </a:lnTo>
                    <a:lnTo>
                      <a:pt x="1" y="182"/>
                    </a:lnTo>
                    <a:lnTo>
                      <a:pt x="1" y="180"/>
                    </a:lnTo>
                    <a:lnTo>
                      <a:pt x="3" y="177"/>
                    </a:lnTo>
                    <a:lnTo>
                      <a:pt x="3" y="175"/>
                    </a:lnTo>
                    <a:lnTo>
                      <a:pt x="3" y="173"/>
                    </a:lnTo>
                    <a:lnTo>
                      <a:pt x="3" y="171"/>
                    </a:lnTo>
                    <a:lnTo>
                      <a:pt x="4" y="169"/>
                    </a:lnTo>
                    <a:lnTo>
                      <a:pt x="4" y="167"/>
                    </a:lnTo>
                    <a:lnTo>
                      <a:pt x="4" y="164"/>
                    </a:lnTo>
                    <a:lnTo>
                      <a:pt x="4" y="161"/>
                    </a:lnTo>
                    <a:lnTo>
                      <a:pt x="5" y="157"/>
                    </a:lnTo>
                    <a:lnTo>
                      <a:pt x="5" y="154"/>
                    </a:lnTo>
                    <a:lnTo>
                      <a:pt x="5" y="150"/>
                    </a:lnTo>
                    <a:lnTo>
                      <a:pt x="5" y="147"/>
                    </a:lnTo>
                    <a:lnTo>
                      <a:pt x="6" y="143"/>
                    </a:lnTo>
                    <a:lnTo>
                      <a:pt x="6" y="140"/>
                    </a:lnTo>
                    <a:lnTo>
                      <a:pt x="6" y="136"/>
                    </a:lnTo>
                    <a:lnTo>
                      <a:pt x="6" y="132"/>
                    </a:lnTo>
                    <a:lnTo>
                      <a:pt x="6" y="129"/>
                    </a:lnTo>
                    <a:lnTo>
                      <a:pt x="6" y="127"/>
                    </a:lnTo>
                    <a:lnTo>
                      <a:pt x="6" y="123"/>
                    </a:lnTo>
                    <a:lnTo>
                      <a:pt x="6" y="120"/>
                    </a:lnTo>
                    <a:lnTo>
                      <a:pt x="7" y="116"/>
                    </a:lnTo>
                    <a:lnTo>
                      <a:pt x="7" y="114"/>
                    </a:lnTo>
                    <a:lnTo>
                      <a:pt x="7" y="111"/>
                    </a:lnTo>
                    <a:lnTo>
                      <a:pt x="7" y="108"/>
                    </a:lnTo>
                    <a:lnTo>
                      <a:pt x="7" y="104"/>
                    </a:lnTo>
                    <a:lnTo>
                      <a:pt x="7" y="100"/>
                    </a:lnTo>
                    <a:lnTo>
                      <a:pt x="7" y="95"/>
                    </a:lnTo>
                    <a:lnTo>
                      <a:pt x="7" y="91"/>
                    </a:lnTo>
                    <a:lnTo>
                      <a:pt x="9" y="86"/>
                    </a:lnTo>
                    <a:lnTo>
                      <a:pt x="9" y="82"/>
                    </a:lnTo>
                    <a:lnTo>
                      <a:pt x="9" y="78"/>
                    </a:lnTo>
                    <a:lnTo>
                      <a:pt x="9" y="74"/>
                    </a:lnTo>
                    <a:lnTo>
                      <a:pt x="9" y="69"/>
                    </a:lnTo>
                    <a:lnTo>
                      <a:pt x="9" y="65"/>
                    </a:lnTo>
                    <a:lnTo>
                      <a:pt x="9" y="61"/>
                    </a:lnTo>
                    <a:lnTo>
                      <a:pt x="9" y="58"/>
                    </a:lnTo>
                    <a:lnTo>
                      <a:pt x="11" y="54"/>
                    </a:lnTo>
                    <a:lnTo>
                      <a:pt x="9" y="54"/>
                    </a:lnTo>
                    <a:lnTo>
                      <a:pt x="9" y="52"/>
                    </a:lnTo>
                    <a:lnTo>
                      <a:pt x="9" y="50"/>
                    </a:lnTo>
                    <a:lnTo>
                      <a:pt x="9" y="48"/>
                    </a:lnTo>
                    <a:lnTo>
                      <a:pt x="9" y="46"/>
                    </a:lnTo>
                    <a:lnTo>
                      <a:pt x="9" y="44"/>
                    </a:lnTo>
                    <a:lnTo>
                      <a:pt x="9" y="42"/>
                    </a:lnTo>
                    <a:lnTo>
                      <a:pt x="9" y="39"/>
                    </a:lnTo>
                    <a:lnTo>
                      <a:pt x="8" y="37"/>
                    </a:lnTo>
                    <a:lnTo>
                      <a:pt x="8" y="35"/>
                    </a:lnTo>
                    <a:lnTo>
                      <a:pt x="8" y="33"/>
                    </a:lnTo>
                    <a:lnTo>
                      <a:pt x="8" y="30"/>
                    </a:lnTo>
                    <a:lnTo>
                      <a:pt x="8" y="28"/>
                    </a:lnTo>
                    <a:lnTo>
                      <a:pt x="8" y="26"/>
                    </a:lnTo>
                    <a:lnTo>
                      <a:pt x="8" y="24"/>
                    </a:lnTo>
                    <a:lnTo>
                      <a:pt x="9" y="22"/>
                    </a:lnTo>
                    <a:lnTo>
                      <a:pt x="9" y="21"/>
                    </a:lnTo>
                    <a:lnTo>
                      <a:pt x="11" y="19"/>
                    </a:lnTo>
                    <a:lnTo>
                      <a:pt x="11" y="17"/>
                    </a:lnTo>
                    <a:lnTo>
                      <a:pt x="12" y="15"/>
                    </a:lnTo>
                    <a:lnTo>
                      <a:pt x="12" y="13"/>
                    </a:lnTo>
                    <a:lnTo>
                      <a:pt x="14" y="11"/>
                    </a:lnTo>
                    <a:lnTo>
                      <a:pt x="16" y="10"/>
                    </a:lnTo>
                    <a:lnTo>
                      <a:pt x="18" y="6"/>
                    </a:lnTo>
                    <a:lnTo>
                      <a:pt x="20" y="4"/>
                    </a:lnTo>
                    <a:lnTo>
                      <a:pt x="22" y="3"/>
                    </a:lnTo>
                    <a:lnTo>
                      <a:pt x="23" y="1"/>
                    </a:lnTo>
                    <a:lnTo>
                      <a:pt x="25" y="0"/>
                    </a:lnTo>
                    <a:lnTo>
                      <a:pt x="27" y="0"/>
                    </a:lnTo>
                    <a:lnTo>
                      <a:pt x="27" y="2"/>
                    </a:lnTo>
                    <a:lnTo>
                      <a:pt x="28" y="3"/>
                    </a:lnTo>
                    <a:lnTo>
                      <a:pt x="27" y="4"/>
                    </a:lnTo>
                    <a:lnTo>
                      <a:pt x="27" y="6"/>
                    </a:lnTo>
                    <a:lnTo>
                      <a:pt x="25" y="10"/>
                    </a:lnTo>
                    <a:lnTo>
                      <a:pt x="25" y="12"/>
                    </a:lnTo>
                    <a:lnTo>
                      <a:pt x="24" y="16"/>
                    </a:lnTo>
                    <a:lnTo>
                      <a:pt x="24" y="18"/>
                    </a:lnTo>
                    <a:lnTo>
                      <a:pt x="22" y="21"/>
                    </a:lnTo>
                    <a:lnTo>
                      <a:pt x="21" y="25"/>
                    </a:lnTo>
                    <a:lnTo>
                      <a:pt x="19" y="29"/>
                    </a:lnTo>
                    <a:lnTo>
                      <a:pt x="19" y="31"/>
                    </a:lnTo>
                    <a:lnTo>
                      <a:pt x="17" y="34"/>
                    </a:lnTo>
                    <a:lnTo>
                      <a:pt x="17" y="37"/>
                    </a:lnTo>
                    <a:lnTo>
                      <a:pt x="17" y="40"/>
                    </a:lnTo>
                    <a:lnTo>
                      <a:pt x="17" y="42"/>
                    </a:lnTo>
                    <a:lnTo>
                      <a:pt x="16" y="45"/>
                    </a:lnTo>
                    <a:lnTo>
                      <a:pt x="16" y="47"/>
                    </a:lnTo>
                    <a:lnTo>
                      <a:pt x="16" y="49"/>
                    </a:lnTo>
                    <a:lnTo>
                      <a:pt x="16" y="51"/>
                    </a:lnTo>
                    <a:lnTo>
                      <a:pt x="16" y="54"/>
                    </a:lnTo>
                    <a:lnTo>
                      <a:pt x="16" y="56"/>
                    </a:lnTo>
                    <a:lnTo>
                      <a:pt x="16" y="59"/>
                    </a:lnTo>
                    <a:lnTo>
                      <a:pt x="17" y="61"/>
                    </a:lnTo>
                    <a:lnTo>
                      <a:pt x="17" y="64"/>
                    </a:lnTo>
                    <a:lnTo>
                      <a:pt x="17" y="66"/>
                    </a:lnTo>
                    <a:lnTo>
                      <a:pt x="17" y="70"/>
                    </a:lnTo>
                    <a:lnTo>
                      <a:pt x="19" y="71"/>
                    </a:lnTo>
                    <a:lnTo>
                      <a:pt x="19" y="74"/>
                    </a:lnTo>
                    <a:lnTo>
                      <a:pt x="19" y="76"/>
                    </a:lnTo>
                    <a:lnTo>
                      <a:pt x="19" y="78"/>
                    </a:lnTo>
                    <a:lnTo>
                      <a:pt x="21" y="80"/>
                    </a:lnTo>
                    <a:lnTo>
                      <a:pt x="21" y="84"/>
                    </a:lnTo>
                    <a:lnTo>
                      <a:pt x="21" y="87"/>
                    </a:lnTo>
                    <a:lnTo>
                      <a:pt x="21" y="91"/>
                    </a:lnTo>
                    <a:lnTo>
                      <a:pt x="22" y="92"/>
                    </a:lnTo>
                    <a:lnTo>
                      <a:pt x="22" y="96"/>
                    </a:lnTo>
                    <a:lnTo>
                      <a:pt x="22" y="100"/>
                    </a:lnTo>
                    <a:lnTo>
                      <a:pt x="22" y="104"/>
                    </a:lnTo>
                    <a:lnTo>
                      <a:pt x="24" y="107"/>
                    </a:lnTo>
                    <a:lnTo>
                      <a:pt x="24" y="110"/>
                    </a:lnTo>
                    <a:lnTo>
                      <a:pt x="24" y="114"/>
                    </a:lnTo>
                    <a:lnTo>
                      <a:pt x="24" y="118"/>
                    </a:lnTo>
                    <a:lnTo>
                      <a:pt x="26" y="122"/>
                    </a:lnTo>
                    <a:lnTo>
                      <a:pt x="26" y="126"/>
                    </a:lnTo>
                    <a:lnTo>
                      <a:pt x="27" y="128"/>
                    </a:lnTo>
                    <a:lnTo>
                      <a:pt x="27" y="131"/>
                    </a:lnTo>
                    <a:lnTo>
                      <a:pt x="29" y="133"/>
                    </a:lnTo>
                    <a:lnTo>
                      <a:pt x="29" y="138"/>
                    </a:lnTo>
                    <a:lnTo>
                      <a:pt x="29" y="142"/>
                    </a:lnTo>
                    <a:lnTo>
                      <a:pt x="29" y="146"/>
                    </a:lnTo>
                    <a:lnTo>
                      <a:pt x="30" y="150"/>
                    </a:lnTo>
                    <a:lnTo>
                      <a:pt x="30" y="156"/>
                    </a:lnTo>
                    <a:lnTo>
                      <a:pt x="30" y="160"/>
                    </a:lnTo>
                    <a:lnTo>
                      <a:pt x="30" y="166"/>
                    </a:lnTo>
                    <a:lnTo>
                      <a:pt x="31" y="170"/>
                    </a:lnTo>
                    <a:lnTo>
                      <a:pt x="31" y="176"/>
                    </a:lnTo>
                    <a:lnTo>
                      <a:pt x="31" y="180"/>
                    </a:lnTo>
                    <a:lnTo>
                      <a:pt x="31" y="186"/>
                    </a:lnTo>
                    <a:lnTo>
                      <a:pt x="31" y="190"/>
                    </a:lnTo>
                    <a:lnTo>
                      <a:pt x="31" y="195"/>
                    </a:lnTo>
                    <a:lnTo>
                      <a:pt x="31" y="198"/>
                    </a:lnTo>
                    <a:lnTo>
                      <a:pt x="31" y="202"/>
                    </a:lnTo>
                    <a:lnTo>
                      <a:pt x="32" y="206"/>
                    </a:lnTo>
                    <a:lnTo>
                      <a:pt x="32" y="208"/>
                    </a:lnTo>
                    <a:lnTo>
                      <a:pt x="32" y="210"/>
                    </a:lnTo>
                    <a:lnTo>
                      <a:pt x="32" y="213"/>
                    </a:lnTo>
                    <a:lnTo>
                      <a:pt x="32" y="215"/>
                    </a:lnTo>
                    <a:lnTo>
                      <a:pt x="32" y="218"/>
                    </a:lnTo>
                    <a:lnTo>
                      <a:pt x="32" y="220"/>
                    </a:lnTo>
                    <a:lnTo>
                      <a:pt x="32" y="224"/>
                    </a:lnTo>
                    <a:lnTo>
                      <a:pt x="32" y="226"/>
                    </a:lnTo>
                    <a:lnTo>
                      <a:pt x="32" y="229"/>
                    </a:lnTo>
                    <a:lnTo>
                      <a:pt x="32" y="231"/>
                    </a:lnTo>
                    <a:lnTo>
                      <a:pt x="32" y="235"/>
                    </a:lnTo>
                    <a:lnTo>
                      <a:pt x="32" y="237"/>
                    </a:lnTo>
                    <a:lnTo>
                      <a:pt x="32" y="240"/>
                    </a:lnTo>
                    <a:lnTo>
                      <a:pt x="32" y="242"/>
                    </a:lnTo>
                    <a:lnTo>
                      <a:pt x="32" y="244"/>
                    </a:lnTo>
                    <a:lnTo>
                      <a:pt x="34" y="245"/>
                    </a:lnTo>
                    <a:lnTo>
                      <a:pt x="34" y="249"/>
                    </a:lnTo>
                    <a:lnTo>
                      <a:pt x="34" y="251"/>
                    </a:lnTo>
                    <a:lnTo>
                      <a:pt x="34" y="255"/>
                    </a:lnTo>
                    <a:lnTo>
                      <a:pt x="36" y="257"/>
                    </a:lnTo>
                    <a:lnTo>
                      <a:pt x="36" y="260"/>
                    </a:lnTo>
                    <a:lnTo>
                      <a:pt x="36" y="262"/>
                    </a:lnTo>
                    <a:lnTo>
                      <a:pt x="36" y="266"/>
                    </a:lnTo>
                    <a:lnTo>
                      <a:pt x="38" y="268"/>
                    </a:lnTo>
                    <a:lnTo>
                      <a:pt x="38" y="272"/>
                    </a:lnTo>
                    <a:lnTo>
                      <a:pt x="38" y="274"/>
                    </a:lnTo>
                    <a:lnTo>
                      <a:pt x="38" y="277"/>
                    </a:lnTo>
                    <a:lnTo>
                      <a:pt x="40" y="279"/>
                    </a:lnTo>
                    <a:lnTo>
                      <a:pt x="40" y="283"/>
                    </a:lnTo>
                    <a:lnTo>
                      <a:pt x="41" y="285"/>
                    </a:lnTo>
                    <a:lnTo>
                      <a:pt x="41" y="287"/>
                    </a:lnTo>
                    <a:lnTo>
                      <a:pt x="43" y="289"/>
                    </a:lnTo>
                    <a:lnTo>
                      <a:pt x="43" y="291"/>
                    </a:lnTo>
                    <a:lnTo>
                      <a:pt x="43" y="293"/>
                    </a:lnTo>
                    <a:lnTo>
                      <a:pt x="43" y="295"/>
                    </a:lnTo>
                    <a:lnTo>
                      <a:pt x="43" y="297"/>
                    </a:lnTo>
                    <a:lnTo>
                      <a:pt x="45" y="299"/>
                    </a:lnTo>
                    <a:lnTo>
                      <a:pt x="45" y="301"/>
                    </a:lnTo>
                    <a:lnTo>
                      <a:pt x="47" y="301"/>
                    </a:lnTo>
                    <a:lnTo>
                      <a:pt x="47" y="303"/>
                    </a:lnTo>
                    <a:lnTo>
                      <a:pt x="48" y="305"/>
                    </a:lnTo>
                    <a:lnTo>
                      <a:pt x="48" y="306"/>
                    </a:lnTo>
                    <a:lnTo>
                      <a:pt x="50" y="307"/>
                    </a:lnTo>
                    <a:lnTo>
                      <a:pt x="50" y="309"/>
                    </a:lnTo>
                    <a:lnTo>
                      <a:pt x="51" y="311"/>
                    </a:lnTo>
                    <a:lnTo>
                      <a:pt x="51" y="313"/>
                    </a:lnTo>
                    <a:lnTo>
                      <a:pt x="53" y="313"/>
                    </a:lnTo>
                    <a:lnTo>
                      <a:pt x="53" y="316"/>
                    </a:lnTo>
                    <a:lnTo>
                      <a:pt x="53" y="320"/>
                    </a:lnTo>
                    <a:lnTo>
                      <a:pt x="55" y="325"/>
                    </a:lnTo>
                    <a:lnTo>
                      <a:pt x="57" y="330"/>
                    </a:lnTo>
                    <a:lnTo>
                      <a:pt x="59" y="338"/>
                    </a:lnTo>
                    <a:lnTo>
                      <a:pt x="61" y="345"/>
                    </a:lnTo>
                    <a:lnTo>
                      <a:pt x="63" y="353"/>
                    </a:lnTo>
                    <a:lnTo>
                      <a:pt x="66" y="360"/>
                    </a:lnTo>
                    <a:lnTo>
                      <a:pt x="68" y="369"/>
                    </a:lnTo>
                    <a:lnTo>
                      <a:pt x="70" y="376"/>
                    </a:lnTo>
                    <a:lnTo>
                      <a:pt x="72" y="383"/>
                    </a:lnTo>
                    <a:lnTo>
                      <a:pt x="75" y="389"/>
                    </a:lnTo>
                    <a:lnTo>
                      <a:pt x="75" y="394"/>
                    </a:lnTo>
                    <a:lnTo>
                      <a:pt x="77" y="398"/>
                    </a:lnTo>
                    <a:lnTo>
                      <a:pt x="78" y="401"/>
                    </a:lnTo>
                    <a:lnTo>
                      <a:pt x="79" y="401"/>
                    </a:lnTo>
                    <a:lnTo>
                      <a:pt x="76" y="401"/>
                    </a:lnTo>
                    <a:lnTo>
                      <a:pt x="73" y="398"/>
                    </a:lnTo>
                    <a:lnTo>
                      <a:pt x="69" y="393"/>
                    </a:lnTo>
                    <a:lnTo>
                      <a:pt x="65" y="384"/>
                    </a:lnTo>
                    <a:lnTo>
                      <a:pt x="59" y="376"/>
                    </a:lnTo>
                    <a:lnTo>
                      <a:pt x="54" y="365"/>
                    </a:lnTo>
                    <a:lnTo>
                      <a:pt x="49" y="354"/>
                    </a:lnTo>
                    <a:lnTo>
                      <a:pt x="43" y="342"/>
                    </a:lnTo>
                    <a:lnTo>
                      <a:pt x="38" y="330"/>
                    </a:lnTo>
                    <a:lnTo>
                      <a:pt x="32" y="317"/>
                    </a:lnTo>
                    <a:lnTo>
                      <a:pt x="27" y="305"/>
                    </a:lnTo>
                    <a:lnTo>
                      <a:pt x="22" y="293"/>
                    </a:lnTo>
                    <a:lnTo>
                      <a:pt x="18" y="283"/>
                    </a:lnTo>
                    <a:lnTo>
                      <a:pt x="14" y="273"/>
                    </a:lnTo>
                    <a:lnTo>
                      <a:pt x="12" y="265"/>
                    </a:lnTo>
                    <a:lnTo>
                      <a:pt x="11" y="258"/>
                    </a:lnTo>
                  </a:path>
                </a:pathLst>
              </a:custGeom>
              <a:gradFill rotWithShape="0">
                <a:gsLst>
                  <a:gs pos="0">
                    <a:srgbClr val="A1A100"/>
                  </a:gs>
                  <a:gs pos="100000">
                    <a:srgbClr val="FFFFC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306" name="Freeform 1110"/>
              <p:cNvSpPr>
                <a:spLocks/>
              </p:cNvSpPr>
              <p:nvPr/>
            </p:nvSpPr>
            <p:spPr bwMode="auto">
              <a:xfrm>
                <a:off x="2427" y="2366"/>
                <a:ext cx="122" cy="231"/>
              </a:xfrm>
              <a:custGeom>
                <a:avLst/>
                <a:gdLst>
                  <a:gd name="T0" fmla="*/ 121 w 122"/>
                  <a:gd name="T1" fmla="*/ 230 h 231"/>
                  <a:gd name="T2" fmla="*/ 111 w 122"/>
                  <a:gd name="T3" fmla="*/ 218 h 231"/>
                  <a:gd name="T4" fmla="*/ 101 w 122"/>
                  <a:gd name="T5" fmla="*/ 205 h 231"/>
                  <a:gd name="T6" fmla="*/ 92 w 122"/>
                  <a:gd name="T7" fmla="*/ 192 h 231"/>
                  <a:gd name="T8" fmla="*/ 83 w 122"/>
                  <a:gd name="T9" fmla="*/ 178 h 231"/>
                  <a:gd name="T10" fmla="*/ 74 w 122"/>
                  <a:gd name="T11" fmla="*/ 166 h 231"/>
                  <a:gd name="T12" fmla="*/ 66 w 122"/>
                  <a:gd name="T13" fmla="*/ 151 h 231"/>
                  <a:gd name="T14" fmla="*/ 58 w 122"/>
                  <a:gd name="T15" fmla="*/ 137 h 231"/>
                  <a:gd name="T16" fmla="*/ 51 w 122"/>
                  <a:gd name="T17" fmla="*/ 122 h 231"/>
                  <a:gd name="T18" fmla="*/ 43 w 122"/>
                  <a:gd name="T19" fmla="*/ 109 h 231"/>
                  <a:gd name="T20" fmla="*/ 36 w 122"/>
                  <a:gd name="T21" fmla="*/ 94 h 231"/>
                  <a:gd name="T22" fmla="*/ 28 w 122"/>
                  <a:gd name="T23" fmla="*/ 79 h 231"/>
                  <a:gd name="T24" fmla="*/ 23 w 122"/>
                  <a:gd name="T25" fmla="*/ 64 h 231"/>
                  <a:gd name="T26" fmla="*/ 16 w 122"/>
                  <a:gd name="T27" fmla="*/ 49 h 231"/>
                  <a:gd name="T28" fmla="*/ 11 w 122"/>
                  <a:gd name="T29" fmla="*/ 32 h 231"/>
                  <a:gd name="T30" fmla="*/ 5 w 122"/>
                  <a:gd name="T31" fmla="*/ 17 h 231"/>
                  <a:gd name="T32" fmla="*/ 0 w 122"/>
                  <a:gd name="T33" fmla="*/ 0 h 23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"/>
                  <a:gd name="T52" fmla="*/ 0 h 231"/>
                  <a:gd name="T53" fmla="*/ 122 w 122"/>
                  <a:gd name="T54" fmla="*/ 231 h 23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" h="231">
                    <a:moveTo>
                      <a:pt x="121" y="230"/>
                    </a:moveTo>
                    <a:lnTo>
                      <a:pt x="111" y="218"/>
                    </a:lnTo>
                    <a:lnTo>
                      <a:pt x="101" y="205"/>
                    </a:lnTo>
                    <a:lnTo>
                      <a:pt x="92" y="192"/>
                    </a:lnTo>
                    <a:lnTo>
                      <a:pt x="83" y="178"/>
                    </a:lnTo>
                    <a:lnTo>
                      <a:pt x="74" y="166"/>
                    </a:lnTo>
                    <a:lnTo>
                      <a:pt x="66" y="151"/>
                    </a:lnTo>
                    <a:lnTo>
                      <a:pt x="58" y="137"/>
                    </a:lnTo>
                    <a:lnTo>
                      <a:pt x="51" y="122"/>
                    </a:lnTo>
                    <a:lnTo>
                      <a:pt x="43" y="109"/>
                    </a:lnTo>
                    <a:lnTo>
                      <a:pt x="36" y="94"/>
                    </a:lnTo>
                    <a:lnTo>
                      <a:pt x="28" y="79"/>
                    </a:lnTo>
                    <a:lnTo>
                      <a:pt x="23" y="64"/>
                    </a:lnTo>
                    <a:lnTo>
                      <a:pt x="16" y="49"/>
                    </a:lnTo>
                    <a:lnTo>
                      <a:pt x="11" y="32"/>
                    </a:lnTo>
                    <a:lnTo>
                      <a:pt x="5" y="17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A1625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0251" name="Group 1111"/>
            <p:cNvGrpSpPr>
              <a:grpSpLocks/>
            </p:cNvGrpSpPr>
            <p:nvPr/>
          </p:nvGrpSpPr>
          <p:grpSpPr bwMode="auto">
            <a:xfrm>
              <a:off x="2590800" y="4419600"/>
              <a:ext cx="1176338" cy="825500"/>
              <a:chOff x="4247" y="2098"/>
              <a:chExt cx="501" cy="328"/>
            </a:xfrm>
          </p:grpSpPr>
          <p:sp>
            <p:nvSpPr>
              <p:cNvPr id="10254" name="Freeform 1112"/>
              <p:cNvSpPr>
                <a:spLocks/>
              </p:cNvSpPr>
              <p:nvPr/>
            </p:nvSpPr>
            <p:spPr bwMode="auto">
              <a:xfrm>
                <a:off x="4437" y="2098"/>
                <a:ext cx="258" cy="194"/>
              </a:xfrm>
              <a:custGeom>
                <a:avLst/>
                <a:gdLst>
                  <a:gd name="T0" fmla="*/ 206 w 258"/>
                  <a:gd name="T1" fmla="*/ 20 h 194"/>
                  <a:gd name="T2" fmla="*/ 191 w 258"/>
                  <a:gd name="T3" fmla="*/ 10 h 194"/>
                  <a:gd name="T4" fmla="*/ 176 w 258"/>
                  <a:gd name="T5" fmla="*/ 8 h 194"/>
                  <a:gd name="T6" fmla="*/ 163 w 258"/>
                  <a:gd name="T7" fmla="*/ 7 h 194"/>
                  <a:gd name="T8" fmla="*/ 143 w 258"/>
                  <a:gd name="T9" fmla="*/ 8 h 194"/>
                  <a:gd name="T10" fmla="*/ 121 w 258"/>
                  <a:gd name="T11" fmla="*/ 7 h 194"/>
                  <a:gd name="T12" fmla="*/ 109 w 258"/>
                  <a:gd name="T13" fmla="*/ 4 h 194"/>
                  <a:gd name="T14" fmla="*/ 93 w 258"/>
                  <a:gd name="T15" fmla="*/ 1 h 194"/>
                  <a:gd name="T16" fmla="*/ 86 w 258"/>
                  <a:gd name="T17" fmla="*/ 0 h 194"/>
                  <a:gd name="T18" fmla="*/ 70 w 258"/>
                  <a:gd name="T19" fmla="*/ 7 h 194"/>
                  <a:gd name="T20" fmla="*/ 63 w 258"/>
                  <a:gd name="T21" fmla="*/ 10 h 194"/>
                  <a:gd name="T22" fmla="*/ 56 w 258"/>
                  <a:gd name="T23" fmla="*/ 13 h 194"/>
                  <a:gd name="T24" fmla="*/ 49 w 258"/>
                  <a:gd name="T25" fmla="*/ 20 h 194"/>
                  <a:gd name="T26" fmla="*/ 44 w 258"/>
                  <a:gd name="T27" fmla="*/ 23 h 194"/>
                  <a:gd name="T28" fmla="*/ 37 w 258"/>
                  <a:gd name="T29" fmla="*/ 28 h 194"/>
                  <a:gd name="T30" fmla="*/ 31 w 258"/>
                  <a:gd name="T31" fmla="*/ 35 h 194"/>
                  <a:gd name="T32" fmla="*/ 21 w 258"/>
                  <a:gd name="T33" fmla="*/ 45 h 194"/>
                  <a:gd name="T34" fmla="*/ 17 w 258"/>
                  <a:gd name="T35" fmla="*/ 53 h 194"/>
                  <a:gd name="T36" fmla="*/ 12 w 258"/>
                  <a:gd name="T37" fmla="*/ 60 h 194"/>
                  <a:gd name="T38" fmla="*/ 10 w 258"/>
                  <a:gd name="T39" fmla="*/ 66 h 194"/>
                  <a:gd name="T40" fmla="*/ 6 w 258"/>
                  <a:gd name="T41" fmla="*/ 73 h 194"/>
                  <a:gd name="T42" fmla="*/ 5 w 258"/>
                  <a:gd name="T43" fmla="*/ 78 h 194"/>
                  <a:gd name="T44" fmla="*/ 4 w 258"/>
                  <a:gd name="T45" fmla="*/ 85 h 194"/>
                  <a:gd name="T46" fmla="*/ 3 w 258"/>
                  <a:gd name="T47" fmla="*/ 91 h 194"/>
                  <a:gd name="T48" fmla="*/ 3 w 258"/>
                  <a:gd name="T49" fmla="*/ 100 h 194"/>
                  <a:gd name="T50" fmla="*/ 0 w 258"/>
                  <a:gd name="T51" fmla="*/ 113 h 194"/>
                  <a:gd name="T52" fmla="*/ 3 w 258"/>
                  <a:gd name="T53" fmla="*/ 124 h 194"/>
                  <a:gd name="T54" fmla="*/ 5 w 258"/>
                  <a:gd name="T55" fmla="*/ 136 h 194"/>
                  <a:gd name="T56" fmla="*/ 10 w 258"/>
                  <a:gd name="T57" fmla="*/ 142 h 194"/>
                  <a:gd name="T58" fmla="*/ 14 w 258"/>
                  <a:gd name="T59" fmla="*/ 147 h 194"/>
                  <a:gd name="T60" fmla="*/ 17 w 258"/>
                  <a:gd name="T61" fmla="*/ 160 h 194"/>
                  <a:gd name="T62" fmla="*/ 25 w 258"/>
                  <a:gd name="T63" fmla="*/ 166 h 194"/>
                  <a:gd name="T64" fmla="*/ 29 w 258"/>
                  <a:gd name="T65" fmla="*/ 174 h 194"/>
                  <a:gd name="T66" fmla="*/ 37 w 258"/>
                  <a:gd name="T67" fmla="*/ 175 h 194"/>
                  <a:gd name="T68" fmla="*/ 45 w 258"/>
                  <a:gd name="T69" fmla="*/ 178 h 194"/>
                  <a:gd name="T70" fmla="*/ 54 w 258"/>
                  <a:gd name="T71" fmla="*/ 178 h 194"/>
                  <a:gd name="T72" fmla="*/ 64 w 258"/>
                  <a:gd name="T73" fmla="*/ 180 h 194"/>
                  <a:gd name="T74" fmla="*/ 77 w 258"/>
                  <a:gd name="T75" fmla="*/ 184 h 194"/>
                  <a:gd name="T76" fmla="*/ 101 w 258"/>
                  <a:gd name="T77" fmla="*/ 186 h 194"/>
                  <a:gd name="T78" fmla="*/ 131 w 258"/>
                  <a:gd name="T79" fmla="*/ 192 h 194"/>
                  <a:gd name="T80" fmla="*/ 165 w 258"/>
                  <a:gd name="T81" fmla="*/ 193 h 194"/>
                  <a:gd name="T82" fmla="*/ 200 w 258"/>
                  <a:gd name="T83" fmla="*/ 192 h 194"/>
                  <a:gd name="T84" fmla="*/ 213 w 258"/>
                  <a:gd name="T85" fmla="*/ 186 h 194"/>
                  <a:gd name="T86" fmla="*/ 228 w 258"/>
                  <a:gd name="T87" fmla="*/ 181 h 194"/>
                  <a:gd name="T88" fmla="*/ 239 w 258"/>
                  <a:gd name="T89" fmla="*/ 175 h 194"/>
                  <a:gd name="T90" fmla="*/ 248 w 258"/>
                  <a:gd name="T91" fmla="*/ 163 h 194"/>
                  <a:gd name="T92" fmla="*/ 253 w 258"/>
                  <a:gd name="T93" fmla="*/ 144 h 194"/>
                  <a:gd name="T94" fmla="*/ 257 w 258"/>
                  <a:gd name="T95" fmla="*/ 127 h 194"/>
                  <a:gd name="T96" fmla="*/ 254 w 258"/>
                  <a:gd name="T97" fmla="*/ 113 h 194"/>
                  <a:gd name="T98" fmla="*/ 248 w 258"/>
                  <a:gd name="T99" fmla="*/ 93 h 194"/>
                  <a:gd name="T100" fmla="*/ 240 w 258"/>
                  <a:gd name="T101" fmla="*/ 80 h 194"/>
                  <a:gd name="T102" fmla="*/ 230 w 258"/>
                  <a:gd name="T103" fmla="*/ 62 h 194"/>
                  <a:gd name="T104" fmla="*/ 223 w 258"/>
                  <a:gd name="T105" fmla="*/ 52 h 194"/>
                  <a:gd name="T106" fmla="*/ 219 w 258"/>
                  <a:gd name="T107" fmla="*/ 38 h 194"/>
                  <a:gd name="T108" fmla="*/ 216 w 258"/>
                  <a:gd name="T109" fmla="*/ 29 h 194"/>
                  <a:gd name="T110" fmla="*/ 216 w 258"/>
                  <a:gd name="T111" fmla="*/ 27 h 19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58"/>
                  <a:gd name="T169" fmla="*/ 0 h 194"/>
                  <a:gd name="T170" fmla="*/ 258 w 258"/>
                  <a:gd name="T171" fmla="*/ 194 h 194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58" h="194">
                    <a:moveTo>
                      <a:pt x="216" y="27"/>
                    </a:moveTo>
                    <a:lnTo>
                      <a:pt x="206" y="20"/>
                    </a:lnTo>
                    <a:lnTo>
                      <a:pt x="197" y="17"/>
                    </a:lnTo>
                    <a:lnTo>
                      <a:pt x="191" y="10"/>
                    </a:lnTo>
                    <a:lnTo>
                      <a:pt x="184" y="10"/>
                    </a:lnTo>
                    <a:lnTo>
                      <a:pt x="176" y="8"/>
                    </a:lnTo>
                    <a:lnTo>
                      <a:pt x="171" y="7"/>
                    </a:lnTo>
                    <a:lnTo>
                      <a:pt x="163" y="7"/>
                    </a:lnTo>
                    <a:lnTo>
                      <a:pt x="155" y="7"/>
                    </a:lnTo>
                    <a:lnTo>
                      <a:pt x="143" y="8"/>
                    </a:lnTo>
                    <a:lnTo>
                      <a:pt x="133" y="8"/>
                    </a:lnTo>
                    <a:lnTo>
                      <a:pt x="121" y="7"/>
                    </a:lnTo>
                    <a:lnTo>
                      <a:pt x="114" y="7"/>
                    </a:lnTo>
                    <a:lnTo>
                      <a:pt x="109" y="4"/>
                    </a:lnTo>
                    <a:lnTo>
                      <a:pt x="101" y="2"/>
                    </a:lnTo>
                    <a:lnTo>
                      <a:pt x="93" y="1"/>
                    </a:lnTo>
                    <a:lnTo>
                      <a:pt x="91" y="0"/>
                    </a:lnTo>
                    <a:lnTo>
                      <a:pt x="86" y="0"/>
                    </a:lnTo>
                    <a:lnTo>
                      <a:pt x="81" y="1"/>
                    </a:lnTo>
                    <a:lnTo>
                      <a:pt x="70" y="7"/>
                    </a:lnTo>
                    <a:lnTo>
                      <a:pt x="67" y="8"/>
                    </a:lnTo>
                    <a:lnTo>
                      <a:pt x="63" y="10"/>
                    </a:lnTo>
                    <a:lnTo>
                      <a:pt x="61" y="10"/>
                    </a:lnTo>
                    <a:lnTo>
                      <a:pt x="56" y="13"/>
                    </a:lnTo>
                    <a:lnTo>
                      <a:pt x="54" y="17"/>
                    </a:lnTo>
                    <a:lnTo>
                      <a:pt x="49" y="20"/>
                    </a:lnTo>
                    <a:lnTo>
                      <a:pt x="45" y="22"/>
                    </a:lnTo>
                    <a:lnTo>
                      <a:pt x="44" y="23"/>
                    </a:lnTo>
                    <a:lnTo>
                      <a:pt x="40" y="25"/>
                    </a:lnTo>
                    <a:lnTo>
                      <a:pt x="37" y="28"/>
                    </a:lnTo>
                    <a:lnTo>
                      <a:pt x="34" y="35"/>
                    </a:lnTo>
                    <a:lnTo>
                      <a:pt x="31" y="35"/>
                    </a:lnTo>
                    <a:lnTo>
                      <a:pt x="26" y="38"/>
                    </a:lnTo>
                    <a:lnTo>
                      <a:pt x="21" y="45"/>
                    </a:lnTo>
                    <a:lnTo>
                      <a:pt x="19" y="51"/>
                    </a:lnTo>
                    <a:lnTo>
                      <a:pt x="17" y="53"/>
                    </a:lnTo>
                    <a:lnTo>
                      <a:pt x="14" y="55"/>
                    </a:lnTo>
                    <a:lnTo>
                      <a:pt x="12" y="60"/>
                    </a:lnTo>
                    <a:lnTo>
                      <a:pt x="11" y="62"/>
                    </a:lnTo>
                    <a:lnTo>
                      <a:pt x="10" y="66"/>
                    </a:lnTo>
                    <a:lnTo>
                      <a:pt x="10" y="69"/>
                    </a:lnTo>
                    <a:lnTo>
                      <a:pt x="6" y="73"/>
                    </a:lnTo>
                    <a:lnTo>
                      <a:pt x="6" y="76"/>
                    </a:lnTo>
                    <a:lnTo>
                      <a:pt x="5" y="78"/>
                    </a:lnTo>
                    <a:lnTo>
                      <a:pt x="4" y="82"/>
                    </a:lnTo>
                    <a:lnTo>
                      <a:pt x="4" y="85"/>
                    </a:lnTo>
                    <a:lnTo>
                      <a:pt x="3" y="87"/>
                    </a:lnTo>
                    <a:lnTo>
                      <a:pt x="3" y="91"/>
                    </a:lnTo>
                    <a:lnTo>
                      <a:pt x="3" y="95"/>
                    </a:lnTo>
                    <a:lnTo>
                      <a:pt x="3" y="100"/>
                    </a:lnTo>
                    <a:lnTo>
                      <a:pt x="3" y="108"/>
                    </a:lnTo>
                    <a:lnTo>
                      <a:pt x="0" y="113"/>
                    </a:lnTo>
                    <a:lnTo>
                      <a:pt x="0" y="119"/>
                    </a:lnTo>
                    <a:lnTo>
                      <a:pt x="3" y="124"/>
                    </a:lnTo>
                    <a:lnTo>
                      <a:pt x="3" y="134"/>
                    </a:lnTo>
                    <a:lnTo>
                      <a:pt x="5" y="136"/>
                    </a:lnTo>
                    <a:lnTo>
                      <a:pt x="10" y="137"/>
                    </a:lnTo>
                    <a:lnTo>
                      <a:pt x="10" y="142"/>
                    </a:lnTo>
                    <a:lnTo>
                      <a:pt x="11" y="142"/>
                    </a:lnTo>
                    <a:lnTo>
                      <a:pt x="14" y="147"/>
                    </a:lnTo>
                    <a:lnTo>
                      <a:pt x="17" y="156"/>
                    </a:lnTo>
                    <a:lnTo>
                      <a:pt x="17" y="160"/>
                    </a:lnTo>
                    <a:lnTo>
                      <a:pt x="22" y="163"/>
                    </a:lnTo>
                    <a:lnTo>
                      <a:pt x="25" y="166"/>
                    </a:lnTo>
                    <a:lnTo>
                      <a:pt x="26" y="168"/>
                    </a:lnTo>
                    <a:lnTo>
                      <a:pt x="29" y="174"/>
                    </a:lnTo>
                    <a:lnTo>
                      <a:pt x="33" y="175"/>
                    </a:lnTo>
                    <a:lnTo>
                      <a:pt x="37" y="175"/>
                    </a:lnTo>
                    <a:lnTo>
                      <a:pt x="40" y="178"/>
                    </a:lnTo>
                    <a:lnTo>
                      <a:pt x="45" y="178"/>
                    </a:lnTo>
                    <a:lnTo>
                      <a:pt x="47" y="178"/>
                    </a:lnTo>
                    <a:lnTo>
                      <a:pt x="54" y="178"/>
                    </a:lnTo>
                    <a:lnTo>
                      <a:pt x="64" y="180"/>
                    </a:lnTo>
                    <a:lnTo>
                      <a:pt x="70" y="181"/>
                    </a:lnTo>
                    <a:lnTo>
                      <a:pt x="77" y="184"/>
                    </a:lnTo>
                    <a:lnTo>
                      <a:pt x="87" y="184"/>
                    </a:lnTo>
                    <a:lnTo>
                      <a:pt x="101" y="186"/>
                    </a:lnTo>
                    <a:lnTo>
                      <a:pt x="116" y="192"/>
                    </a:lnTo>
                    <a:lnTo>
                      <a:pt x="131" y="192"/>
                    </a:lnTo>
                    <a:lnTo>
                      <a:pt x="145" y="193"/>
                    </a:lnTo>
                    <a:lnTo>
                      <a:pt x="165" y="193"/>
                    </a:lnTo>
                    <a:lnTo>
                      <a:pt x="182" y="192"/>
                    </a:lnTo>
                    <a:lnTo>
                      <a:pt x="200" y="192"/>
                    </a:lnTo>
                    <a:lnTo>
                      <a:pt x="206" y="187"/>
                    </a:lnTo>
                    <a:lnTo>
                      <a:pt x="213" y="186"/>
                    </a:lnTo>
                    <a:lnTo>
                      <a:pt x="221" y="184"/>
                    </a:lnTo>
                    <a:lnTo>
                      <a:pt x="228" y="181"/>
                    </a:lnTo>
                    <a:lnTo>
                      <a:pt x="233" y="181"/>
                    </a:lnTo>
                    <a:lnTo>
                      <a:pt x="239" y="175"/>
                    </a:lnTo>
                    <a:lnTo>
                      <a:pt x="244" y="169"/>
                    </a:lnTo>
                    <a:lnTo>
                      <a:pt x="248" y="163"/>
                    </a:lnTo>
                    <a:lnTo>
                      <a:pt x="250" y="154"/>
                    </a:lnTo>
                    <a:lnTo>
                      <a:pt x="253" y="144"/>
                    </a:lnTo>
                    <a:lnTo>
                      <a:pt x="257" y="133"/>
                    </a:lnTo>
                    <a:lnTo>
                      <a:pt x="257" y="127"/>
                    </a:lnTo>
                    <a:lnTo>
                      <a:pt x="257" y="121"/>
                    </a:lnTo>
                    <a:lnTo>
                      <a:pt x="254" y="113"/>
                    </a:lnTo>
                    <a:lnTo>
                      <a:pt x="251" y="105"/>
                    </a:lnTo>
                    <a:lnTo>
                      <a:pt x="248" y="93"/>
                    </a:lnTo>
                    <a:lnTo>
                      <a:pt x="243" y="86"/>
                    </a:lnTo>
                    <a:lnTo>
                      <a:pt x="240" y="80"/>
                    </a:lnTo>
                    <a:lnTo>
                      <a:pt x="235" y="73"/>
                    </a:lnTo>
                    <a:lnTo>
                      <a:pt x="230" y="62"/>
                    </a:lnTo>
                    <a:lnTo>
                      <a:pt x="228" y="57"/>
                    </a:lnTo>
                    <a:lnTo>
                      <a:pt x="223" y="52"/>
                    </a:lnTo>
                    <a:lnTo>
                      <a:pt x="221" y="45"/>
                    </a:lnTo>
                    <a:lnTo>
                      <a:pt x="219" y="38"/>
                    </a:lnTo>
                    <a:lnTo>
                      <a:pt x="217" y="35"/>
                    </a:lnTo>
                    <a:lnTo>
                      <a:pt x="216" y="29"/>
                    </a:lnTo>
                    <a:lnTo>
                      <a:pt x="215" y="23"/>
                    </a:lnTo>
                    <a:lnTo>
                      <a:pt x="216" y="27"/>
                    </a:lnTo>
                  </a:path>
                </a:pathLst>
              </a:custGeom>
              <a:gradFill rotWithShape="0">
                <a:gsLst>
                  <a:gs pos="0">
                    <a:srgbClr val="D2B06A"/>
                  </a:gs>
                  <a:gs pos="100000">
                    <a:srgbClr val="7F604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6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255" name="Freeform 1113"/>
              <p:cNvSpPr>
                <a:spLocks/>
              </p:cNvSpPr>
              <p:nvPr/>
            </p:nvSpPr>
            <p:spPr bwMode="auto">
              <a:xfrm>
                <a:off x="4247" y="2170"/>
                <a:ext cx="312" cy="256"/>
              </a:xfrm>
              <a:custGeom>
                <a:avLst/>
                <a:gdLst>
                  <a:gd name="T0" fmla="*/ 61 w 312"/>
                  <a:gd name="T1" fmla="*/ 24 h 256"/>
                  <a:gd name="T2" fmla="*/ 81 w 312"/>
                  <a:gd name="T3" fmla="*/ 14 h 256"/>
                  <a:gd name="T4" fmla="*/ 95 w 312"/>
                  <a:gd name="T5" fmla="*/ 10 h 256"/>
                  <a:gd name="T6" fmla="*/ 114 w 312"/>
                  <a:gd name="T7" fmla="*/ 6 h 256"/>
                  <a:gd name="T8" fmla="*/ 137 w 312"/>
                  <a:gd name="T9" fmla="*/ 10 h 256"/>
                  <a:gd name="T10" fmla="*/ 164 w 312"/>
                  <a:gd name="T11" fmla="*/ 8 h 256"/>
                  <a:gd name="T12" fmla="*/ 182 w 312"/>
                  <a:gd name="T13" fmla="*/ 4 h 256"/>
                  <a:gd name="T14" fmla="*/ 199 w 312"/>
                  <a:gd name="T15" fmla="*/ 1 h 256"/>
                  <a:gd name="T16" fmla="*/ 207 w 312"/>
                  <a:gd name="T17" fmla="*/ 0 h 256"/>
                  <a:gd name="T18" fmla="*/ 227 w 312"/>
                  <a:gd name="T19" fmla="*/ 6 h 256"/>
                  <a:gd name="T20" fmla="*/ 235 w 312"/>
                  <a:gd name="T21" fmla="*/ 13 h 256"/>
                  <a:gd name="T22" fmla="*/ 244 w 312"/>
                  <a:gd name="T23" fmla="*/ 18 h 256"/>
                  <a:gd name="T24" fmla="*/ 253 w 312"/>
                  <a:gd name="T25" fmla="*/ 24 h 256"/>
                  <a:gd name="T26" fmla="*/ 260 w 312"/>
                  <a:gd name="T27" fmla="*/ 30 h 256"/>
                  <a:gd name="T28" fmla="*/ 267 w 312"/>
                  <a:gd name="T29" fmla="*/ 36 h 256"/>
                  <a:gd name="T30" fmla="*/ 274 w 312"/>
                  <a:gd name="T31" fmla="*/ 47 h 256"/>
                  <a:gd name="T32" fmla="*/ 283 w 312"/>
                  <a:gd name="T33" fmla="*/ 58 h 256"/>
                  <a:gd name="T34" fmla="*/ 289 w 312"/>
                  <a:gd name="T35" fmla="*/ 70 h 256"/>
                  <a:gd name="T36" fmla="*/ 299 w 312"/>
                  <a:gd name="T37" fmla="*/ 78 h 256"/>
                  <a:gd name="T38" fmla="*/ 299 w 312"/>
                  <a:gd name="T39" fmla="*/ 87 h 256"/>
                  <a:gd name="T40" fmla="*/ 305 w 312"/>
                  <a:gd name="T41" fmla="*/ 94 h 256"/>
                  <a:gd name="T42" fmla="*/ 307 w 312"/>
                  <a:gd name="T43" fmla="*/ 103 h 256"/>
                  <a:gd name="T44" fmla="*/ 308 w 312"/>
                  <a:gd name="T45" fmla="*/ 111 h 256"/>
                  <a:gd name="T46" fmla="*/ 310 w 312"/>
                  <a:gd name="T47" fmla="*/ 121 h 256"/>
                  <a:gd name="T48" fmla="*/ 311 w 312"/>
                  <a:gd name="T49" fmla="*/ 135 h 256"/>
                  <a:gd name="T50" fmla="*/ 311 w 312"/>
                  <a:gd name="T51" fmla="*/ 148 h 256"/>
                  <a:gd name="T52" fmla="*/ 311 w 312"/>
                  <a:gd name="T53" fmla="*/ 163 h 256"/>
                  <a:gd name="T54" fmla="*/ 307 w 312"/>
                  <a:gd name="T55" fmla="*/ 178 h 256"/>
                  <a:gd name="T56" fmla="*/ 299 w 312"/>
                  <a:gd name="T57" fmla="*/ 187 h 256"/>
                  <a:gd name="T58" fmla="*/ 295 w 312"/>
                  <a:gd name="T59" fmla="*/ 195 h 256"/>
                  <a:gd name="T60" fmla="*/ 289 w 312"/>
                  <a:gd name="T61" fmla="*/ 212 h 256"/>
                  <a:gd name="T62" fmla="*/ 281 w 312"/>
                  <a:gd name="T63" fmla="*/ 221 h 256"/>
                  <a:gd name="T64" fmla="*/ 276 w 312"/>
                  <a:gd name="T65" fmla="*/ 227 h 256"/>
                  <a:gd name="T66" fmla="*/ 267 w 312"/>
                  <a:gd name="T67" fmla="*/ 234 h 256"/>
                  <a:gd name="T68" fmla="*/ 257 w 312"/>
                  <a:gd name="T69" fmla="*/ 235 h 256"/>
                  <a:gd name="T70" fmla="*/ 246 w 312"/>
                  <a:gd name="T71" fmla="*/ 235 h 256"/>
                  <a:gd name="T72" fmla="*/ 235 w 312"/>
                  <a:gd name="T73" fmla="*/ 237 h 256"/>
                  <a:gd name="T74" fmla="*/ 217 w 312"/>
                  <a:gd name="T75" fmla="*/ 242 h 256"/>
                  <a:gd name="T76" fmla="*/ 193 w 312"/>
                  <a:gd name="T77" fmla="*/ 248 h 256"/>
                  <a:gd name="T78" fmla="*/ 155 w 312"/>
                  <a:gd name="T79" fmla="*/ 254 h 256"/>
                  <a:gd name="T80" fmla="*/ 109 w 312"/>
                  <a:gd name="T81" fmla="*/ 255 h 256"/>
                  <a:gd name="T82" fmla="*/ 71 w 312"/>
                  <a:gd name="T83" fmla="*/ 254 h 256"/>
                  <a:gd name="T84" fmla="*/ 54 w 312"/>
                  <a:gd name="T85" fmla="*/ 246 h 256"/>
                  <a:gd name="T86" fmla="*/ 37 w 312"/>
                  <a:gd name="T87" fmla="*/ 240 h 256"/>
                  <a:gd name="T88" fmla="*/ 20 w 312"/>
                  <a:gd name="T89" fmla="*/ 234 h 256"/>
                  <a:gd name="T90" fmla="*/ 10 w 312"/>
                  <a:gd name="T91" fmla="*/ 216 h 256"/>
                  <a:gd name="T92" fmla="*/ 3 w 312"/>
                  <a:gd name="T93" fmla="*/ 191 h 256"/>
                  <a:gd name="T94" fmla="*/ 0 w 312"/>
                  <a:gd name="T95" fmla="*/ 167 h 256"/>
                  <a:gd name="T96" fmla="*/ 2 w 312"/>
                  <a:gd name="T97" fmla="*/ 150 h 256"/>
                  <a:gd name="T98" fmla="*/ 10 w 312"/>
                  <a:gd name="T99" fmla="*/ 126 h 256"/>
                  <a:gd name="T100" fmla="*/ 19 w 312"/>
                  <a:gd name="T101" fmla="*/ 103 h 256"/>
                  <a:gd name="T102" fmla="*/ 33 w 312"/>
                  <a:gd name="T103" fmla="*/ 82 h 256"/>
                  <a:gd name="T104" fmla="*/ 43 w 312"/>
                  <a:gd name="T105" fmla="*/ 66 h 256"/>
                  <a:gd name="T106" fmla="*/ 49 w 312"/>
                  <a:gd name="T107" fmla="*/ 52 h 256"/>
                  <a:gd name="T108" fmla="*/ 51 w 312"/>
                  <a:gd name="T109" fmla="*/ 38 h 256"/>
                  <a:gd name="T110" fmla="*/ 51 w 312"/>
                  <a:gd name="T111" fmla="*/ 36 h 25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312"/>
                  <a:gd name="T169" fmla="*/ 0 h 256"/>
                  <a:gd name="T170" fmla="*/ 312 w 312"/>
                  <a:gd name="T171" fmla="*/ 256 h 25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312" h="256">
                    <a:moveTo>
                      <a:pt x="51" y="36"/>
                    </a:moveTo>
                    <a:lnTo>
                      <a:pt x="61" y="24"/>
                    </a:lnTo>
                    <a:lnTo>
                      <a:pt x="73" y="21"/>
                    </a:lnTo>
                    <a:lnTo>
                      <a:pt x="81" y="14"/>
                    </a:lnTo>
                    <a:lnTo>
                      <a:pt x="88" y="13"/>
                    </a:lnTo>
                    <a:lnTo>
                      <a:pt x="95" y="10"/>
                    </a:lnTo>
                    <a:lnTo>
                      <a:pt x="106" y="8"/>
                    </a:lnTo>
                    <a:lnTo>
                      <a:pt x="114" y="6"/>
                    </a:lnTo>
                    <a:lnTo>
                      <a:pt x="125" y="8"/>
                    </a:lnTo>
                    <a:lnTo>
                      <a:pt x="137" y="10"/>
                    </a:lnTo>
                    <a:lnTo>
                      <a:pt x="150" y="10"/>
                    </a:lnTo>
                    <a:lnTo>
                      <a:pt x="164" y="8"/>
                    </a:lnTo>
                    <a:lnTo>
                      <a:pt x="173" y="6"/>
                    </a:lnTo>
                    <a:lnTo>
                      <a:pt x="182" y="4"/>
                    </a:lnTo>
                    <a:lnTo>
                      <a:pt x="193" y="2"/>
                    </a:lnTo>
                    <a:lnTo>
                      <a:pt x="199" y="1"/>
                    </a:lnTo>
                    <a:lnTo>
                      <a:pt x="201" y="0"/>
                    </a:lnTo>
                    <a:lnTo>
                      <a:pt x="207" y="0"/>
                    </a:lnTo>
                    <a:lnTo>
                      <a:pt x="215" y="1"/>
                    </a:lnTo>
                    <a:lnTo>
                      <a:pt x="227" y="6"/>
                    </a:lnTo>
                    <a:lnTo>
                      <a:pt x="233" y="10"/>
                    </a:lnTo>
                    <a:lnTo>
                      <a:pt x="235" y="13"/>
                    </a:lnTo>
                    <a:lnTo>
                      <a:pt x="238" y="14"/>
                    </a:lnTo>
                    <a:lnTo>
                      <a:pt x="244" y="18"/>
                    </a:lnTo>
                    <a:lnTo>
                      <a:pt x="246" y="21"/>
                    </a:lnTo>
                    <a:lnTo>
                      <a:pt x="253" y="24"/>
                    </a:lnTo>
                    <a:lnTo>
                      <a:pt x="256" y="26"/>
                    </a:lnTo>
                    <a:lnTo>
                      <a:pt x="260" y="30"/>
                    </a:lnTo>
                    <a:lnTo>
                      <a:pt x="263" y="32"/>
                    </a:lnTo>
                    <a:lnTo>
                      <a:pt x="267" y="36"/>
                    </a:lnTo>
                    <a:lnTo>
                      <a:pt x="272" y="47"/>
                    </a:lnTo>
                    <a:lnTo>
                      <a:pt x="274" y="47"/>
                    </a:lnTo>
                    <a:lnTo>
                      <a:pt x="279" y="52"/>
                    </a:lnTo>
                    <a:lnTo>
                      <a:pt x="283" y="58"/>
                    </a:lnTo>
                    <a:lnTo>
                      <a:pt x="285" y="65"/>
                    </a:lnTo>
                    <a:lnTo>
                      <a:pt x="289" y="70"/>
                    </a:lnTo>
                    <a:lnTo>
                      <a:pt x="295" y="72"/>
                    </a:lnTo>
                    <a:lnTo>
                      <a:pt x="299" y="78"/>
                    </a:lnTo>
                    <a:lnTo>
                      <a:pt x="299" y="82"/>
                    </a:lnTo>
                    <a:lnTo>
                      <a:pt x="299" y="87"/>
                    </a:lnTo>
                    <a:lnTo>
                      <a:pt x="301" y="90"/>
                    </a:lnTo>
                    <a:lnTo>
                      <a:pt x="305" y="94"/>
                    </a:lnTo>
                    <a:lnTo>
                      <a:pt x="305" y="99"/>
                    </a:lnTo>
                    <a:lnTo>
                      <a:pt x="307" y="103"/>
                    </a:lnTo>
                    <a:lnTo>
                      <a:pt x="308" y="108"/>
                    </a:lnTo>
                    <a:lnTo>
                      <a:pt x="308" y="111"/>
                    </a:lnTo>
                    <a:lnTo>
                      <a:pt x="310" y="114"/>
                    </a:lnTo>
                    <a:lnTo>
                      <a:pt x="310" y="121"/>
                    </a:lnTo>
                    <a:lnTo>
                      <a:pt x="311" y="127"/>
                    </a:lnTo>
                    <a:lnTo>
                      <a:pt x="311" y="135"/>
                    </a:lnTo>
                    <a:lnTo>
                      <a:pt x="311" y="140"/>
                    </a:lnTo>
                    <a:lnTo>
                      <a:pt x="311" y="148"/>
                    </a:lnTo>
                    <a:lnTo>
                      <a:pt x="311" y="154"/>
                    </a:lnTo>
                    <a:lnTo>
                      <a:pt x="311" y="163"/>
                    </a:lnTo>
                    <a:lnTo>
                      <a:pt x="308" y="177"/>
                    </a:lnTo>
                    <a:lnTo>
                      <a:pt x="307" y="178"/>
                    </a:lnTo>
                    <a:lnTo>
                      <a:pt x="301" y="182"/>
                    </a:lnTo>
                    <a:lnTo>
                      <a:pt x="299" y="187"/>
                    </a:lnTo>
                    <a:lnTo>
                      <a:pt x="295" y="195"/>
                    </a:lnTo>
                    <a:lnTo>
                      <a:pt x="293" y="206"/>
                    </a:lnTo>
                    <a:lnTo>
                      <a:pt x="289" y="212"/>
                    </a:lnTo>
                    <a:lnTo>
                      <a:pt x="283" y="216"/>
                    </a:lnTo>
                    <a:lnTo>
                      <a:pt x="281" y="221"/>
                    </a:lnTo>
                    <a:lnTo>
                      <a:pt x="279" y="222"/>
                    </a:lnTo>
                    <a:lnTo>
                      <a:pt x="276" y="227"/>
                    </a:lnTo>
                    <a:lnTo>
                      <a:pt x="272" y="229"/>
                    </a:lnTo>
                    <a:lnTo>
                      <a:pt x="267" y="234"/>
                    </a:lnTo>
                    <a:lnTo>
                      <a:pt x="263" y="235"/>
                    </a:lnTo>
                    <a:lnTo>
                      <a:pt x="257" y="235"/>
                    </a:lnTo>
                    <a:lnTo>
                      <a:pt x="254" y="235"/>
                    </a:lnTo>
                    <a:lnTo>
                      <a:pt x="246" y="235"/>
                    </a:lnTo>
                    <a:lnTo>
                      <a:pt x="244" y="235"/>
                    </a:lnTo>
                    <a:lnTo>
                      <a:pt x="235" y="237"/>
                    </a:lnTo>
                    <a:lnTo>
                      <a:pt x="227" y="239"/>
                    </a:lnTo>
                    <a:lnTo>
                      <a:pt x="217" y="242"/>
                    </a:lnTo>
                    <a:lnTo>
                      <a:pt x="207" y="244"/>
                    </a:lnTo>
                    <a:lnTo>
                      <a:pt x="193" y="248"/>
                    </a:lnTo>
                    <a:lnTo>
                      <a:pt x="171" y="254"/>
                    </a:lnTo>
                    <a:lnTo>
                      <a:pt x="155" y="254"/>
                    </a:lnTo>
                    <a:lnTo>
                      <a:pt x="135" y="255"/>
                    </a:lnTo>
                    <a:lnTo>
                      <a:pt x="109" y="255"/>
                    </a:lnTo>
                    <a:lnTo>
                      <a:pt x="91" y="254"/>
                    </a:lnTo>
                    <a:lnTo>
                      <a:pt x="71" y="254"/>
                    </a:lnTo>
                    <a:lnTo>
                      <a:pt x="61" y="252"/>
                    </a:lnTo>
                    <a:lnTo>
                      <a:pt x="54" y="246"/>
                    </a:lnTo>
                    <a:lnTo>
                      <a:pt x="47" y="244"/>
                    </a:lnTo>
                    <a:lnTo>
                      <a:pt x="37" y="240"/>
                    </a:lnTo>
                    <a:lnTo>
                      <a:pt x="29" y="239"/>
                    </a:lnTo>
                    <a:lnTo>
                      <a:pt x="20" y="234"/>
                    </a:lnTo>
                    <a:lnTo>
                      <a:pt x="15" y="224"/>
                    </a:lnTo>
                    <a:lnTo>
                      <a:pt x="10" y="216"/>
                    </a:lnTo>
                    <a:lnTo>
                      <a:pt x="8" y="205"/>
                    </a:lnTo>
                    <a:lnTo>
                      <a:pt x="3" y="191"/>
                    </a:lnTo>
                    <a:lnTo>
                      <a:pt x="0" y="176"/>
                    </a:lnTo>
                    <a:lnTo>
                      <a:pt x="0" y="167"/>
                    </a:lnTo>
                    <a:lnTo>
                      <a:pt x="0" y="159"/>
                    </a:lnTo>
                    <a:lnTo>
                      <a:pt x="2" y="150"/>
                    </a:lnTo>
                    <a:lnTo>
                      <a:pt x="5" y="139"/>
                    </a:lnTo>
                    <a:lnTo>
                      <a:pt x="10" y="126"/>
                    </a:lnTo>
                    <a:lnTo>
                      <a:pt x="17" y="114"/>
                    </a:lnTo>
                    <a:lnTo>
                      <a:pt x="19" y="103"/>
                    </a:lnTo>
                    <a:lnTo>
                      <a:pt x="26" y="94"/>
                    </a:lnTo>
                    <a:lnTo>
                      <a:pt x="33" y="82"/>
                    </a:lnTo>
                    <a:lnTo>
                      <a:pt x="37" y="75"/>
                    </a:lnTo>
                    <a:lnTo>
                      <a:pt x="43" y="66"/>
                    </a:lnTo>
                    <a:lnTo>
                      <a:pt x="47" y="60"/>
                    </a:lnTo>
                    <a:lnTo>
                      <a:pt x="49" y="52"/>
                    </a:lnTo>
                    <a:lnTo>
                      <a:pt x="50" y="47"/>
                    </a:lnTo>
                    <a:lnTo>
                      <a:pt x="51" y="38"/>
                    </a:lnTo>
                    <a:lnTo>
                      <a:pt x="51" y="30"/>
                    </a:lnTo>
                    <a:lnTo>
                      <a:pt x="51" y="36"/>
                    </a:lnTo>
                  </a:path>
                </a:pathLst>
              </a:custGeom>
              <a:gradFill rotWithShape="0">
                <a:gsLst>
                  <a:gs pos="0">
                    <a:srgbClr val="D2B06A"/>
                  </a:gs>
                  <a:gs pos="100000">
                    <a:srgbClr val="824200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6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256" name="Freeform 1114"/>
              <p:cNvSpPr>
                <a:spLocks/>
              </p:cNvSpPr>
              <p:nvPr/>
            </p:nvSpPr>
            <p:spPr bwMode="auto">
              <a:xfrm>
                <a:off x="4287" y="2188"/>
                <a:ext cx="20" cy="30"/>
              </a:xfrm>
              <a:custGeom>
                <a:avLst/>
                <a:gdLst>
                  <a:gd name="T0" fmla="*/ 19 w 20"/>
                  <a:gd name="T1" fmla="*/ 0 h 30"/>
                  <a:gd name="T2" fmla="*/ 5 w 20"/>
                  <a:gd name="T3" fmla="*/ 29 h 30"/>
                  <a:gd name="T4" fmla="*/ 0 w 20"/>
                  <a:gd name="T5" fmla="*/ 3 h 30"/>
                  <a:gd name="T6" fmla="*/ 19 w 20"/>
                  <a:gd name="T7" fmla="*/ 0 h 30"/>
                  <a:gd name="T8" fmla="*/ 19 w 20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"/>
                  <a:gd name="T16" fmla="*/ 0 h 30"/>
                  <a:gd name="T17" fmla="*/ 20 w 20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" h="30">
                    <a:moveTo>
                      <a:pt x="19" y="0"/>
                    </a:moveTo>
                    <a:lnTo>
                      <a:pt x="5" y="29"/>
                    </a:lnTo>
                    <a:lnTo>
                      <a:pt x="0" y="3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257" name="Freeform 1115"/>
              <p:cNvSpPr>
                <a:spLocks/>
              </p:cNvSpPr>
              <p:nvPr/>
            </p:nvSpPr>
            <p:spPr bwMode="auto">
              <a:xfrm>
                <a:off x="4489" y="2226"/>
                <a:ext cx="259" cy="199"/>
              </a:xfrm>
              <a:custGeom>
                <a:avLst/>
                <a:gdLst>
                  <a:gd name="T0" fmla="*/ 66 w 259"/>
                  <a:gd name="T1" fmla="*/ 8 h 199"/>
                  <a:gd name="T2" fmla="*/ 79 w 259"/>
                  <a:gd name="T3" fmla="*/ 2 h 199"/>
                  <a:gd name="T4" fmla="*/ 95 w 259"/>
                  <a:gd name="T5" fmla="*/ 0 h 199"/>
                  <a:gd name="T6" fmla="*/ 109 w 259"/>
                  <a:gd name="T7" fmla="*/ 0 h 199"/>
                  <a:gd name="T8" fmla="*/ 127 w 259"/>
                  <a:gd name="T9" fmla="*/ 8 h 199"/>
                  <a:gd name="T10" fmla="*/ 150 w 259"/>
                  <a:gd name="T11" fmla="*/ 10 h 199"/>
                  <a:gd name="T12" fmla="*/ 164 w 259"/>
                  <a:gd name="T13" fmla="*/ 10 h 199"/>
                  <a:gd name="T14" fmla="*/ 177 w 259"/>
                  <a:gd name="T15" fmla="*/ 9 h 199"/>
                  <a:gd name="T16" fmla="*/ 185 w 259"/>
                  <a:gd name="T17" fmla="*/ 12 h 199"/>
                  <a:gd name="T18" fmla="*/ 199 w 259"/>
                  <a:gd name="T19" fmla="*/ 19 h 199"/>
                  <a:gd name="T20" fmla="*/ 207 w 259"/>
                  <a:gd name="T21" fmla="*/ 26 h 199"/>
                  <a:gd name="T22" fmla="*/ 213 w 259"/>
                  <a:gd name="T23" fmla="*/ 32 h 199"/>
                  <a:gd name="T24" fmla="*/ 219 w 259"/>
                  <a:gd name="T25" fmla="*/ 38 h 199"/>
                  <a:gd name="T26" fmla="*/ 226 w 259"/>
                  <a:gd name="T27" fmla="*/ 43 h 199"/>
                  <a:gd name="T28" fmla="*/ 230 w 259"/>
                  <a:gd name="T29" fmla="*/ 50 h 199"/>
                  <a:gd name="T30" fmla="*/ 235 w 259"/>
                  <a:gd name="T31" fmla="*/ 58 h 199"/>
                  <a:gd name="T32" fmla="*/ 243 w 259"/>
                  <a:gd name="T33" fmla="*/ 68 h 199"/>
                  <a:gd name="T34" fmla="*/ 246 w 259"/>
                  <a:gd name="T35" fmla="*/ 79 h 199"/>
                  <a:gd name="T36" fmla="*/ 250 w 259"/>
                  <a:gd name="T37" fmla="*/ 84 h 199"/>
                  <a:gd name="T38" fmla="*/ 251 w 259"/>
                  <a:gd name="T39" fmla="*/ 92 h 199"/>
                  <a:gd name="T40" fmla="*/ 255 w 259"/>
                  <a:gd name="T41" fmla="*/ 98 h 199"/>
                  <a:gd name="T42" fmla="*/ 257 w 259"/>
                  <a:gd name="T43" fmla="*/ 104 h 199"/>
                  <a:gd name="T44" fmla="*/ 257 w 259"/>
                  <a:gd name="T45" fmla="*/ 110 h 199"/>
                  <a:gd name="T46" fmla="*/ 257 w 259"/>
                  <a:gd name="T47" fmla="*/ 118 h 199"/>
                  <a:gd name="T48" fmla="*/ 257 w 259"/>
                  <a:gd name="T49" fmla="*/ 128 h 199"/>
                  <a:gd name="T50" fmla="*/ 257 w 259"/>
                  <a:gd name="T51" fmla="*/ 139 h 199"/>
                  <a:gd name="T52" fmla="*/ 255 w 259"/>
                  <a:gd name="T53" fmla="*/ 150 h 199"/>
                  <a:gd name="T54" fmla="*/ 249 w 259"/>
                  <a:gd name="T55" fmla="*/ 160 h 199"/>
                  <a:gd name="T56" fmla="*/ 242 w 259"/>
                  <a:gd name="T57" fmla="*/ 166 h 199"/>
                  <a:gd name="T58" fmla="*/ 238 w 259"/>
                  <a:gd name="T59" fmla="*/ 171 h 199"/>
                  <a:gd name="T60" fmla="*/ 230 w 259"/>
                  <a:gd name="T61" fmla="*/ 183 h 199"/>
                  <a:gd name="T62" fmla="*/ 225 w 259"/>
                  <a:gd name="T63" fmla="*/ 188 h 199"/>
                  <a:gd name="T64" fmla="*/ 218 w 259"/>
                  <a:gd name="T65" fmla="*/ 194 h 199"/>
                  <a:gd name="T66" fmla="*/ 213 w 259"/>
                  <a:gd name="T67" fmla="*/ 196 h 199"/>
                  <a:gd name="T68" fmla="*/ 202 w 259"/>
                  <a:gd name="T69" fmla="*/ 196 h 199"/>
                  <a:gd name="T70" fmla="*/ 193 w 259"/>
                  <a:gd name="T71" fmla="*/ 196 h 199"/>
                  <a:gd name="T72" fmla="*/ 183 w 259"/>
                  <a:gd name="T73" fmla="*/ 194 h 199"/>
                  <a:gd name="T74" fmla="*/ 173 w 259"/>
                  <a:gd name="T75" fmla="*/ 196 h 199"/>
                  <a:gd name="T76" fmla="*/ 148 w 259"/>
                  <a:gd name="T77" fmla="*/ 196 h 199"/>
                  <a:gd name="T78" fmla="*/ 119 w 259"/>
                  <a:gd name="T79" fmla="*/ 192 h 199"/>
                  <a:gd name="T80" fmla="*/ 81 w 259"/>
                  <a:gd name="T81" fmla="*/ 186 h 199"/>
                  <a:gd name="T82" fmla="*/ 51 w 259"/>
                  <a:gd name="T83" fmla="*/ 178 h 199"/>
                  <a:gd name="T84" fmla="*/ 37 w 259"/>
                  <a:gd name="T85" fmla="*/ 168 h 199"/>
                  <a:gd name="T86" fmla="*/ 23 w 259"/>
                  <a:gd name="T87" fmla="*/ 163 h 199"/>
                  <a:gd name="T88" fmla="*/ 11 w 259"/>
                  <a:gd name="T89" fmla="*/ 155 h 199"/>
                  <a:gd name="T90" fmla="*/ 3 w 259"/>
                  <a:gd name="T91" fmla="*/ 141 h 199"/>
                  <a:gd name="T92" fmla="*/ 2 w 259"/>
                  <a:gd name="T93" fmla="*/ 121 h 199"/>
                  <a:gd name="T94" fmla="*/ 0 w 259"/>
                  <a:gd name="T95" fmla="*/ 103 h 199"/>
                  <a:gd name="T96" fmla="*/ 3 w 259"/>
                  <a:gd name="T97" fmla="*/ 89 h 199"/>
                  <a:gd name="T98" fmla="*/ 14 w 259"/>
                  <a:gd name="T99" fmla="*/ 73 h 199"/>
                  <a:gd name="T100" fmla="*/ 23 w 259"/>
                  <a:gd name="T101" fmla="*/ 58 h 199"/>
                  <a:gd name="T102" fmla="*/ 35 w 259"/>
                  <a:gd name="T103" fmla="*/ 47 h 199"/>
                  <a:gd name="T104" fmla="*/ 43 w 259"/>
                  <a:gd name="T105" fmla="*/ 34 h 199"/>
                  <a:gd name="T106" fmla="*/ 51 w 259"/>
                  <a:gd name="T107" fmla="*/ 24 h 199"/>
                  <a:gd name="T108" fmla="*/ 57 w 259"/>
                  <a:gd name="T109" fmla="*/ 14 h 199"/>
                  <a:gd name="T110" fmla="*/ 57 w 259"/>
                  <a:gd name="T111" fmla="*/ 14 h 19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59"/>
                  <a:gd name="T169" fmla="*/ 0 h 199"/>
                  <a:gd name="T170" fmla="*/ 259 w 259"/>
                  <a:gd name="T171" fmla="*/ 199 h 199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59" h="199">
                    <a:moveTo>
                      <a:pt x="57" y="14"/>
                    </a:moveTo>
                    <a:lnTo>
                      <a:pt x="66" y="8"/>
                    </a:lnTo>
                    <a:lnTo>
                      <a:pt x="74" y="6"/>
                    </a:lnTo>
                    <a:lnTo>
                      <a:pt x="79" y="2"/>
                    </a:lnTo>
                    <a:lnTo>
                      <a:pt x="86" y="2"/>
                    </a:lnTo>
                    <a:lnTo>
                      <a:pt x="95" y="0"/>
                    </a:lnTo>
                    <a:lnTo>
                      <a:pt x="103" y="0"/>
                    </a:lnTo>
                    <a:lnTo>
                      <a:pt x="109" y="0"/>
                    </a:lnTo>
                    <a:lnTo>
                      <a:pt x="117" y="4"/>
                    </a:lnTo>
                    <a:lnTo>
                      <a:pt x="127" y="8"/>
                    </a:lnTo>
                    <a:lnTo>
                      <a:pt x="138" y="9"/>
                    </a:lnTo>
                    <a:lnTo>
                      <a:pt x="150" y="10"/>
                    </a:lnTo>
                    <a:lnTo>
                      <a:pt x="159" y="10"/>
                    </a:lnTo>
                    <a:lnTo>
                      <a:pt x="164" y="10"/>
                    </a:lnTo>
                    <a:lnTo>
                      <a:pt x="173" y="10"/>
                    </a:lnTo>
                    <a:lnTo>
                      <a:pt x="177" y="9"/>
                    </a:lnTo>
                    <a:lnTo>
                      <a:pt x="179" y="9"/>
                    </a:lnTo>
                    <a:lnTo>
                      <a:pt x="185" y="12"/>
                    </a:lnTo>
                    <a:lnTo>
                      <a:pt x="191" y="14"/>
                    </a:lnTo>
                    <a:lnTo>
                      <a:pt x="199" y="19"/>
                    </a:lnTo>
                    <a:lnTo>
                      <a:pt x="203" y="24"/>
                    </a:lnTo>
                    <a:lnTo>
                      <a:pt x="207" y="26"/>
                    </a:lnTo>
                    <a:lnTo>
                      <a:pt x="208" y="28"/>
                    </a:lnTo>
                    <a:lnTo>
                      <a:pt x="213" y="32"/>
                    </a:lnTo>
                    <a:lnTo>
                      <a:pt x="216" y="35"/>
                    </a:lnTo>
                    <a:lnTo>
                      <a:pt x="219" y="38"/>
                    </a:lnTo>
                    <a:lnTo>
                      <a:pt x="223" y="41"/>
                    </a:lnTo>
                    <a:lnTo>
                      <a:pt x="226" y="43"/>
                    </a:lnTo>
                    <a:lnTo>
                      <a:pt x="228" y="47"/>
                    </a:lnTo>
                    <a:lnTo>
                      <a:pt x="230" y="50"/>
                    </a:lnTo>
                    <a:lnTo>
                      <a:pt x="231" y="56"/>
                    </a:lnTo>
                    <a:lnTo>
                      <a:pt x="235" y="58"/>
                    </a:lnTo>
                    <a:lnTo>
                      <a:pt x="239" y="61"/>
                    </a:lnTo>
                    <a:lnTo>
                      <a:pt x="243" y="68"/>
                    </a:lnTo>
                    <a:lnTo>
                      <a:pt x="245" y="75"/>
                    </a:lnTo>
                    <a:lnTo>
                      <a:pt x="246" y="79"/>
                    </a:lnTo>
                    <a:lnTo>
                      <a:pt x="249" y="82"/>
                    </a:lnTo>
                    <a:lnTo>
                      <a:pt x="250" y="84"/>
                    </a:lnTo>
                    <a:lnTo>
                      <a:pt x="251" y="89"/>
                    </a:lnTo>
                    <a:lnTo>
                      <a:pt x="251" y="92"/>
                    </a:lnTo>
                    <a:lnTo>
                      <a:pt x="253" y="96"/>
                    </a:lnTo>
                    <a:lnTo>
                      <a:pt x="255" y="98"/>
                    </a:lnTo>
                    <a:lnTo>
                      <a:pt x="255" y="102"/>
                    </a:lnTo>
                    <a:lnTo>
                      <a:pt x="257" y="104"/>
                    </a:lnTo>
                    <a:lnTo>
                      <a:pt x="257" y="108"/>
                    </a:lnTo>
                    <a:lnTo>
                      <a:pt x="257" y="110"/>
                    </a:lnTo>
                    <a:lnTo>
                      <a:pt x="258" y="114"/>
                    </a:lnTo>
                    <a:lnTo>
                      <a:pt x="257" y="118"/>
                    </a:lnTo>
                    <a:lnTo>
                      <a:pt x="258" y="122"/>
                    </a:lnTo>
                    <a:lnTo>
                      <a:pt x="257" y="128"/>
                    </a:lnTo>
                    <a:lnTo>
                      <a:pt x="257" y="134"/>
                    </a:lnTo>
                    <a:lnTo>
                      <a:pt x="257" y="139"/>
                    </a:lnTo>
                    <a:lnTo>
                      <a:pt x="257" y="145"/>
                    </a:lnTo>
                    <a:lnTo>
                      <a:pt x="255" y="150"/>
                    </a:lnTo>
                    <a:lnTo>
                      <a:pt x="250" y="160"/>
                    </a:lnTo>
                    <a:lnTo>
                      <a:pt x="249" y="160"/>
                    </a:lnTo>
                    <a:lnTo>
                      <a:pt x="245" y="163"/>
                    </a:lnTo>
                    <a:lnTo>
                      <a:pt x="242" y="166"/>
                    </a:lnTo>
                    <a:lnTo>
                      <a:pt x="240" y="167"/>
                    </a:lnTo>
                    <a:lnTo>
                      <a:pt x="238" y="171"/>
                    </a:lnTo>
                    <a:lnTo>
                      <a:pt x="233" y="179"/>
                    </a:lnTo>
                    <a:lnTo>
                      <a:pt x="230" y="183"/>
                    </a:lnTo>
                    <a:lnTo>
                      <a:pt x="226" y="186"/>
                    </a:lnTo>
                    <a:lnTo>
                      <a:pt x="225" y="188"/>
                    </a:lnTo>
                    <a:lnTo>
                      <a:pt x="223" y="189"/>
                    </a:lnTo>
                    <a:lnTo>
                      <a:pt x="218" y="194"/>
                    </a:lnTo>
                    <a:lnTo>
                      <a:pt x="214" y="196"/>
                    </a:lnTo>
                    <a:lnTo>
                      <a:pt x="213" y="196"/>
                    </a:lnTo>
                    <a:lnTo>
                      <a:pt x="208" y="198"/>
                    </a:lnTo>
                    <a:lnTo>
                      <a:pt x="202" y="196"/>
                    </a:lnTo>
                    <a:lnTo>
                      <a:pt x="199" y="196"/>
                    </a:lnTo>
                    <a:lnTo>
                      <a:pt x="193" y="196"/>
                    </a:lnTo>
                    <a:lnTo>
                      <a:pt x="192" y="194"/>
                    </a:lnTo>
                    <a:lnTo>
                      <a:pt x="183" y="194"/>
                    </a:lnTo>
                    <a:lnTo>
                      <a:pt x="177" y="194"/>
                    </a:lnTo>
                    <a:lnTo>
                      <a:pt x="173" y="196"/>
                    </a:lnTo>
                    <a:lnTo>
                      <a:pt x="161" y="196"/>
                    </a:lnTo>
                    <a:lnTo>
                      <a:pt x="148" y="196"/>
                    </a:lnTo>
                    <a:lnTo>
                      <a:pt x="131" y="196"/>
                    </a:lnTo>
                    <a:lnTo>
                      <a:pt x="119" y="192"/>
                    </a:lnTo>
                    <a:lnTo>
                      <a:pt x="103" y="190"/>
                    </a:lnTo>
                    <a:lnTo>
                      <a:pt x="81" y="186"/>
                    </a:lnTo>
                    <a:lnTo>
                      <a:pt x="66" y="181"/>
                    </a:lnTo>
                    <a:lnTo>
                      <a:pt x="51" y="178"/>
                    </a:lnTo>
                    <a:lnTo>
                      <a:pt x="42" y="173"/>
                    </a:lnTo>
                    <a:lnTo>
                      <a:pt x="37" y="168"/>
                    </a:lnTo>
                    <a:lnTo>
                      <a:pt x="30" y="166"/>
                    </a:lnTo>
                    <a:lnTo>
                      <a:pt x="23" y="163"/>
                    </a:lnTo>
                    <a:lnTo>
                      <a:pt x="16" y="160"/>
                    </a:lnTo>
                    <a:lnTo>
                      <a:pt x="11" y="155"/>
                    </a:lnTo>
                    <a:lnTo>
                      <a:pt x="7" y="148"/>
                    </a:lnTo>
                    <a:lnTo>
                      <a:pt x="3" y="141"/>
                    </a:lnTo>
                    <a:lnTo>
                      <a:pt x="2" y="131"/>
                    </a:lnTo>
                    <a:lnTo>
                      <a:pt x="2" y="121"/>
                    </a:lnTo>
                    <a:lnTo>
                      <a:pt x="0" y="108"/>
                    </a:lnTo>
                    <a:lnTo>
                      <a:pt x="0" y="103"/>
                    </a:lnTo>
                    <a:lnTo>
                      <a:pt x="2" y="98"/>
                    </a:lnTo>
                    <a:lnTo>
                      <a:pt x="3" y="89"/>
                    </a:lnTo>
                    <a:lnTo>
                      <a:pt x="8" y="82"/>
                    </a:lnTo>
                    <a:lnTo>
                      <a:pt x="14" y="73"/>
                    </a:lnTo>
                    <a:lnTo>
                      <a:pt x="18" y="65"/>
                    </a:lnTo>
                    <a:lnTo>
                      <a:pt x="23" y="58"/>
                    </a:lnTo>
                    <a:lnTo>
                      <a:pt x="30" y="53"/>
                    </a:lnTo>
                    <a:lnTo>
                      <a:pt x="35" y="47"/>
                    </a:lnTo>
                    <a:lnTo>
                      <a:pt x="39" y="39"/>
                    </a:lnTo>
                    <a:lnTo>
                      <a:pt x="43" y="34"/>
                    </a:lnTo>
                    <a:lnTo>
                      <a:pt x="47" y="30"/>
                    </a:lnTo>
                    <a:lnTo>
                      <a:pt x="51" y="24"/>
                    </a:lnTo>
                    <a:lnTo>
                      <a:pt x="53" y="22"/>
                    </a:lnTo>
                    <a:lnTo>
                      <a:pt x="57" y="14"/>
                    </a:lnTo>
                    <a:lnTo>
                      <a:pt x="57" y="9"/>
                    </a:lnTo>
                    <a:lnTo>
                      <a:pt x="57" y="14"/>
                    </a:lnTo>
                  </a:path>
                </a:pathLst>
              </a:custGeom>
              <a:gradFill rotWithShape="0">
                <a:gsLst>
                  <a:gs pos="0">
                    <a:srgbClr val="D2B06A"/>
                  </a:gs>
                  <a:gs pos="100000">
                    <a:srgbClr val="824200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6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258" name="Freeform 1116"/>
              <p:cNvSpPr>
                <a:spLocks/>
              </p:cNvSpPr>
              <p:nvPr/>
            </p:nvSpPr>
            <p:spPr bwMode="auto">
              <a:xfrm>
                <a:off x="4642" y="2108"/>
                <a:ext cx="19" cy="26"/>
              </a:xfrm>
              <a:custGeom>
                <a:avLst/>
                <a:gdLst>
                  <a:gd name="T0" fmla="*/ 18 w 19"/>
                  <a:gd name="T1" fmla="*/ 25 h 26"/>
                  <a:gd name="T2" fmla="*/ 16 w 19"/>
                  <a:gd name="T3" fmla="*/ 24 h 26"/>
                  <a:gd name="T4" fmla="*/ 16 w 19"/>
                  <a:gd name="T5" fmla="*/ 22 h 26"/>
                  <a:gd name="T6" fmla="*/ 14 w 19"/>
                  <a:gd name="T7" fmla="*/ 20 h 26"/>
                  <a:gd name="T8" fmla="*/ 14 w 19"/>
                  <a:gd name="T9" fmla="*/ 18 h 26"/>
                  <a:gd name="T10" fmla="*/ 12 w 19"/>
                  <a:gd name="T11" fmla="*/ 17 h 26"/>
                  <a:gd name="T12" fmla="*/ 12 w 19"/>
                  <a:gd name="T13" fmla="*/ 15 h 26"/>
                  <a:gd name="T14" fmla="*/ 10 w 19"/>
                  <a:gd name="T15" fmla="*/ 13 h 26"/>
                  <a:gd name="T16" fmla="*/ 10 w 19"/>
                  <a:gd name="T17" fmla="*/ 11 h 26"/>
                  <a:gd name="T18" fmla="*/ 8 w 19"/>
                  <a:gd name="T19" fmla="*/ 11 h 26"/>
                  <a:gd name="T20" fmla="*/ 7 w 19"/>
                  <a:gd name="T21" fmla="*/ 9 h 26"/>
                  <a:gd name="T22" fmla="*/ 5 w 19"/>
                  <a:gd name="T23" fmla="*/ 8 h 26"/>
                  <a:gd name="T24" fmla="*/ 5 w 19"/>
                  <a:gd name="T25" fmla="*/ 6 h 26"/>
                  <a:gd name="T26" fmla="*/ 4 w 19"/>
                  <a:gd name="T27" fmla="*/ 6 h 26"/>
                  <a:gd name="T28" fmla="*/ 2 w 19"/>
                  <a:gd name="T29" fmla="*/ 4 h 26"/>
                  <a:gd name="T30" fmla="*/ 0 w 19"/>
                  <a:gd name="T31" fmla="*/ 2 h 26"/>
                  <a:gd name="T32" fmla="*/ 0 w 19"/>
                  <a:gd name="T33" fmla="*/ 0 h 2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9"/>
                  <a:gd name="T52" fmla="*/ 0 h 26"/>
                  <a:gd name="T53" fmla="*/ 19 w 19"/>
                  <a:gd name="T54" fmla="*/ 26 h 2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9" h="26">
                    <a:moveTo>
                      <a:pt x="18" y="25"/>
                    </a:moveTo>
                    <a:lnTo>
                      <a:pt x="16" y="24"/>
                    </a:lnTo>
                    <a:lnTo>
                      <a:pt x="16" y="22"/>
                    </a:lnTo>
                    <a:lnTo>
                      <a:pt x="14" y="20"/>
                    </a:lnTo>
                    <a:lnTo>
                      <a:pt x="14" y="18"/>
                    </a:lnTo>
                    <a:lnTo>
                      <a:pt x="12" y="17"/>
                    </a:lnTo>
                    <a:lnTo>
                      <a:pt x="12" y="15"/>
                    </a:lnTo>
                    <a:lnTo>
                      <a:pt x="10" y="13"/>
                    </a:lnTo>
                    <a:lnTo>
                      <a:pt x="10" y="11"/>
                    </a:lnTo>
                    <a:lnTo>
                      <a:pt x="8" y="11"/>
                    </a:lnTo>
                    <a:lnTo>
                      <a:pt x="7" y="9"/>
                    </a:lnTo>
                    <a:lnTo>
                      <a:pt x="5" y="8"/>
                    </a:lnTo>
                    <a:lnTo>
                      <a:pt x="5" y="6"/>
                    </a:lnTo>
                    <a:lnTo>
                      <a:pt x="4" y="6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0253" name="Rectangle 1118"/>
            <p:cNvSpPr>
              <a:spLocks noChangeArrowheads="1"/>
            </p:cNvSpPr>
            <p:nvPr/>
          </p:nvSpPr>
          <p:spPr bwMode="auto">
            <a:xfrm>
              <a:off x="914400" y="2286000"/>
              <a:ext cx="3048000" cy="3048000"/>
            </a:xfrm>
            <a:prstGeom prst="rect">
              <a:avLst/>
            </a:prstGeom>
            <a:noFill/>
            <a:ln w="57150" cmpd="thinThick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</p:grpSp>
      <p:sp>
        <p:nvSpPr>
          <p:cNvPr id="93" name="Marcador de texto 1">
            <a:extLst>
              <a:ext uri="{FF2B5EF4-FFF2-40B4-BE49-F238E27FC236}">
                <a16:creationId xmlns:a16="http://schemas.microsoft.com/office/drawing/2014/main" id="{481F2D70-F982-46D1-B2E9-0DED0FF4601F}"/>
              </a:ext>
            </a:extLst>
          </p:cNvPr>
          <p:cNvSpPr txBox="1">
            <a:spLocks/>
          </p:cNvSpPr>
          <p:nvPr/>
        </p:nvSpPr>
        <p:spPr>
          <a:xfrm>
            <a:off x="2171496" y="778812"/>
            <a:ext cx="7862888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lang="es-ES" sz="2400" b="1" smtClean="0">
                <a:solidFill>
                  <a:srgbClr val="866847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lang="es-ES" smtClean="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lang="es-ES" smtClean="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lang="es-ES" smtClean="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es-ES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s-ES" altLang="es-ES" dirty="0"/>
              <a:t>EL ALMIDÓN: PROCEDENCIA</a:t>
            </a:r>
          </a:p>
        </p:txBody>
      </p:sp>
    </p:spTree>
    <p:extLst>
      <p:ext uri="{BB962C8B-B14F-4D97-AF65-F5344CB8AC3E}">
        <p14:creationId xmlns:p14="http://schemas.microsoft.com/office/powerpoint/2010/main" val="8956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419206" y="1621510"/>
            <a:ext cx="6448425" cy="4914901"/>
            <a:chOff x="990600" y="1617663"/>
            <a:chExt cx="6858000" cy="5240337"/>
          </a:xfrm>
        </p:grpSpPr>
        <p:sp>
          <p:nvSpPr>
            <p:cNvPr id="12290" name="Text Box 3"/>
            <p:cNvSpPr txBox="1">
              <a:spLocks noChangeArrowheads="1"/>
            </p:cNvSpPr>
            <p:nvPr/>
          </p:nvSpPr>
          <p:spPr bwMode="auto">
            <a:xfrm>
              <a:off x="2209800" y="3657600"/>
              <a:ext cx="685801" cy="492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0" tIns="45714" rIns="91430" bIns="45714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s-ES" altLang="es-ES" sz="2400">
                  <a:latin typeface="Comic Sans MS" panose="030F0702030302020204" pitchFamily="66" charset="0"/>
                </a:rPr>
                <a:t> </a:t>
              </a:r>
            </a:p>
          </p:txBody>
        </p:sp>
        <p:pic>
          <p:nvPicPr>
            <p:cNvPr id="12291" name="Picture 4" descr="Fd01247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2657475"/>
              <a:ext cx="1157288" cy="154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3" name="Rectangle 7"/>
            <p:cNvSpPr>
              <a:spLocks noChangeArrowheads="1"/>
            </p:cNvSpPr>
            <p:nvPr/>
          </p:nvSpPr>
          <p:spPr bwMode="auto">
            <a:xfrm>
              <a:off x="5410200" y="6248400"/>
              <a:ext cx="8382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12294" name="Rectangle 8"/>
            <p:cNvSpPr>
              <a:spLocks noChangeArrowheads="1"/>
            </p:cNvSpPr>
            <p:nvPr/>
          </p:nvSpPr>
          <p:spPr bwMode="auto">
            <a:xfrm>
              <a:off x="6019800" y="1639888"/>
              <a:ext cx="665163" cy="1984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sp>
          <p:nvSpPr>
            <p:cNvPr id="12295" name="Rectangle 9"/>
            <p:cNvSpPr>
              <a:spLocks noChangeArrowheads="1"/>
            </p:cNvSpPr>
            <p:nvPr/>
          </p:nvSpPr>
          <p:spPr bwMode="auto">
            <a:xfrm>
              <a:off x="6324600" y="1676400"/>
              <a:ext cx="473075" cy="990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  <p:grpSp>
          <p:nvGrpSpPr>
            <p:cNvPr id="12296" name="Group 17"/>
            <p:cNvGrpSpPr>
              <a:grpSpLocks/>
            </p:cNvGrpSpPr>
            <p:nvPr/>
          </p:nvGrpSpPr>
          <p:grpSpPr bwMode="auto">
            <a:xfrm>
              <a:off x="2514600" y="1617663"/>
              <a:ext cx="5334000" cy="5240337"/>
              <a:chOff x="1584" y="1019"/>
              <a:chExt cx="3360" cy="3301"/>
            </a:xfrm>
          </p:grpSpPr>
          <p:pic>
            <p:nvPicPr>
              <p:cNvPr id="12297" name="Picture 2" descr="Grão Milho Bit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4" y="1019"/>
                <a:ext cx="3360" cy="3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428" name="Text Box 12">
                <a:extLst>
                  <a:ext uri="{FF2B5EF4-FFF2-40B4-BE49-F238E27FC236}">
                    <a16:creationId xmlns:a16="http://schemas.microsoft.com/office/drawing/2014/main" id="{A483C734-BABA-416C-B670-1B6B16EB98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" y="1043"/>
                <a:ext cx="960" cy="310"/>
              </a:xfrm>
              <a:prstGeom prst="rect">
                <a:avLst/>
              </a:prstGeom>
              <a:solidFill>
                <a:srgbClr val="FBF9E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s-ES" sz="24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Almidón</a:t>
                </a:r>
              </a:p>
            </p:txBody>
          </p:sp>
          <p:sp>
            <p:nvSpPr>
              <p:cNvPr id="60430" name="Text Box 14">
                <a:extLst>
                  <a:ext uri="{FF2B5EF4-FFF2-40B4-BE49-F238E27FC236}">
                    <a16:creationId xmlns:a16="http://schemas.microsoft.com/office/drawing/2014/main" id="{8CA481A2-489D-46A2-9DE4-C1C0B44548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2016"/>
                <a:ext cx="960" cy="310"/>
              </a:xfrm>
              <a:prstGeom prst="rect">
                <a:avLst/>
              </a:prstGeom>
              <a:solidFill>
                <a:srgbClr val="FBF9E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s-ES" sz="24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Proteína</a:t>
                </a:r>
              </a:p>
            </p:txBody>
          </p:sp>
          <p:sp>
            <p:nvSpPr>
              <p:cNvPr id="60431" name="Text Box 15">
                <a:extLst>
                  <a:ext uri="{FF2B5EF4-FFF2-40B4-BE49-F238E27FC236}">
                    <a16:creationId xmlns:a16="http://schemas.microsoft.com/office/drawing/2014/main" id="{AB56F372-6FEF-4ABD-9B7D-6D6950A536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3456"/>
                <a:ext cx="960" cy="576"/>
              </a:xfrm>
              <a:prstGeom prst="rect">
                <a:avLst/>
              </a:prstGeom>
              <a:solidFill>
                <a:srgbClr val="FBF9E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s-ES" sz="24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Cáscara</a:t>
                </a:r>
              </a:p>
              <a:p>
                <a:pPr algn="ctr" eaLnBrk="1" hangingPunct="1">
                  <a:lnSpc>
                    <a:spcPct val="50000"/>
                  </a:lnSpc>
                  <a:spcBef>
                    <a:spcPct val="50000"/>
                  </a:spcBef>
                  <a:defRPr/>
                </a:pPr>
                <a:r>
                  <a:rPr lang="es-ES" sz="24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(Fibra)</a:t>
                </a:r>
              </a:p>
            </p:txBody>
          </p:sp>
          <p:sp>
            <p:nvSpPr>
              <p:cNvPr id="60432" name="Text Box 16">
                <a:extLst>
                  <a:ext uri="{FF2B5EF4-FFF2-40B4-BE49-F238E27FC236}">
                    <a16:creationId xmlns:a16="http://schemas.microsoft.com/office/drawing/2014/main" id="{E1946C8D-8AC0-4DDA-BBBD-6FFBEF7995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8" y="3945"/>
                <a:ext cx="826" cy="310"/>
              </a:xfrm>
              <a:prstGeom prst="rect">
                <a:avLst/>
              </a:prstGeom>
              <a:solidFill>
                <a:srgbClr val="FBF9E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s-ES" sz="24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Germen</a:t>
                </a:r>
              </a:p>
            </p:txBody>
          </p:sp>
        </p:grpSp>
      </p:grpSp>
      <p:sp>
        <p:nvSpPr>
          <p:cNvPr id="16" name="Marcador de texto 1">
            <a:extLst>
              <a:ext uri="{FF2B5EF4-FFF2-40B4-BE49-F238E27FC236}">
                <a16:creationId xmlns:a16="http://schemas.microsoft.com/office/drawing/2014/main" id="{481F2D70-F982-46D1-B2E9-0DED0FF4601F}"/>
              </a:ext>
            </a:extLst>
          </p:cNvPr>
          <p:cNvSpPr txBox="1">
            <a:spLocks/>
          </p:cNvSpPr>
          <p:nvPr/>
        </p:nvSpPr>
        <p:spPr>
          <a:xfrm>
            <a:off x="2171496" y="778812"/>
            <a:ext cx="7862888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lang="es-ES" sz="2400" b="1" smtClean="0">
                <a:solidFill>
                  <a:srgbClr val="866847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lang="es-ES" smtClean="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lang="es-ES" smtClean="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lang="es-ES" smtClean="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es-ES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s-ES" altLang="es-ES" dirty="0"/>
              <a:t>EL ALMIDÓN: Origen del almidón</a:t>
            </a:r>
          </a:p>
        </p:txBody>
      </p:sp>
    </p:spTree>
    <p:extLst>
      <p:ext uri="{BB962C8B-B14F-4D97-AF65-F5344CB8AC3E}">
        <p14:creationId xmlns:p14="http://schemas.microsoft.com/office/powerpoint/2010/main" val="188163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3733800" y="3657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" altLang="es-ES" sz="240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14340" name="Rectangle 7"/>
          <p:cNvSpPr>
            <a:spLocks noChangeArrowheads="1"/>
          </p:cNvSpPr>
          <p:nvPr/>
        </p:nvSpPr>
        <p:spPr bwMode="auto">
          <a:xfrm>
            <a:off x="6934200" y="6248400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14341" name="Rectangle 8"/>
          <p:cNvSpPr>
            <a:spLocks noChangeArrowheads="1"/>
          </p:cNvSpPr>
          <p:nvPr/>
        </p:nvSpPr>
        <p:spPr bwMode="auto">
          <a:xfrm>
            <a:off x="7543801" y="1639889"/>
            <a:ext cx="665163" cy="198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14342" name="Rectangle 9"/>
          <p:cNvSpPr>
            <a:spLocks noChangeArrowheads="1"/>
          </p:cNvSpPr>
          <p:nvPr/>
        </p:nvSpPr>
        <p:spPr bwMode="auto">
          <a:xfrm>
            <a:off x="7848601" y="1676400"/>
            <a:ext cx="473075" cy="990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pic>
        <p:nvPicPr>
          <p:cNvPr id="14343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4" y="1422400"/>
            <a:ext cx="6640512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Rectángulo 1"/>
          <p:cNvSpPr>
            <a:spLocks noChangeArrowheads="1"/>
          </p:cNvSpPr>
          <p:nvPr/>
        </p:nvSpPr>
        <p:spPr bwMode="auto">
          <a:xfrm>
            <a:off x="3165476" y="5786438"/>
            <a:ext cx="6137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rgbClr val="B2B2B2"/>
              </a:buClr>
              <a:buSzPct val="90000"/>
            </a:pPr>
            <a:r>
              <a:rPr lang="en-US" altLang="es-E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Se </a:t>
            </a:r>
            <a:r>
              <a:rPr lang="en-US" altLang="es-ES" sz="20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presenta</a:t>
            </a:r>
            <a:r>
              <a:rPr lang="en-US" altLang="es-E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s-ES" sz="2000" b="1" dirty="0">
                <a:solidFill>
                  <a:srgbClr val="866847"/>
                </a:solidFill>
                <a:latin typeface="Trebuchet MS" panose="020B0603020202020204" pitchFamily="34" charset="0"/>
              </a:rPr>
              <a:t>en forma de </a:t>
            </a:r>
            <a:r>
              <a:rPr lang="en-US" altLang="es-ES" sz="2000" b="1" dirty="0" err="1">
                <a:solidFill>
                  <a:srgbClr val="866847"/>
                </a:solidFill>
                <a:latin typeface="Trebuchet MS" panose="020B0603020202020204" pitchFamily="34" charset="0"/>
              </a:rPr>
              <a:t>polvo</a:t>
            </a:r>
            <a:r>
              <a:rPr lang="en-US" altLang="es-ES" sz="2000" b="1" dirty="0">
                <a:solidFill>
                  <a:srgbClr val="866847"/>
                </a:solidFill>
                <a:latin typeface="Trebuchet MS" panose="020B0603020202020204" pitchFamily="34" charset="0"/>
              </a:rPr>
              <a:t> </a:t>
            </a:r>
            <a:r>
              <a:rPr lang="en-US" altLang="es-ES" sz="2000" b="1" dirty="0" err="1">
                <a:solidFill>
                  <a:srgbClr val="866847"/>
                </a:solidFill>
                <a:latin typeface="Trebuchet MS" panose="020B0603020202020204" pitchFamily="34" charset="0"/>
              </a:rPr>
              <a:t>blanco</a:t>
            </a:r>
            <a:r>
              <a:rPr lang="en-US" altLang="es-ES" sz="2000" b="1" dirty="0">
                <a:solidFill>
                  <a:srgbClr val="866847"/>
                </a:solidFill>
                <a:latin typeface="Trebuchet MS" panose="020B0603020202020204" pitchFamily="34" charset="0"/>
              </a:rPr>
              <a:t> </a:t>
            </a:r>
            <a:r>
              <a:rPr lang="en-US" altLang="es-E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de </a:t>
            </a:r>
            <a:r>
              <a:rPr lang="en-US" altLang="es-ES" sz="20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textura</a:t>
            </a:r>
            <a:r>
              <a:rPr lang="en-US" altLang="es-E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 suave</a:t>
            </a:r>
          </a:p>
        </p:txBody>
      </p:sp>
      <p:sp>
        <p:nvSpPr>
          <p:cNvPr id="11" name="Marcador de texto 1">
            <a:extLst>
              <a:ext uri="{FF2B5EF4-FFF2-40B4-BE49-F238E27FC236}">
                <a16:creationId xmlns:a16="http://schemas.microsoft.com/office/drawing/2014/main" id="{481F2D70-F982-46D1-B2E9-0DED0FF4601F}"/>
              </a:ext>
            </a:extLst>
          </p:cNvPr>
          <p:cNvSpPr txBox="1">
            <a:spLocks/>
          </p:cNvSpPr>
          <p:nvPr/>
        </p:nvSpPr>
        <p:spPr>
          <a:xfrm>
            <a:off x="2171496" y="778812"/>
            <a:ext cx="7862888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lang="es-ES" sz="2400" b="1" smtClean="0">
                <a:solidFill>
                  <a:srgbClr val="866847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lang="es-ES" smtClean="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lang="es-ES" smtClean="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lang="es-ES" smtClean="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es-ES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s-ES" altLang="es-ES" dirty="0"/>
              <a:t>EL ALMIDÓN: ASPECTO</a:t>
            </a:r>
          </a:p>
        </p:txBody>
      </p:sp>
    </p:spTree>
    <p:extLst>
      <p:ext uri="{BB962C8B-B14F-4D97-AF65-F5344CB8AC3E}">
        <p14:creationId xmlns:p14="http://schemas.microsoft.com/office/powerpoint/2010/main" val="117724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8 Rectángulo">
            <a:extLst>
              <a:ext uri="{FF2B5EF4-FFF2-40B4-BE49-F238E27FC236}">
                <a16:creationId xmlns:a16="http://schemas.microsoft.com/office/drawing/2014/main" id="{359BFE63-2EFE-4E92-981C-08E2F4ED3252}"/>
              </a:ext>
            </a:extLst>
          </p:cNvPr>
          <p:cNvSpPr/>
          <p:nvPr/>
        </p:nvSpPr>
        <p:spPr>
          <a:xfrm>
            <a:off x="1524000" y="5441244"/>
            <a:ext cx="7862888" cy="1133866"/>
          </a:xfrm>
          <a:prstGeom prst="rect">
            <a:avLst/>
          </a:prstGeom>
          <a:solidFill>
            <a:srgbClr val="BFA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892550" y="45370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" altLang="es-ES" sz="240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7726363" y="2522539"/>
            <a:ext cx="665162" cy="198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8031164" y="2559050"/>
            <a:ext cx="473075" cy="990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16390" name="Rectangle 8"/>
          <p:cNvSpPr>
            <a:spLocks noChangeArrowheads="1"/>
          </p:cNvSpPr>
          <p:nvPr/>
        </p:nvSpPr>
        <p:spPr bwMode="auto">
          <a:xfrm>
            <a:off x="2316163" y="3473450"/>
            <a:ext cx="4495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endParaRPr lang="en-US" altLang="es-ES" sz="240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2392363" y="1847850"/>
            <a:ext cx="77724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s-ES" sz="4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2" name="Rectangle 11"/>
          <p:cNvSpPr>
            <a:spLocks noChangeArrowheads="1"/>
          </p:cNvSpPr>
          <p:nvPr/>
        </p:nvSpPr>
        <p:spPr bwMode="auto">
          <a:xfrm>
            <a:off x="3190082" y="5490452"/>
            <a:ext cx="6068218" cy="1128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4C292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altLang="es-ES" dirty="0">
                <a:latin typeface="Trebuchet MS" panose="020B0603020202020204" pitchFamily="34" charset="0"/>
              </a:rPr>
              <a:t>Biodegradable</a:t>
            </a:r>
          </a:p>
          <a:p>
            <a:pPr>
              <a:spcBef>
                <a:spcPct val="20000"/>
              </a:spcBef>
              <a:buClr>
                <a:srgbClr val="4C2922"/>
              </a:buClr>
              <a:buSzPct val="90000"/>
              <a:buFont typeface="Arial" panose="020B0604020202020204" pitchFamily="34" charset="0"/>
              <a:buChar char="•"/>
            </a:pPr>
            <a:r>
              <a:rPr lang="es-ES" altLang="es-ES" noProof="1">
                <a:latin typeface="Trebuchet MS" panose="020B0603020202020204" pitchFamily="34" charset="0"/>
              </a:rPr>
              <a:t>Materia prima renovable</a:t>
            </a:r>
          </a:p>
          <a:p>
            <a:pPr>
              <a:spcBef>
                <a:spcPct val="20000"/>
              </a:spcBef>
              <a:buClr>
                <a:srgbClr val="4C2922"/>
              </a:buClr>
              <a:buSzPct val="90000"/>
              <a:buFont typeface="Arial" panose="020B0604020202020204" pitchFamily="34" charset="0"/>
              <a:buChar char="•"/>
            </a:pPr>
            <a:r>
              <a:rPr lang="es-ES" altLang="es-ES" noProof="1">
                <a:latin typeface="Trebuchet MS" panose="020B0603020202020204" pitchFamily="34" charset="0"/>
              </a:rPr>
              <a:t>Económico (aprox. 5% del precio del cartón ondulado)</a:t>
            </a:r>
            <a:endParaRPr lang="en-US" altLang="es-ES" dirty="0">
              <a:latin typeface="Trebuchet MS" panose="020B0603020202020204" pitchFamily="34" charset="0"/>
            </a:endParaRPr>
          </a:p>
        </p:txBody>
      </p:sp>
      <p:pic>
        <p:nvPicPr>
          <p:cNvPr id="16395" name="Imagen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444" y="1496540"/>
            <a:ext cx="3556000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Marcador de texto 1">
            <a:extLst>
              <a:ext uri="{FF2B5EF4-FFF2-40B4-BE49-F238E27FC236}">
                <a16:creationId xmlns:a16="http://schemas.microsoft.com/office/drawing/2014/main" id="{481F2D70-F982-46D1-B2E9-0DED0FF4601F}"/>
              </a:ext>
            </a:extLst>
          </p:cNvPr>
          <p:cNvSpPr txBox="1">
            <a:spLocks/>
          </p:cNvSpPr>
          <p:nvPr/>
        </p:nvSpPr>
        <p:spPr>
          <a:xfrm>
            <a:off x="2171496" y="778812"/>
            <a:ext cx="7862888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lang="es-ES" sz="2400" b="1" smtClean="0">
                <a:solidFill>
                  <a:srgbClr val="866847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lang="es-ES" smtClean="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lang="es-ES" smtClean="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lang="es-ES" smtClean="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es-ES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s-ES" altLang="es-ES" dirty="0"/>
              <a:t>EL ALMIDÓN: PORQUE SU EMPLEO</a:t>
            </a:r>
          </a:p>
        </p:txBody>
      </p:sp>
    </p:spTree>
    <p:extLst>
      <p:ext uri="{BB962C8B-B14F-4D97-AF65-F5344CB8AC3E}">
        <p14:creationId xmlns:p14="http://schemas.microsoft.com/office/powerpoint/2010/main" val="161560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892550" y="45370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" altLang="es-ES" sz="240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7726363" y="2522539"/>
            <a:ext cx="665162" cy="198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8031164" y="2559050"/>
            <a:ext cx="473075" cy="990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18438" name="Rectángulo 1"/>
          <p:cNvSpPr>
            <a:spLocks noChangeArrowheads="1"/>
          </p:cNvSpPr>
          <p:nvPr/>
        </p:nvSpPr>
        <p:spPr bwMode="auto">
          <a:xfrm>
            <a:off x="3209926" y="1566813"/>
            <a:ext cx="610552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ES" altLang="es-ES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La </a:t>
            </a:r>
            <a:r>
              <a:rPr lang="es-ES" altLang="es-ES" sz="1800" b="1" dirty="0" err="1">
                <a:solidFill>
                  <a:srgbClr val="000000"/>
                </a:solidFill>
                <a:latin typeface="Trebuchet MS" panose="020B0603020202020204" pitchFamily="34" charset="0"/>
              </a:rPr>
              <a:t>amilosa</a:t>
            </a:r>
            <a:r>
              <a:rPr lang="es-ES" altLang="es-ES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 y </a:t>
            </a:r>
            <a:r>
              <a:rPr lang="es-ES" altLang="es-ES" sz="1800" b="1" dirty="0" err="1">
                <a:solidFill>
                  <a:srgbClr val="000000"/>
                </a:solidFill>
                <a:latin typeface="Trebuchet MS" panose="020B0603020202020204" pitchFamily="34" charset="0"/>
              </a:rPr>
              <a:t>amilopectina</a:t>
            </a:r>
            <a:r>
              <a:rPr lang="es-ES" altLang="es-ES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 son dos moléculas </a:t>
            </a:r>
            <a:r>
              <a:rPr lang="es-ES" altLang="es-ES" sz="1800" b="1" dirty="0">
                <a:solidFill>
                  <a:srgbClr val="000000"/>
                </a:solidFill>
                <a:latin typeface="Trebuchet MS" panose="020B0603020202020204" pitchFamily="34" charset="0"/>
              </a:rPr>
              <a:t>que</a:t>
            </a:r>
            <a:r>
              <a:rPr lang="es-ES" altLang="es-ES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s-ES" altLang="es-ES" sz="1800" b="1" dirty="0">
                <a:solidFill>
                  <a:srgbClr val="866847"/>
                </a:solidFill>
                <a:latin typeface="Trebuchet MS" panose="020B0603020202020204" pitchFamily="34" charset="0"/>
              </a:rPr>
              <a:t>forman  el almidón (carbohidratos complejos).</a:t>
            </a:r>
          </a:p>
          <a:p>
            <a:pPr algn="just"/>
            <a:endParaRPr lang="es-ES" altLang="es-ES" sz="18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s-ES" altLang="es-ES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Ambas se componen de cadenas largas de moléculas de glucosa.</a:t>
            </a:r>
          </a:p>
          <a:p>
            <a:pPr algn="just"/>
            <a:endParaRPr lang="es-ES" altLang="es-ES" sz="18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s-ES" altLang="es-ES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Sobre el </a:t>
            </a:r>
            <a:r>
              <a:rPr lang="es-ES" altLang="es-ES" sz="1800" b="1" dirty="0">
                <a:solidFill>
                  <a:srgbClr val="866847"/>
                </a:solidFill>
                <a:latin typeface="Trebuchet MS" panose="020B0603020202020204" pitchFamily="34" charset="0"/>
              </a:rPr>
              <a:t>25% de la mayoría de los almidones es </a:t>
            </a:r>
            <a:r>
              <a:rPr lang="es-ES" altLang="es-ES" sz="1800" b="1" dirty="0" err="1">
                <a:solidFill>
                  <a:srgbClr val="866847"/>
                </a:solidFill>
                <a:latin typeface="Trebuchet MS" panose="020B0603020202020204" pitchFamily="34" charset="0"/>
              </a:rPr>
              <a:t>amilosa</a:t>
            </a:r>
            <a:r>
              <a:rPr lang="es-ES" altLang="es-ES" sz="1800" b="1" dirty="0">
                <a:solidFill>
                  <a:srgbClr val="866847"/>
                </a:solidFill>
                <a:latin typeface="Trebuchet MS" panose="020B0603020202020204" pitchFamily="34" charset="0"/>
              </a:rPr>
              <a:t> y el 75% </a:t>
            </a:r>
            <a:r>
              <a:rPr lang="es-ES" altLang="es-ES" sz="1800" b="1" dirty="0" err="1">
                <a:solidFill>
                  <a:srgbClr val="866847"/>
                </a:solidFill>
                <a:latin typeface="Trebuchet MS" panose="020B0603020202020204" pitchFamily="34" charset="0"/>
              </a:rPr>
              <a:t>amilopectina</a:t>
            </a:r>
            <a:r>
              <a:rPr lang="es-ES" altLang="es-ES" sz="1800" b="1" dirty="0">
                <a:solidFill>
                  <a:srgbClr val="866847"/>
                </a:solidFill>
                <a:latin typeface="Trebuchet MS" panose="020B0603020202020204" pitchFamily="34" charset="0"/>
              </a:rPr>
              <a:t>.</a:t>
            </a:r>
            <a:endParaRPr lang="es-ES" altLang="es-ES" sz="1400" b="1" dirty="0">
              <a:solidFill>
                <a:srgbClr val="866847"/>
              </a:solidFill>
              <a:latin typeface="Trebuchet MS" panose="020B0603020202020204" pitchFamily="34" charset="0"/>
            </a:endParaRPr>
          </a:p>
        </p:txBody>
      </p:sp>
      <p:pic>
        <p:nvPicPr>
          <p:cNvPr id="18439" name="Imagen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97"/>
          <a:stretch>
            <a:fillRect/>
          </a:stretch>
        </p:blipFill>
        <p:spPr bwMode="auto">
          <a:xfrm>
            <a:off x="2592978" y="4537076"/>
            <a:ext cx="7019925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Marcador de texto 1">
            <a:extLst>
              <a:ext uri="{FF2B5EF4-FFF2-40B4-BE49-F238E27FC236}">
                <a16:creationId xmlns:a16="http://schemas.microsoft.com/office/drawing/2014/main" id="{481F2D70-F982-46D1-B2E9-0DED0FF4601F}"/>
              </a:ext>
            </a:extLst>
          </p:cNvPr>
          <p:cNvSpPr txBox="1">
            <a:spLocks/>
          </p:cNvSpPr>
          <p:nvPr/>
        </p:nvSpPr>
        <p:spPr>
          <a:xfrm>
            <a:off x="2171496" y="778812"/>
            <a:ext cx="7862888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lang="es-ES" sz="2400" b="1" smtClean="0">
                <a:solidFill>
                  <a:srgbClr val="866847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lang="es-ES" smtClean="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lang="es-ES" smtClean="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lang="es-ES" smtClean="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es-ES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s-ES" altLang="es-ES" dirty="0"/>
              <a:t>FRACCIONES DEL ALMIDÓN</a:t>
            </a:r>
          </a:p>
        </p:txBody>
      </p:sp>
    </p:spTree>
    <p:extLst>
      <p:ext uri="{BB962C8B-B14F-4D97-AF65-F5344CB8AC3E}">
        <p14:creationId xmlns:p14="http://schemas.microsoft.com/office/powerpoint/2010/main" val="95393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892550" y="45370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" altLang="es-ES" sz="240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7726363" y="2522539"/>
            <a:ext cx="665162" cy="198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8031164" y="2559050"/>
            <a:ext cx="473075" cy="990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0486" name="Rectángulo 12"/>
          <p:cNvSpPr>
            <a:spLocks noChangeArrowheads="1"/>
          </p:cNvSpPr>
          <p:nvPr/>
        </p:nvSpPr>
        <p:spPr bwMode="auto">
          <a:xfrm>
            <a:off x="2955636" y="1303658"/>
            <a:ext cx="6321714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ES" altLang="es-ES" dirty="0">
                <a:solidFill>
                  <a:srgbClr val="000000"/>
                </a:solidFill>
                <a:latin typeface="Trebuchet MS" panose="020B0603020202020204" pitchFamily="34" charset="0"/>
              </a:rPr>
              <a:t>La capacidad o fuerza del pegado  de un adhesivo de Almidón, viene definido por el </a:t>
            </a:r>
            <a:r>
              <a:rPr lang="es-ES" altLang="es-ES" b="1" dirty="0">
                <a:solidFill>
                  <a:srgbClr val="866847"/>
                </a:solidFill>
                <a:latin typeface="Trebuchet MS" panose="020B0603020202020204" pitchFamily="34" charset="0"/>
              </a:rPr>
              <a:t>contenido en </a:t>
            </a:r>
            <a:r>
              <a:rPr lang="es-ES" altLang="es-ES" b="1" dirty="0" err="1">
                <a:solidFill>
                  <a:srgbClr val="866847"/>
                </a:solidFill>
                <a:latin typeface="Trebuchet MS" panose="020B0603020202020204" pitchFamily="34" charset="0"/>
              </a:rPr>
              <a:t>Amilosa</a:t>
            </a:r>
            <a:r>
              <a:rPr lang="es-ES" altLang="es-ES" b="1" dirty="0">
                <a:solidFill>
                  <a:srgbClr val="866847"/>
                </a:solidFill>
                <a:latin typeface="Trebuchet MS" panose="020B0603020202020204" pitchFamily="34" charset="0"/>
              </a:rPr>
              <a:t> de ese almidón</a:t>
            </a:r>
          </a:p>
          <a:p>
            <a:pPr algn="just"/>
            <a:endParaRPr lang="es-ES" altLang="es-E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s-ES" altLang="es-ES" dirty="0">
                <a:solidFill>
                  <a:srgbClr val="000000"/>
                </a:solidFill>
                <a:latin typeface="Trebuchet MS" panose="020B0603020202020204" pitchFamily="34" charset="0"/>
              </a:rPr>
              <a:t>Existen almidones modificados por medios físicos y químicos, </a:t>
            </a:r>
            <a:r>
              <a:rPr lang="es-ES" altLang="es-ES" dirty="0" err="1">
                <a:solidFill>
                  <a:srgbClr val="000000"/>
                </a:solidFill>
                <a:latin typeface="Trebuchet MS" panose="020B0603020202020204" pitchFamily="34" charset="0"/>
              </a:rPr>
              <a:t>fosfatación</a:t>
            </a:r>
            <a:r>
              <a:rPr lang="es-ES" altLang="es-ES" dirty="0">
                <a:solidFill>
                  <a:srgbClr val="000000"/>
                </a:solidFill>
                <a:latin typeface="Trebuchet MS" panose="020B0603020202020204" pitchFamily="34" charset="0"/>
              </a:rPr>
              <a:t> y </a:t>
            </a:r>
            <a:r>
              <a:rPr lang="es-ES" altLang="es-ES" dirty="0" err="1">
                <a:solidFill>
                  <a:srgbClr val="000000"/>
                </a:solidFill>
                <a:latin typeface="Trebuchet MS" panose="020B0603020202020204" pitchFamily="34" charset="0"/>
              </a:rPr>
              <a:t>dextrinación</a:t>
            </a:r>
            <a:r>
              <a:rPr lang="es-ES" altLang="es-ES" dirty="0">
                <a:solidFill>
                  <a:srgbClr val="000000"/>
                </a:solidFill>
                <a:latin typeface="Trebuchet MS" panose="020B0603020202020204" pitchFamily="34" charset="0"/>
              </a:rPr>
              <a:t>, y también modificados genéticamente </a:t>
            </a:r>
            <a:r>
              <a:rPr lang="es-ES" altLang="es-ES" b="1" dirty="0">
                <a:solidFill>
                  <a:srgbClr val="866847"/>
                </a:solidFill>
                <a:latin typeface="Trebuchet MS" panose="020B0603020202020204" pitchFamily="34" charset="0"/>
              </a:rPr>
              <a:t>para conseguir aumentar el contenido en </a:t>
            </a:r>
            <a:r>
              <a:rPr lang="es-ES" altLang="es-ES" b="1" dirty="0" err="1">
                <a:solidFill>
                  <a:srgbClr val="866847"/>
                </a:solidFill>
                <a:latin typeface="Trebuchet MS" panose="020B0603020202020204" pitchFamily="34" charset="0"/>
              </a:rPr>
              <a:t>amilosa</a:t>
            </a:r>
            <a:r>
              <a:rPr lang="es-ES" altLang="es-ES" b="1" dirty="0">
                <a:solidFill>
                  <a:srgbClr val="866847"/>
                </a:solidFill>
                <a:latin typeface="Trebuchet MS" panose="020B0603020202020204" pitchFamily="34" charset="0"/>
              </a:rPr>
              <a:t> y consecuentemente su poder de pegado</a:t>
            </a:r>
          </a:p>
          <a:p>
            <a:pPr algn="just"/>
            <a:endParaRPr lang="es-ES" altLang="es-E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s-ES" altLang="es-ES" dirty="0">
                <a:solidFill>
                  <a:srgbClr val="000000"/>
                </a:solidFill>
                <a:latin typeface="Trebuchet MS" panose="020B0603020202020204" pitchFamily="34" charset="0"/>
              </a:rPr>
              <a:t>Son almidones caros y usados </a:t>
            </a:r>
            <a:r>
              <a:rPr lang="es-ES" altLang="es-ES" b="1" dirty="0">
                <a:solidFill>
                  <a:srgbClr val="866847"/>
                </a:solidFill>
                <a:latin typeface="Trebuchet MS" panose="020B0603020202020204" pitchFamily="34" charset="0"/>
              </a:rPr>
              <a:t>para el pegado de papeles de alto gramaje, como agricultura…</a:t>
            </a:r>
          </a:p>
        </p:txBody>
      </p:sp>
      <p:sp>
        <p:nvSpPr>
          <p:cNvPr id="11" name="Marcador de texto 1">
            <a:extLst>
              <a:ext uri="{FF2B5EF4-FFF2-40B4-BE49-F238E27FC236}">
                <a16:creationId xmlns:a16="http://schemas.microsoft.com/office/drawing/2014/main" id="{481F2D70-F982-46D1-B2E9-0DED0FF4601F}"/>
              </a:ext>
            </a:extLst>
          </p:cNvPr>
          <p:cNvSpPr txBox="1">
            <a:spLocks/>
          </p:cNvSpPr>
          <p:nvPr/>
        </p:nvSpPr>
        <p:spPr>
          <a:xfrm>
            <a:off x="2171496" y="778812"/>
            <a:ext cx="7862888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lang="es-ES" sz="2400" b="1" smtClean="0">
                <a:solidFill>
                  <a:srgbClr val="866847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lang="es-ES" smtClean="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lang="es-ES" smtClean="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lang="es-ES" smtClean="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lang="es-ES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s-ES" altLang="es-ES" dirty="0"/>
              <a:t>FRACCIONES DEL ALMIDÓN</a:t>
            </a:r>
          </a:p>
        </p:txBody>
      </p:sp>
      <p:pic>
        <p:nvPicPr>
          <p:cNvPr id="8" name="Picture 3" descr="MVC-021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572" y="3988847"/>
            <a:ext cx="2791182" cy="249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DSC042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364" y="3988847"/>
            <a:ext cx="2805606" cy="250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1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3556</TotalTime>
  <Words>526</Words>
  <Application>Microsoft Office PowerPoint</Application>
  <PresentationFormat>Panorámica</PresentationFormat>
  <Paragraphs>131</Paragraphs>
  <Slides>21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Calibri</vt:lpstr>
      <vt:lpstr>Comic Sans MS</vt:lpstr>
      <vt:lpstr>Times New Roman</vt:lpstr>
      <vt:lpstr>Trebuchet MS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Miguel Angel Díaz</cp:lastModifiedBy>
  <cp:revision>87</cp:revision>
  <dcterms:created xsi:type="dcterms:W3CDTF">2020-02-06T14:02:23Z</dcterms:created>
  <dcterms:modified xsi:type="dcterms:W3CDTF">2025-04-04T08:44:22Z</dcterms:modified>
</cp:coreProperties>
</file>