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54"/>
    <a:srgbClr val="DAE6D7"/>
    <a:srgbClr val="DEDADB"/>
    <a:srgbClr val="D3D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4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8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DB13-4ABB-2841-86B8-D0F1F106F4D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05DC-CB2C-A84A-8DDE-2730BD56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7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904" y="453529"/>
            <a:ext cx="7425350" cy="9848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74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1014" y="596066"/>
            <a:ext cx="1182488" cy="6997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4558" y="596066"/>
            <a:ext cx="1137263" cy="699730"/>
          </a:xfrm>
          <a:prstGeom prst="rect">
            <a:avLst/>
          </a:prstGeom>
          <a:solidFill>
            <a:srgbClr val="EBF1DE"/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About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3665" y="596066"/>
            <a:ext cx="1548997" cy="699730"/>
          </a:xfrm>
          <a:prstGeom prst="rect">
            <a:avLst/>
          </a:prstGeom>
          <a:solidFill>
            <a:srgbClr val="EBF1DE"/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Membership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5210" y="596066"/>
            <a:ext cx="1192204" cy="699730"/>
          </a:xfrm>
          <a:prstGeom prst="rect">
            <a:avLst/>
          </a:prstGeom>
          <a:solidFill>
            <a:srgbClr val="EBF1DE"/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Calendar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7429" y="596066"/>
            <a:ext cx="1163179" cy="699730"/>
          </a:xfrm>
          <a:prstGeom prst="rect">
            <a:avLst/>
          </a:prstGeom>
          <a:solidFill>
            <a:srgbClr val="EBF1DE"/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Contact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58" y="2267644"/>
            <a:ext cx="5436315" cy="32265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03" y="6025451"/>
            <a:ext cx="462709" cy="4405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15" y="6025451"/>
            <a:ext cx="531282" cy="4405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657" y="6025451"/>
            <a:ext cx="629724" cy="44057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14679" y="233243"/>
            <a:ext cx="8319501" cy="6466022"/>
          </a:xfrm>
          <a:prstGeom prst="rect">
            <a:avLst/>
          </a:prstGeom>
          <a:noFill/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22342" y="756557"/>
            <a:ext cx="519831" cy="4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y-smith-instru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7" y="2701995"/>
            <a:ext cx="941086" cy="709413"/>
          </a:xfrm>
          <a:prstGeom prst="rect">
            <a:avLst/>
          </a:prstGeom>
        </p:spPr>
      </p:pic>
      <p:pic>
        <p:nvPicPr>
          <p:cNvPr id="5" name="Picture 4" descr="derek-jenkins-instruc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7" y="3729138"/>
            <a:ext cx="941086" cy="659062"/>
          </a:xfrm>
          <a:prstGeom prst="rect">
            <a:avLst/>
          </a:prstGeom>
        </p:spPr>
      </p:pic>
      <p:pic>
        <p:nvPicPr>
          <p:cNvPr id="6" name="Picture 5" descr="doona-bae-instruc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7" y="5741738"/>
            <a:ext cx="941086" cy="656923"/>
          </a:xfrm>
          <a:prstGeom prst="rect">
            <a:avLst/>
          </a:prstGeom>
        </p:spPr>
      </p:pic>
      <p:pic>
        <p:nvPicPr>
          <p:cNvPr id="7" name="Picture 6" descr="nathan-lee-instruc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7" y="4769217"/>
            <a:ext cx="941086" cy="6914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1723" y="486359"/>
            <a:ext cx="2959048" cy="472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About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2355" y="2701995"/>
            <a:ext cx="6049440" cy="7094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Amy Smith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2355" y="3729138"/>
            <a:ext cx="6049440" cy="659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Derek Jenkins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2355" y="4769217"/>
            <a:ext cx="6049440" cy="643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Nathan Lee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2355" y="5741738"/>
            <a:ext cx="6049440" cy="696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Doona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Bae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117" y="1435848"/>
            <a:ext cx="7755678" cy="7094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History: (something about archery or the studio)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4679" y="233243"/>
            <a:ext cx="8319501" cy="6466022"/>
          </a:xfrm>
          <a:prstGeom prst="rect">
            <a:avLst/>
          </a:prstGeom>
          <a:noFill/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679" y="233243"/>
            <a:ext cx="8319501" cy="6466022"/>
          </a:xfrm>
          <a:prstGeom prst="rect">
            <a:avLst/>
          </a:prstGeom>
          <a:noFill/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1723" y="486359"/>
            <a:ext cx="2959048" cy="472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Membership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7664" y="5157846"/>
            <a:ext cx="3380105" cy="472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Frequently Asked Questions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7663" y="3648519"/>
            <a:ext cx="3380105" cy="472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Membership Fee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666" y="1980858"/>
            <a:ext cx="3380103" cy="472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Class Description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4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679" y="233243"/>
            <a:ext cx="8319501" cy="6466022"/>
          </a:xfrm>
          <a:prstGeom prst="rect">
            <a:avLst/>
          </a:prstGeom>
          <a:noFill/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1723" y="486359"/>
            <a:ext cx="2959048" cy="472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Calendar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7" y="2810074"/>
            <a:ext cx="1778901" cy="1810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048" y="1432058"/>
            <a:ext cx="6228864" cy="47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2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679" y="233243"/>
            <a:ext cx="8319501" cy="6466022"/>
          </a:xfrm>
          <a:prstGeom prst="rect">
            <a:avLst/>
          </a:prstGeom>
          <a:noFill/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1723" y="486359"/>
            <a:ext cx="2959048" cy="472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Contact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61723" y="1280262"/>
            <a:ext cx="4572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u="sng" dirty="0" smtClean="0"/>
              <a:t>Archery Madness </a:t>
            </a:r>
            <a:endParaRPr lang="en-US" sz="1600" u="sng" dirty="0"/>
          </a:p>
          <a:p>
            <a:r>
              <a:rPr lang="en-US" sz="1600" dirty="0"/>
              <a:t>22313 70th Ave W, Suite U1A</a:t>
            </a:r>
          </a:p>
          <a:p>
            <a:r>
              <a:rPr lang="en-US" sz="1600" dirty="0"/>
              <a:t>Mountlake Terrace WA 98043</a:t>
            </a:r>
          </a:p>
          <a:p>
            <a:r>
              <a:rPr lang="en-US" sz="1600" dirty="0"/>
              <a:t>(425) 977-</a:t>
            </a:r>
            <a:r>
              <a:rPr lang="en-US" sz="1600" dirty="0" smtClean="0"/>
              <a:t>2770</a:t>
            </a:r>
          </a:p>
          <a:p>
            <a:endParaRPr lang="en-US" sz="1600" dirty="0"/>
          </a:p>
          <a:p>
            <a:r>
              <a:rPr lang="en-US" sz="1600" u="sng" dirty="0"/>
              <a:t>Hours</a:t>
            </a:r>
          </a:p>
          <a:p>
            <a:r>
              <a:rPr lang="en-US" sz="1600" dirty="0"/>
              <a:t>Monday – Saturday: 9:00AM -</a:t>
            </a:r>
            <a:r>
              <a:rPr lang="en-US" sz="1600" dirty="0" smtClean="0"/>
              <a:t> </a:t>
            </a:r>
            <a:r>
              <a:rPr lang="en-US" sz="1600" dirty="0"/>
              <a:t>9:00PM</a:t>
            </a:r>
          </a:p>
          <a:p>
            <a:r>
              <a:rPr lang="en-US" sz="1600" dirty="0"/>
              <a:t>Sunday: 11:00AM </a:t>
            </a:r>
            <a:r>
              <a:rPr lang="en-US" sz="1600" dirty="0" smtClean="0"/>
              <a:t>- 6</a:t>
            </a:r>
            <a:r>
              <a:rPr lang="en-US" sz="1600" dirty="0"/>
              <a:t>:00PM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28" y="3931402"/>
            <a:ext cx="5404655" cy="22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9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nanoString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Gjekmarkaj</dc:creator>
  <cp:lastModifiedBy>Agnes Gjekmarkaj</cp:lastModifiedBy>
  <cp:revision>8</cp:revision>
  <dcterms:created xsi:type="dcterms:W3CDTF">2015-12-07T07:35:12Z</dcterms:created>
  <dcterms:modified xsi:type="dcterms:W3CDTF">2015-12-07T09:07:33Z</dcterms:modified>
</cp:coreProperties>
</file>