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6" r:id="rId1"/>
    <p:sldMasterId id="2147483895" r:id="rId2"/>
  </p:sldMasterIdLst>
  <p:notesMasterIdLst>
    <p:notesMasterId r:id="rId16"/>
  </p:notesMasterIdLst>
  <p:handoutMasterIdLst>
    <p:handoutMasterId r:id="rId17"/>
  </p:handoutMasterIdLst>
  <p:sldIdLst>
    <p:sldId id="296" r:id="rId3"/>
    <p:sldId id="262" r:id="rId4"/>
    <p:sldId id="297" r:id="rId5"/>
    <p:sldId id="308" r:id="rId6"/>
    <p:sldId id="298" r:id="rId7"/>
    <p:sldId id="299" r:id="rId8"/>
    <p:sldId id="300" r:id="rId9"/>
    <p:sldId id="301" r:id="rId10"/>
    <p:sldId id="302" r:id="rId11"/>
    <p:sldId id="303" r:id="rId12"/>
    <p:sldId id="304" r:id="rId13"/>
    <p:sldId id="305" r:id="rId14"/>
    <p:sldId id="306" r:id="rId1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62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BCC"/>
    <a:srgbClr val="1D94DE"/>
    <a:srgbClr val="1563FF"/>
    <a:srgbClr val="25BA81"/>
    <a:srgbClr val="EEEEEE"/>
    <a:srgbClr val="262626"/>
    <a:srgbClr val="000000"/>
    <a:srgbClr val="5933C2"/>
    <a:srgbClr val="951F55"/>
    <a:srgbClr val="1F99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11" autoAdjust="0"/>
    <p:restoredTop sz="95107"/>
  </p:normalViewPr>
  <p:slideViewPr>
    <p:cSldViewPr snapToGrid="0" snapToObjects="1" showGuides="1">
      <p:cViewPr varScale="1">
        <p:scale>
          <a:sx n="142" d="100"/>
          <a:sy n="142" d="100"/>
        </p:scale>
        <p:origin x="184" y="184"/>
      </p:cViewPr>
      <p:guideLst>
        <p:guide orient="horz" pos="1620"/>
        <p:guide pos="2880"/>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170" d="100"/>
          <a:sy n="170" d="100"/>
        </p:scale>
        <p:origin x="53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C630C3-FFBB-4FFF-84FB-B5F6AF3DA18B}" type="datetimeFigureOut">
              <a:rPr lang="en-US" smtClean="0"/>
              <a:t>4/24/18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6E0A69-6CB3-414D-B93C-75DFD8FE57D7}" type="slidenum">
              <a:rPr lang="en-US" smtClean="0"/>
              <a:t>‹#›</a:t>
            </a:fld>
            <a:endParaRPr lang="en-US"/>
          </a:p>
        </p:txBody>
      </p:sp>
    </p:spTree>
    <p:extLst>
      <p:ext uri="{BB962C8B-B14F-4D97-AF65-F5344CB8AC3E}">
        <p14:creationId xmlns:p14="http://schemas.microsoft.com/office/powerpoint/2010/main" val="37199500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7AF2B-DA74-49C9-8A28-47E51096BFE8}" type="datetimeFigureOut">
              <a:rPr lang="en-US" smtClean="0"/>
              <a:t>4/24/18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B0907-053D-4ED0-AC50-E92932B515E4}" type="slidenum">
              <a:rPr lang="en-US" smtClean="0"/>
              <a:t>‹#›</a:t>
            </a:fld>
            <a:endParaRPr lang="en-US"/>
          </a:p>
        </p:txBody>
      </p:sp>
    </p:spTree>
    <p:extLst>
      <p:ext uri="{BB962C8B-B14F-4D97-AF65-F5344CB8AC3E}">
        <p14:creationId xmlns:p14="http://schemas.microsoft.com/office/powerpoint/2010/main" val="3188980968"/>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B0907-053D-4ED0-AC50-E92932B515E4}" type="slidenum">
              <a:rPr lang="en-US" smtClean="0"/>
              <a:t>1</a:t>
            </a:fld>
            <a:endParaRPr lang="en-US"/>
          </a:p>
        </p:txBody>
      </p:sp>
    </p:spTree>
    <p:extLst>
      <p:ext uri="{BB962C8B-B14F-4D97-AF65-F5344CB8AC3E}">
        <p14:creationId xmlns:p14="http://schemas.microsoft.com/office/powerpoint/2010/main" val="116407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EB0907-053D-4ED0-AC50-E92932B515E4}" type="slidenum">
              <a:rPr lang="en-US" smtClean="0"/>
              <a:t>2</a:t>
            </a:fld>
            <a:endParaRPr lang="en-US"/>
          </a:p>
        </p:txBody>
      </p:sp>
    </p:spTree>
    <p:extLst>
      <p:ext uri="{BB962C8B-B14F-4D97-AF65-F5344CB8AC3E}">
        <p14:creationId xmlns:p14="http://schemas.microsoft.com/office/powerpoint/2010/main" val="108823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EB0907-053D-4ED0-AC50-E92932B515E4}" type="slidenum">
              <a:rPr lang="en-US" smtClean="0"/>
              <a:t>3</a:t>
            </a:fld>
            <a:endParaRPr lang="en-US"/>
          </a:p>
        </p:txBody>
      </p:sp>
    </p:spTree>
    <p:extLst>
      <p:ext uri="{BB962C8B-B14F-4D97-AF65-F5344CB8AC3E}">
        <p14:creationId xmlns:p14="http://schemas.microsoft.com/office/powerpoint/2010/main" val="2931568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Canopy">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Rectangle 2"/>
          <p:cNvSpPr/>
          <p:nvPr userDrawn="1"/>
        </p:nvSpPr>
        <p:spPr>
          <a:xfrm>
            <a:off x="638128" y="1155815"/>
            <a:ext cx="4814570" cy="398768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11"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2" name="Rectangle 5"/>
          <p:cNvSpPr>
            <a:spLocks noChangeArrowheads="1"/>
          </p:cNvSpPr>
          <p:nvPr userDrawn="1"/>
        </p:nvSpPr>
        <p:spPr bwMode="auto">
          <a:xfrm>
            <a:off x="1071173" y="520394"/>
            <a:ext cx="1102068" cy="1155701"/>
          </a:xfrm>
          <a:prstGeom prst="rect">
            <a:avLst/>
          </a:prstGeom>
          <a:solidFill>
            <a:srgbClr val="156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9"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bg1"/>
                </a:solidFill>
                <a:latin typeface="+mj-lt"/>
                <a:ea typeface="Verdana" panose="020B0604030504040204" pitchFamily="34" charset="0"/>
                <a:cs typeface="Verdana" panose="020B0604030504040204" pitchFamily="34" charset="0"/>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tx2">
                    <a:lumMod val="60000"/>
                    <a:lumOff val="4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23" name="Rectangle 22"/>
          <p:cNvSpPr/>
          <p:nvPr userDrawn="1"/>
        </p:nvSpPr>
        <p:spPr>
          <a:xfrm>
            <a:off x="773100" y="4822195"/>
            <a:ext cx="1497526" cy="200055"/>
          </a:xfrm>
          <a:prstGeom prst="rect">
            <a:avLst/>
          </a:prstGeom>
        </p:spPr>
        <p:txBody>
          <a:bodyPr wrap="none">
            <a:spAutoFit/>
          </a:bodyPr>
          <a:lstStyle/>
          <a:p>
            <a:r>
              <a:rPr lang="en-US" sz="700" b="0" i="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588" y="681643"/>
            <a:ext cx="890612" cy="890610"/>
          </a:xfrm>
          <a:prstGeom prst="rect">
            <a:avLst/>
          </a:prstGeom>
        </p:spPr>
      </p:pic>
    </p:spTree>
    <p:extLst>
      <p:ext uri="{BB962C8B-B14F-4D97-AF65-F5344CB8AC3E}">
        <p14:creationId xmlns:p14="http://schemas.microsoft.com/office/powerpoint/2010/main" val="55196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Consul">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r="17890" b="18077"/>
          <a:stretch/>
        </p:blipFill>
        <p:spPr>
          <a:xfrm>
            <a:off x="0" y="-8299"/>
            <a:ext cx="9144000" cy="5148336"/>
          </a:xfrm>
          <a:prstGeom prst="rect">
            <a:avLst/>
          </a:prstGeom>
        </p:spPr>
      </p:pic>
      <p:sp>
        <p:nvSpPr>
          <p:cNvPr id="5" name="Rectangle 4"/>
          <p:cNvSpPr/>
          <p:nvPr userDrawn="1"/>
        </p:nvSpPr>
        <p:spPr>
          <a:xfrm>
            <a:off x="638128" y="1155815"/>
            <a:ext cx="4814570" cy="398768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accent6"/>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87905" y="751784"/>
            <a:ext cx="468604" cy="691190"/>
          </a:xfrm>
          <a:prstGeom prst="rect">
            <a:avLst/>
          </a:prstGeom>
        </p:spPr>
      </p:pic>
    </p:spTree>
    <p:extLst>
      <p:ext uri="{BB962C8B-B14F-4D97-AF65-F5344CB8AC3E}">
        <p14:creationId xmlns:p14="http://schemas.microsoft.com/office/powerpoint/2010/main" val="52219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Noma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 y="-8299"/>
            <a:ext cx="9129292" cy="5151799"/>
          </a:xfrm>
          <a:prstGeom prst="rect">
            <a:avLst/>
          </a:prstGeom>
        </p:spPr>
      </p:pic>
      <p:sp>
        <p:nvSpPr>
          <p:cNvPr id="5" name="Rectangle 4"/>
          <p:cNvSpPr/>
          <p:nvPr userDrawn="1"/>
        </p:nvSpPr>
        <p:spPr>
          <a:xfrm>
            <a:off x="638128" y="1155815"/>
            <a:ext cx="4814570" cy="398768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rgbClr val="25BA81"/>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50540" y="677356"/>
            <a:ext cx="533678" cy="770197"/>
          </a:xfrm>
          <a:prstGeom prst="rect">
            <a:avLst/>
          </a:prstGeom>
        </p:spPr>
      </p:pic>
    </p:spTree>
    <p:extLst>
      <p:ext uri="{BB962C8B-B14F-4D97-AF65-F5344CB8AC3E}">
        <p14:creationId xmlns:p14="http://schemas.microsoft.com/office/powerpoint/2010/main" val="398822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nfo - Image-Terraform">
    <p:bg>
      <p:bgPr>
        <a:solidFill>
          <a:srgbClr val="5933C2"/>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srcRect l="1" r="18848" b="24026"/>
          <a:stretch/>
        </p:blipFill>
        <p:spPr>
          <a:xfrm>
            <a:off x="0" y="0"/>
            <a:ext cx="9144000" cy="5143500"/>
          </a:xfrm>
          <a:prstGeom prst="rect">
            <a:avLst/>
          </a:prstGeom>
        </p:spPr>
      </p:pic>
      <p:sp>
        <p:nvSpPr>
          <p:cNvPr id="2" name="Rectangle 1"/>
          <p:cNvSpPr/>
          <p:nvPr userDrawn="1"/>
        </p:nvSpPr>
        <p:spPr>
          <a:xfrm>
            <a:off x="2765146" y="0"/>
            <a:ext cx="637885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25" name="Picture Placeholder 4"/>
          <p:cNvSpPr>
            <a:spLocks noGrp="1"/>
          </p:cNvSpPr>
          <p:nvPr>
            <p:ph type="pic" sz="quarter" idx="43"/>
          </p:nvPr>
        </p:nvSpPr>
        <p:spPr>
          <a:xfrm>
            <a:off x="3011549" y="280289"/>
            <a:ext cx="5886047" cy="4573366"/>
          </a:xfrm>
          <a:prstGeom prst="rect">
            <a:avLst/>
          </a:prstGeom>
          <a:solidFill>
            <a:schemeClr val="bg2"/>
          </a:solidFill>
          <a:ln w="6350">
            <a:solidFill>
              <a:schemeClr val="accent1">
                <a:lumMod val="40000"/>
                <a:lumOff val="60000"/>
              </a:schemeClr>
            </a:solidFill>
          </a:ln>
        </p:spPr>
        <p:txBody>
          <a:bodyPr anchor="t" anchorCtr="0"/>
          <a:lstStyle>
            <a:lvl1pPr marL="0" indent="0" algn="ctr">
              <a:buNone/>
              <a:defRPr sz="2000" b="0" i="0">
                <a:solidFill>
                  <a:schemeClr val="tx1">
                    <a:lumMod val="75000"/>
                    <a:lumOff val="25000"/>
                  </a:schemeClr>
                </a:solidFill>
                <a:latin typeface="Verdana" charset="0"/>
                <a:ea typeface="Verdana" panose="020B0604030504040204" pitchFamily="34" charset="0"/>
                <a:cs typeface="Verdana" panose="020B0604030504040204" pitchFamily="34" charset="0"/>
              </a:defRPr>
            </a:lvl1pPr>
          </a:lstStyle>
          <a:p>
            <a:r>
              <a:rPr lang="en-US"/>
              <a:t>Drag picture to placeholder or click icon to add</a:t>
            </a:r>
            <a:endParaRPr lang="en-US" dirty="0"/>
          </a:p>
        </p:txBody>
      </p:sp>
      <p:sp>
        <p:nvSpPr>
          <p:cNvPr id="15" name="Text Placeholder 18"/>
          <p:cNvSpPr>
            <a:spLocks noGrp="1"/>
          </p:cNvSpPr>
          <p:nvPr>
            <p:ph type="body" sz="quarter" idx="10"/>
          </p:nvPr>
        </p:nvSpPr>
        <p:spPr>
          <a:xfrm>
            <a:off x="0" y="1539434"/>
            <a:ext cx="2550834" cy="1334112"/>
          </a:xfrm>
          <a:prstGeom prst="rect">
            <a:avLst/>
          </a:prstGeom>
          <a:solidFill>
            <a:srgbClr val="5933C3"/>
          </a:solidFill>
        </p:spPr>
        <p:txBody>
          <a:bodyPr wrap="square" lIns="274320" tIns="0" rIns="0" bIns="91440" anchor="b" anchorCtr="0">
            <a:normAutofit/>
          </a:bodyPr>
          <a:lstStyle>
            <a:lvl1pPr marL="0" indent="0">
              <a:buNone/>
              <a:defRPr sz="1800" b="0" i="0">
                <a:solidFill>
                  <a:schemeClr val="bg1"/>
                </a:solidFill>
                <a:latin typeface="+mj-lt"/>
              </a:defRPr>
            </a:lvl1pPr>
            <a:lvl2pPr marL="457200" indent="0">
              <a:buNone/>
              <a:defRPr/>
            </a:lvl2pPr>
          </a:lstStyle>
          <a:p>
            <a:pPr lvl="0"/>
            <a:r>
              <a:rPr lang="en-US"/>
              <a:t>Click to edit Master text styles</a:t>
            </a:r>
          </a:p>
          <a:p>
            <a:pPr lvl="1"/>
            <a:r>
              <a:rPr lang="en-US"/>
              <a:t>Second level</a:t>
            </a:r>
          </a:p>
        </p:txBody>
      </p:sp>
      <p:sp>
        <p:nvSpPr>
          <p:cNvPr id="16" name="Text Placeholder 21"/>
          <p:cNvSpPr>
            <a:spLocks noGrp="1"/>
          </p:cNvSpPr>
          <p:nvPr>
            <p:ph type="body" sz="quarter" idx="11" hasCustomPrompt="1"/>
          </p:nvPr>
        </p:nvSpPr>
        <p:spPr>
          <a:xfrm>
            <a:off x="0" y="2873545"/>
            <a:ext cx="2550834" cy="1409088"/>
          </a:xfrm>
          <a:prstGeom prst="rect">
            <a:avLst/>
          </a:prstGeom>
          <a:solidFill>
            <a:srgbClr val="5933C3"/>
          </a:solidFill>
        </p:spPr>
        <p:txBody>
          <a:bodyPr lIns="274320" tIns="45720" bIns="91440"/>
          <a:lstStyle>
            <a:lvl1pPr marL="0" indent="0">
              <a:buNone/>
              <a:defRPr sz="1400" b="0" i="0">
                <a:solidFill>
                  <a:schemeClr val="bg1"/>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 or additional information will go here</a:t>
            </a:r>
          </a:p>
        </p:txBody>
      </p:sp>
      <p:grpSp>
        <p:nvGrpSpPr>
          <p:cNvPr id="17" name="Group 16"/>
          <p:cNvGrpSpPr/>
          <p:nvPr userDrawn="1"/>
        </p:nvGrpSpPr>
        <p:grpSpPr>
          <a:xfrm>
            <a:off x="247259" y="291250"/>
            <a:ext cx="680076" cy="772758"/>
            <a:chOff x="4467225" y="4113213"/>
            <a:chExt cx="931863" cy="1058862"/>
          </a:xfrm>
        </p:grpSpPr>
        <p:sp>
          <p:nvSpPr>
            <p:cNvPr id="18" name="Freeform 18"/>
            <p:cNvSpPr>
              <a:spLocks/>
            </p:cNvSpPr>
            <p:nvPr/>
          </p:nvSpPr>
          <p:spPr bwMode="auto">
            <a:xfrm>
              <a:off x="4789488" y="4297363"/>
              <a:ext cx="284163" cy="500062"/>
            </a:xfrm>
            <a:custGeom>
              <a:avLst/>
              <a:gdLst>
                <a:gd name="T0" fmla="*/ 0 w 179"/>
                <a:gd name="T1" fmla="*/ 0 h 315"/>
                <a:gd name="T2" fmla="*/ 179 w 179"/>
                <a:gd name="T3" fmla="*/ 105 h 315"/>
                <a:gd name="T4" fmla="*/ 179 w 179"/>
                <a:gd name="T5" fmla="*/ 315 h 315"/>
                <a:gd name="T6" fmla="*/ 0 w 179"/>
                <a:gd name="T7" fmla="*/ 210 h 315"/>
                <a:gd name="T8" fmla="*/ 0 w 179"/>
                <a:gd name="T9" fmla="*/ 0 h 315"/>
              </a:gdLst>
              <a:ahLst/>
              <a:cxnLst>
                <a:cxn ang="0">
                  <a:pos x="T0" y="T1"/>
                </a:cxn>
                <a:cxn ang="0">
                  <a:pos x="T2" y="T3"/>
                </a:cxn>
                <a:cxn ang="0">
                  <a:pos x="T4" y="T5"/>
                </a:cxn>
                <a:cxn ang="0">
                  <a:pos x="T6" y="T7"/>
                </a:cxn>
                <a:cxn ang="0">
                  <a:pos x="T8" y="T9"/>
                </a:cxn>
              </a:cxnLst>
              <a:rect l="0" t="0" r="r" b="b"/>
              <a:pathLst>
                <a:path w="179" h="315">
                  <a:moveTo>
                    <a:pt x="0" y="0"/>
                  </a:moveTo>
                  <a:lnTo>
                    <a:pt x="179" y="105"/>
                  </a:lnTo>
                  <a:lnTo>
                    <a:pt x="179" y="315"/>
                  </a:lnTo>
                  <a:lnTo>
                    <a:pt x="0" y="21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5113338" y="4297363"/>
              <a:ext cx="285750" cy="500062"/>
            </a:xfrm>
            <a:custGeom>
              <a:avLst/>
              <a:gdLst>
                <a:gd name="T0" fmla="*/ 180 w 180"/>
                <a:gd name="T1" fmla="*/ 0 h 315"/>
                <a:gd name="T2" fmla="*/ 0 w 180"/>
                <a:gd name="T3" fmla="*/ 105 h 315"/>
                <a:gd name="T4" fmla="*/ 0 w 180"/>
                <a:gd name="T5" fmla="*/ 315 h 315"/>
                <a:gd name="T6" fmla="*/ 180 w 180"/>
                <a:gd name="T7" fmla="*/ 210 h 315"/>
                <a:gd name="T8" fmla="*/ 180 w 180"/>
                <a:gd name="T9" fmla="*/ 0 h 315"/>
              </a:gdLst>
              <a:ahLst/>
              <a:cxnLst>
                <a:cxn ang="0">
                  <a:pos x="T0" y="T1"/>
                </a:cxn>
                <a:cxn ang="0">
                  <a:pos x="T2" y="T3"/>
                </a:cxn>
                <a:cxn ang="0">
                  <a:pos x="T4" y="T5"/>
                </a:cxn>
                <a:cxn ang="0">
                  <a:pos x="T6" y="T7"/>
                </a:cxn>
                <a:cxn ang="0">
                  <a:pos x="T8" y="T9"/>
                </a:cxn>
              </a:cxnLst>
              <a:rect l="0" t="0" r="r" b="b"/>
              <a:pathLst>
                <a:path w="180" h="315">
                  <a:moveTo>
                    <a:pt x="180" y="0"/>
                  </a:moveTo>
                  <a:lnTo>
                    <a:pt x="0" y="105"/>
                  </a:lnTo>
                  <a:lnTo>
                    <a:pt x="0" y="315"/>
                  </a:lnTo>
                  <a:lnTo>
                    <a:pt x="180" y="210"/>
                  </a:lnTo>
                  <a:lnTo>
                    <a:pt x="180" y="0"/>
                  </a:lnTo>
                  <a:close/>
                </a:path>
              </a:pathLst>
            </a:custGeom>
            <a:solidFill>
              <a:srgbClr val="FFFFFF">
                <a:alpha val="8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5113338" y="4297363"/>
              <a:ext cx="285750" cy="500062"/>
            </a:xfrm>
            <a:custGeom>
              <a:avLst/>
              <a:gdLst>
                <a:gd name="T0" fmla="*/ 180 w 180"/>
                <a:gd name="T1" fmla="*/ 0 h 315"/>
                <a:gd name="T2" fmla="*/ 0 w 180"/>
                <a:gd name="T3" fmla="*/ 105 h 315"/>
                <a:gd name="T4" fmla="*/ 0 w 180"/>
                <a:gd name="T5" fmla="*/ 315 h 315"/>
                <a:gd name="T6" fmla="*/ 180 w 180"/>
                <a:gd name="T7" fmla="*/ 210 h 315"/>
                <a:gd name="T8" fmla="*/ 180 w 180"/>
                <a:gd name="T9" fmla="*/ 0 h 315"/>
              </a:gdLst>
              <a:ahLst/>
              <a:cxnLst>
                <a:cxn ang="0">
                  <a:pos x="T0" y="T1"/>
                </a:cxn>
                <a:cxn ang="0">
                  <a:pos x="T2" y="T3"/>
                </a:cxn>
                <a:cxn ang="0">
                  <a:pos x="T4" y="T5"/>
                </a:cxn>
                <a:cxn ang="0">
                  <a:pos x="T6" y="T7"/>
                </a:cxn>
                <a:cxn ang="0">
                  <a:pos x="T8" y="T9"/>
                </a:cxn>
              </a:cxnLst>
              <a:rect l="0" t="0" r="r" b="b"/>
              <a:pathLst>
                <a:path w="180" h="315">
                  <a:moveTo>
                    <a:pt x="180" y="0"/>
                  </a:moveTo>
                  <a:lnTo>
                    <a:pt x="0" y="105"/>
                  </a:lnTo>
                  <a:lnTo>
                    <a:pt x="0" y="315"/>
                  </a:lnTo>
                  <a:lnTo>
                    <a:pt x="180" y="210"/>
                  </a:lnTo>
                  <a:lnTo>
                    <a:pt x="18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4467225" y="4113213"/>
              <a:ext cx="285750" cy="496887"/>
            </a:xfrm>
            <a:custGeom>
              <a:avLst/>
              <a:gdLst>
                <a:gd name="T0" fmla="*/ 0 w 180"/>
                <a:gd name="T1" fmla="*/ 0 h 313"/>
                <a:gd name="T2" fmla="*/ 0 w 180"/>
                <a:gd name="T3" fmla="*/ 208 h 313"/>
                <a:gd name="T4" fmla="*/ 180 w 180"/>
                <a:gd name="T5" fmla="*/ 313 h 313"/>
                <a:gd name="T6" fmla="*/ 180 w 180"/>
                <a:gd name="T7" fmla="*/ 105 h 313"/>
                <a:gd name="T8" fmla="*/ 0 w 180"/>
                <a:gd name="T9" fmla="*/ 0 h 313"/>
              </a:gdLst>
              <a:ahLst/>
              <a:cxnLst>
                <a:cxn ang="0">
                  <a:pos x="T0" y="T1"/>
                </a:cxn>
                <a:cxn ang="0">
                  <a:pos x="T2" y="T3"/>
                </a:cxn>
                <a:cxn ang="0">
                  <a:pos x="T4" y="T5"/>
                </a:cxn>
                <a:cxn ang="0">
                  <a:pos x="T6" y="T7"/>
                </a:cxn>
                <a:cxn ang="0">
                  <a:pos x="T8" y="T9"/>
                </a:cxn>
              </a:cxnLst>
              <a:rect l="0" t="0" r="r" b="b"/>
              <a:pathLst>
                <a:path w="180" h="313">
                  <a:moveTo>
                    <a:pt x="0" y="0"/>
                  </a:moveTo>
                  <a:lnTo>
                    <a:pt x="0" y="208"/>
                  </a:lnTo>
                  <a:lnTo>
                    <a:pt x="180" y="313"/>
                  </a:lnTo>
                  <a:lnTo>
                    <a:pt x="180" y="105"/>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p:nvSpPr>
          <p:spPr bwMode="auto">
            <a:xfrm>
              <a:off x="4789488" y="4675188"/>
              <a:ext cx="284163" cy="496887"/>
            </a:xfrm>
            <a:custGeom>
              <a:avLst/>
              <a:gdLst>
                <a:gd name="T0" fmla="*/ 0 w 179"/>
                <a:gd name="T1" fmla="*/ 208 h 313"/>
                <a:gd name="T2" fmla="*/ 179 w 179"/>
                <a:gd name="T3" fmla="*/ 313 h 313"/>
                <a:gd name="T4" fmla="*/ 179 w 179"/>
                <a:gd name="T5" fmla="*/ 105 h 313"/>
                <a:gd name="T6" fmla="*/ 179 w 179"/>
                <a:gd name="T7" fmla="*/ 103 h 313"/>
                <a:gd name="T8" fmla="*/ 0 w 179"/>
                <a:gd name="T9" fmla="*/ 0 h 313"/>
                <a:gd name="T10" fmla="*/ 0 w 179"/>
                <a:gd name="T11" fmla="*/ 208 h 313"/>
              </a:gdLst>
              <a:ahLst/>
              <a:cxnLst>
                <a:cxn ang="0">
                  <a:pos x="T0" y="T1"/>
                </a:cxn>
                <a:cxn ang="0">
                  <a:pos x="T2" y="T3"/>
                </a:cxn>
                <a:cxn ang="0">
                  <a:pos x="T4" y="T5"/>
                </a:cxn>
                <a:cxn ang="0">
                  <a:pos x="T6" y="T7"/>
                </a:cxn>
                <a:cxn ang="0">
                  <a:pos x="T8" y="T9"/>
                </a:cxn>
                <a:cxn ang="0">
                  <a:pos x="T10" y="T11"/>
                </a:cxn>
              </a:cxnLst>
              <a:rect l="0" t="0" r="r" b="b"/>
              <a:pathLst>
                <a:path w="179" h="313">
                  <a:moveTo>
                    <a:pt x="0" y="208"/>
                  </a:moveTo>
                  <a:lnTo>
                    <a:pt x="179" y="313"/>
                  </a:lnTo>
                  <a:lnTo>
                    <a:pt x="179" y="105"/>
                  </a:lnTo>
                  <a:lnTo>
                    <a:pt x="179" y="103"/>
                  </a:lnTo>
                  <a:lnTo>
                    <a:pt x="0" y="0"/>
                  </a:lnTo>
                  <a:lnTo>
                    <a:pt x="0" y="20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26" name="Rectangle 25"/>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nfo - CodeBox-Terraform">
    <p:bg>
      <p:bgPr>
        <a:solidFill>
          <a:srgbClr val="5933C2"/>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srcRect l="1" r="18848" b="24026"/>
          <a:stretch/>
        </p:blipFill>
        <p:spPr>
          <a:xfrm>
            <a:off x="0" y="0"/>
            <a:ext cx="9144000" cy="5143500"/>
          </a:xfrm>
          <a:prstGeom prst="rect">
            <a:avLst/>
          </a:prstGeom>
        </p:spPr>
      </p:pic>
      <p:sp>
        <p:nvSpPr>
          <p:cNvPr id="2" name="Rectangle 1"/>
          <p:cNvSpPr/>
          <p:nvPr userDrawn="1"/>
        </p:nvSpPr>
        <p:spPr>
          <a:xfrm>
            <a:off x="2765146" y="0"/>
            <a:ext cx="637885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15" name="Text Placeholder 18"/>
          <p:cNvSpPr>
            <a:spLocks noGrp="1"/>
          </p:cNvSpPr>
          <p:nvPr>
            <p:ph type="body" sz="quarter" idx="10"/>
          </p:nvPr>
        </p:nvSpPr>
        <p:spPr>
          <a:xfrm>
            <a:off x="0" y="1539434"/>
            <a:ext cx="2550834" cy="1334112"/>
          </a:xfrm>
          <a:prstGeom prst="rect">
            <a:avLst/>
          </a:prstGeom>
          <a:solidFill>
            <a:srgbClr val="5933C3"/>
          </a:solidFill>
        </p:spPr>
        <p:txBody>
          <a:bodyPr wrap="square" lIns="274320" tIns="0" rIns="0" bIns="91440" anchor="b" anchorCtr="0">
            <a:normAutofit/>
          </a:bodyPr>
          <a:lstStyle>
            <a:lvl1pPr marL="0" indent="0">
              <a:buNone/>
              <a:defRPr sz="1800" b="0" i="0">
                <a:solidFill>
                  <a:schemeClr val="bg1"/>
                </a:solidFill>
                <a:latin typeface="+mj-lt"/>
              </a:defRPr>
            </a:lvl1pPr>
            <a:lvl2pPr marL="457200" indent="0">
              <a:buNone/>
              <a:defRPr/>
            </a:lvl2pPr>
          </a:lstStyle>
          <a:p>
            <a:pPr lvl="0"/>
            <a:r>
              <a:rPr lang="en-US"/>
              <a:t>Click to edit Master text styles</a:t>
            </a:r>
          </a:p>
          <a:p>
            <a:pPr lvl="1"/>
            <a:r>
              <a:rPr lang="en-US"/>
              <a:t>Second level</a:t>
            </a:r>
          </a:p>
        </p:txBody>
      </p:sp>
      <p:sp>
        <p:nvSpPr>
          <p:cNvPr id="16" name="Text Placeholder 21"/>
          <p:cNvSpPr>
            <a:spLocks noGrp="1"/>
          </p:cNvSpPr>
          <p:nvPr>
            <p:ph type="body" sz="quarter" idx="11" hasCustomPrompt="1"/>
          </p:nvPr>
        </p:nvSpPr>
        <p:spPr>
          <a:xfrm>
            <a:off x="0" y="2873545"/>
            <a:ext cx="2550834" cy="1409088"/>
          </a:xfrm>
          <a:prstGeom prst="rect">
            <a:avLst/>
          </a:prstGeom>
          <a:solidFill>
            <a:srgbClr val="5933C3"/>
          </a:solidFill>
        </p:spPr>
        <p:txBody>
          <a:bodyPr lIns="274320" tIns="45720" bIns="91440"/>
          <a:lstStyle>
            <a:lvl1pPr marL="0" indent="0">
              <a:buNone/>
              <a:defRPr sz="1400" b="0" i="0">
                <a:solidFill>
                  <a:schemeClr val="bg1"/>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 or additional information will go here</a:t>
            </a:r>
          </a:p>
        </p:txBody>
      </p:sp>
      <p:grpSp>
        <p:nvGrpSpPr>
          <p:cNvPr id="17" name="Group 16"/>
          <p:cNvGrpSpPr/>
          <p:nvPr userDrawn="1"/>
        </p:nvGrpSpPr>
        <p:grpSpPr>
          <a:xfrm>
            <a:off x="247259" y="291250"/>
            <a:ext cx="680076" cy="772758"/>
            <a:chOff x="4467225" y="4113213"/>
            <a:chExt cx="931863" cy="1058862"/>
          </a:xfrm>
        </p:grpSpPr>
        <p:sp>
          <p:nvSpPr>
            <p:cNvPr id="18" name="Freeform 18"/>
            <p:cNvSpPr>
              <a:spLocks/>
            </p:cNvSpPr>
            <p:nvPr/>
          </p:nvSpPr>
          <p:spPr bwMode="auto">
            <a:xfrm>
              <a:off x="4789488" y="4297363"/>
              <a:ext cx="284163" cy="500062"/>
            </a:xfrm>
            <a:custGeom>
              <a:avLst/>
              <a:gdLst>
                <a:gd name="T0" fmla="*/ 0 w 179"/>
                <a:gd name="T1" fmla="*/ 0 h 315"/>
                <a:gd name="T2" fmla="*/ 179 w 179"/>
                <a:gd name="T3" fmla="*/ 105 h 315"/>
                <a:gd name="T4" fmla="*/ 179 w 179"/>
                <a:gd name="T5" fmla="*/ 315 h 315"/>
                <a:gd name="T6" fmla="*/ 0 w 179"/>
                <a:gd name="T7" fmla="*/ 210 h 315"/>
                <a:gd name="T8" fmla="*/ 0 w 179"/>
                <a:gd name="T9" fmla="*/ 0 h 315"/>
              </a:gdLst>
              <a:ahLst/>
              <a:cxnLst>
                <a:cxn ang="0">
                  <a:pos x="T0" y="T1"/>
                </a:cxn>
                <a:cxn ang="0">
                  <a:pos x="T2" y="T3"/>
                </a:cxn>
                <a:cxn ang="0">
                  <a:pos x="T4" y="T5"/>
                </a:cxn>
                <a:cxn ang="0">
                  <a:pos x="T6" y="T7"/>
                </a:cxn>
                <a:cxn ang="0">
                  <a:pos x="T8" y="T9"/>
                </a:cxn>
              </a:cxnLst>
              <a:rect l="0" t="0" r="r" b="b"/>
              <a:pathLst>
                <a:path w="179" h="315">
                  <a:moveTo>
                    <a:pt x="0" y="0"/>
                  </a:moveTo>
                  <a:lnTo>
                    <a:pt x="179" y="105"/>
                  </a:lnTo>
                  <a:lnTo>
                    <a:pt x="179" y="315"/>
                  </a:lnTo>
                  <a:lnTo>
                    <a:pt x="0" y="21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5113338" y="4297363"/>
              <a:ext cx="285750" cy="500062"/>
            </a:xfrm>
            <a:custGeom>
              <a:avLst/>
              <a:gdLst>
                <a:gd name="T0" fmla="*/ 180 w 180"/>
                <a:gd name="T1" fmla="*/ 0 h 315"/>
                <a:gd name="T2" fmla="*/ 0 w 180"/>
                <a:gd name="T3" fmla="*/ 105 h 315"/>
                <a:gd name="T4" fmla="*/ 0 w 180"/>
                <a:gd name="T5" fmla="*/ 315 h 315"/>
                <a:gd name="T6" fmla="*/ 180 w 180"/>
                <a:gd name="T7" fmla="*/ 210 h 315"/>
                <a:gd name="T8" fmla="*/ 180 w 180"/>
                <a:gd name="T9" fmla="*/ 0 h 315"/>
              </a:gdLst>
              <a:ahLst/>
              <a:cxnLst>
                <a:cxn ang="0">
                  <a:pos x="T0" y="T1"/>
                </a:cxn>
                <a:cxn ang="0">
                  <a:pos x="T2" y="T3"/>
                </a:cxn>
                <a:cxn ang="0">
                  <a:pos x="T4" y="T5"/>
                </a:cxn>
                <a:cxn ang="0">
                  <a:pos x="T6" y="T7"/>
                </a:cxn>
                <a:cxn ang="0">
                  <a:pos x="T8" y="T9"/>
                </a:cxn>
              </a:cxnLst>
              <a:rect l="0" t="0" r="r" b="b"/>
              <a:pathLst>
                <a:path w="180" h="315">
                  <a:moveTo>
                    <a:pt x="180" y="0"/>
                  </a:moveTo>
                  <a:lnTo>
                    <a:pt x="0" y="105"/>
                  </a:lnTo>
                  <a:lnTo>
                    <a:pt x="0" y="315"/>
                  </a:lnTo>
                  <a:lnTo>
                    <a:pt x="180" y="210"/>
                  </a:lnTo>
                  <a:lnTo>
                    <a:pt x="180" y="0"/>
                  </a:lnTo>
                  <a:close/>
                </a:path>
              </a:pathLst>
            </a:custGeom>
            <a:solidFill>
              <a:srgbClr val="FFFFFF">
                <a:alpha val="8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5113338" y="4297363"/>
              <a:ext cx="285750" cy="500062"/>
            </a:xfrm>
            <a:custGeom>
              <a:avLst/>
              <a:gdLst>
                <a:gd name="T0" fmla="*/ 180 w 180"/>
                <a:gd name="T1" fmla="*/ 0 h 315"/>
                <a:gd name="T2" fmla="*/ 0 w 180"/>
                <a:gd name="T3" fmla="*/ 105 h 315"/>
                <a:gd name="T4" fmla="*/ 0 w 180"/>
                <a:gd name="T5" fmla="*/ 315 h 315"/>
                <a:gd name="T6" fmla="*/ 180 w 180"/>
                <a:gd name="T7" fmla="*/ 210 h 315"/>
                <a:gd name="T8" fmla="*/ 180 w 180"/>
                <a:gd name="T9" fmla="*/ 0 h 315"/>
              </a:gdLst>
              <a:ahLst/>
              <a:cxnLst>
                <a:cxn ang="0">
                  <a:pos x="T0" y="T1"/>
                </a:cxn>
                <a:cxn ang="0">
                  <a:pos x="T2" y="T3"/>
                </a:cxn>
                <a:cxn ang="0">
                  <a:pos x="T4" y="T5"/>
                </a:cxn>
                <a:cxn ang="0">
                  <a:pos x="T6" y="T7"/>
                </a:cxn>
                <a:cxn ang="0">
                  <a:pos x="T8" y="T9"/>
                </a:cxn>
              </a:cxnLst>
              <a:rect l="0" t="0" r="r" b="b"/>
              <a:pathLst>
                <a:path w="180" h="315">
                  <a:moveTo>
                    <a:pt x="180" y="0"/>
                  </a:moveTo>
                  <a:lnTo>
                    <a:pt x="0" y="105"/>
                  </a:lnTo>
                  <a:lnTo>
                    <a:pt x="0" y="315"/>
                  </a:lnTo>
                  <a:lnTo>
                    <a:pt x="180" y="210"/>
                  </a:lnTo>
                  <a:lnTo>
                    <a:pt x="18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4467225" y="4113213"/>
              <a:ext cx="285750" cy="496887"/>
            </a:xfrm>
            <a:custGeom>
              <a:avLst/>
              <a:gdLst>
                <a:gd name="T0" fmla="*/ 0 w 180"/>
                <a:gd name="T1" fmla="*/ 0 h 313"/>
                <a:gd name="T2" fmla="*/ 0 w 180"/>
                <a:gd name="T3" fmla="*/ 208 h 313"/>
                <a:gd name="T4" fmla="*/ 180 w 180"/>
                <a:gd name="T5" fmla="*/ 313 h 313"/>
                <a:gd name="T6" fmla="*/ 180 w 180"/>
                <a:gd name="T7" fmla="*/ 105 h 313"/>
                <a:gd name="T8" fmla="*/ 0 w 180"/>
                <a:gd name="T9" fmla="*/ 0 h 313"/>
              </a:gdLst>
              <a:ahLst/>
              <a:cxnLst>
                <a:cxn ang="0">
                  <a:pos x="T0" y="T1"/>
                </a:cxn>
                <a:cxn ang="0">
                  <a:pos x="T2" y="T3"/>
                </a:cxn>
                <a:cxn ang="0">
                  <a:pos x="T4" y="T5"/>
                </a:cxn>
                <a:cxn ang="0">
                  <a:pos x="T6" y="T7"/>
                </a:cxn>
                <a:cxn ang="0">
                  <a:pos x="T8" y="T9"/>
                </a:cxn>
              </a:cxnLst>
              <a:rect l="0" t="0" r="r" b="b"/>
              <a:pathLst>
                <a:path w="180" h="313">
                  <a:moveTo>
                    <a:pt x="0" y="0"/>
                  </a:moveTo>
                  <a:lnTo>
                    <a:pt x="0" y="208"/>
                  </a:lnTo>
                  <a:lnTo>
                    <a:pt x="180" y="313"/>
                  </a:lnTo>
                  <a:lnTo>
                    <a:pt x="180" y="105"/>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p:nvSpPr>
          <p:spPr bwMode="auto">
            <a:xfrm>
              <a:off x="4789488" y="4675188"/>
              <a:ext cx="284163" cy="496887"/>
            </a:xfrm>
            <a:custGeom>
              <a:avLst/>
              <a:gdLst>
                <a:gd name="T0" fmla="*/ 0 w 179"/>
                <a:gd name="T1" fmla="*/ 208 h 313"/>
                <a:gd name="T2" fmla="*/ 179 w 179"/>
                <a:gd name="T3" fmla="*/ 313 h 313"/>
                <a:gd name="T4" fmla="*/ 179 w 179"/>
                <a:gd name="T5" fmla="*/ 105 h 313"/>
                <a:gd name="T6" fmla="*/ 179 w 179"/>
                <a:gd name="T7" fmla="*/ 103 h 313"/>
                <a:gd name="T8" fmla="*/ 0 w 179"/>
                <a:gd name="T9" fmla="*/ 0 h 313"/>
                <a:gd name="T10" fmla="*/ 0 w 179"/>
                <a:gd name="T11" fmla="*/ 208 h 313"/>
              </a:gdLst>
              <a:ahLst/>
              <a:cxnLst>
                <a:cxn ang="0">
                  <a:pos x="T0" y="T1"/>
                </a:cxn>
                <a:cxn ang="0">
                  <a:pos x="T2" y="T3"/>
                </a:cxn>
                <a:cxn ang="0">
                  <a:pos x="T4" y="T5"/>
                </a:cxn>
                <a:cxn ang="0">
                  <a:pos x="T6" y="T7"/>
                </a:cxn>
                <a:cxn ang="0">
                  <a:pos x="T8" y="T9"/>
                </a:cxn>
                <a:cxn ang="0">
                  <a:pos x="T10" y="T11"/>
                </a:cxn>
              </a:cxnLst>
              <a:rect l="0" t="0" r="r" b="b"/>
              <a:pathLst>
                <a:path w="179" h="313">
                  <a:moveTo>
                    <a:pt x="0" y="208"/>
                  </a:moveTo>
                  <a:lnTo>
                    <a:pt x="179" y="313"/>
                  </a:lnTo>
                  <a:lnTo>
                    <a:pt x="179" y="105"/>
                  </a:lnTo>
                  <a:lnTo>
                    <a:pt x="179" y="103"/>
                  </a:lnTo>
                  <a:lnTo>
                    <a:pt x="0" y="0"/>
                  </a:lnTo>
                  <a:lnTo>
                    <a:pt x="0" y="20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 name="Content Placeholder 2"/>
          <p:cNvSpPr txBox="1">
            <a:spLocks/>
          </p:cNvSpPr>
          <p:nvPr userDrawn="1"/>
        </p:nvSpPr>
        <p:spPr>
          <a:xfrm>
            <a:off x="3197086" y="1099146"/>
            <a:ext cx="5504001" cy="3183487"/>
          </a:xfrm>
          <a:prstGeom prst="rect">
            <a:avLst/>
          </a:prstGeom>
          <a:solidFill>
            <a:schemeClr val="tx1">
              <a:lumMod val="20000"/>
              <a:lumOff val="80000"/>
              <a:alpha val="10000"/>
            </a:schemeClr>
          </a:solidFill>
          <a:ln w="12700">
            <a:solidFill>
              <a:schemeClr val="tx2">
                <a:lumMod val="40000"/>
                <a:lumOff val="60000"/>
              </a:schemeClr>
            </a:solidFill>
          </a:ln>
        </p:spPr>
        <p:txBody>
          <a:bodyPr vert="horz" lIns="274320" tIns="365760" rIns="274320" bIns="182880" rtlCol="0">
            <a:normAutofit/>
          </a:bodyPr>
          <a:lstStyle>
            <a:lvl1pPr marL="228600" indent="-228600" algn="l" defTabSz="914400" rtl="0" eaLnBrk="1" latinLnBrk="0" hangingPunct="1">
              <a:lnSpc>
                <a:spcPct val="100000"/>
              </a:lnSpc>
              <a:spcBef>
                <a:spcPts val="1000"/>
              </a:spcBef>
              <a:spcAft>
                <a:spcPts val="800"/>
              </a:spcAft>
              <a:buFont typeface="Arial"/>
              <a:buChar char="•"/>
              <a:defRPr sz="2800" b="0" i="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00000"/>
              </a:lnSpc>
              <a:spcBef>
                <a:spcPts val="500"/>
              </a:spcBef>
              <a:spcAft>
                <a:spcPts val="800"/>
              </a:spcAft>
              <a:buFont typeface="Arial"/>
              <a:buChar char="•"/>
              <a:defRPr sz="2400" b="0" i="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00000"/>
              </a:lnSpc>
              <a:spcBef>
                <a:spcPts val="500"/>
              </a:spcBef>
              <a:spcAft>
                <a:spcPts val="800"/>
              </a:spcAft>
              <a:buFont typeface="Arial"/>
              <a:buChar char="•"/>
              <a:defRPr sz="2000" b="0" i="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00000"/>
              </a:lnSpc>
              <a:spcBef>
                <a:spcPts val="500"/>
              </a:spcBef>
              <a:spcAft>
                <a:spcPts val="800"/>
              </a:spcAft>
              <a:buFont typeface="Arial"/>
              <a:buChar char="•"/>
              <a:defRPr sz="1800" b="0" i="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00000"/>
              </a:lnSpc>
              <a:spcBef>
                <a:spcPts val="500"/>
              </a:spcBef>
              <a:spcAft>
                <a:spcPts val="800"/>
              </a:spcAft>
              <a:buFont typeface="Arial"/>
              <a:buChar char="•"/>
              <a:defRPr sz="1800" b="0" i="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spcAft>
                <a:spcPts val="0"/>
              </a:spcAft>
              <a:buNone/>
            </a:pPr>
            <a:endParaRPr lang="en-US" sz="900" b="0" i="0" dirty="0">
              <a:solidFill>
                <a:srgbClr val="000000"/>
              </a:solidFill>
              <a:latin typeface="Consolas" charset="0"/>
              <a:ea typeface="Consolas" charset="0"/>
              <a:cs typeface="Consolas" charset="0"/>
            </a:endParaRPr>
          </a:p>
        </p:txBody>
      </p:sp>
      <p:sp>
        <p:nvSpPr>
          <p:cNvPr id="26" name="Rectangle 25"/>
          <p:cNvSpPr/>
          <p:nvPr userDrawn="1"/>
        </p:nvSpPr>
        <p:spPr>
          <a:xfrm>
            <a:off x="3196399" y="929833"/>
            <a:ext cx="5504688" cy="274320"/>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p:cNvSpPr>
            <a:spLocks noGrp="1"/>
          </p:cNvSpPr>
          <p:nvPr>
            <p:ph type="body" sz="quarter" idx="44" hasCustomPrompt="1"/>
          </p:nvPr>
        </p:nvSpPr>
        <p:spPr>
          <a:xfrm>
            <a:off x="3304587" y="1301619"/>
            <a:ext cx="5286722" cy="2883548"/>
          </a:xfrm>
          <a:prstGeom prst="rect">
            <a:avLst/>
          </a:prstGeom>
        </p:spPr>
        <p:txBody>
          <a:bodyPr vert="horz">
            <a:normAutofit/>
          </a:bodyPr>
          <a:lstStyle>
            <a:lvl1pPr marL="0" indent="0" algn="l" defTabSz="685800" rtl="0" eaLnBrk="1" latinLnBrk="0" hangingPunct="1">
              <a:lnSpc>
                <a:spcPct val="90000"/>
              </a:lnSpc>
              <a:spcBef>
                <a:spcPts val="0"/>
              </a:spcBef>
              <a:spcAft>
                <a:spcPts val="300"/>
              </a:spcAft>
              <a:buClr>
                <a:schemeClr val="accent1"/>
              </a:buClr>
              <a:buSzPct val="100000"/>
              <a:buFont typeface="Arial" charset="0"/>
              <a:buNone/>
              <a:defRPr lang="en-US" sz="800" b="0" i="0" kern="1200" spc="0" dirty="0" smtClean="0">
                <a:solidFill>
                  <a:schemeClr val="tx1"/>
                </a:solidFill>
                <a:latin typeface="Consolas" charset="0"/>
                <a:ea typeface="Consolas" charset="0"/>
                <a:cs typeface="Consolas" charset="0"/>
              </a:defRPr>
            </a:lvl1pPr>
            <a:lvl2pPr marL="2857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400" b="0" i="0" kern="1200" spc="0" dirty="0" smtClean="0">
                <a:solidFill>
                  <a:schemeClr val="tx1">
                    <a:lumMod val="50000"/>
                    <a:lumOff val="50000"/>
                  </a:schemeClr>
                </a:solidFill>
                <a:latin typeface="Consolas" charset="0"/>
                <a:ea typeface="Consolas" charset="0"/>
                <a:cs typeface="Consolas" charset="0"/>
              </a:defRPr>
            </a:lvl2pPr>
            <a:lvl3pPr marL="515938"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3pPr>
            <a:lvl4pPr marL="7429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4pPr>
            <a:lvl5pPr marL="974725"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5pPr>
            <a:lvl6pPr marL="709910" indent="-66973">
              <a:buNone/>
              <a:defRPr sz="788"/>
            </a:lvl6pPr>
          </a:lstStyle>
          <a:p>
            <a:pPr lvl="0"/>
            <a:r>
              <a:rPr lang="en-US" dirty="0"/>
              <a:t>Edit Code</a:t>
            </a:r>
          </a:p>
        </p:txBody>
      </p:sp>
      <p:sp>
        <p:nvSpPr>
          <p:cNvPr id="28" name="Text Placeholder 2"/>
          <p:cNvSpPr>
            <a:spLocks noGrp="1"/>
          </p:cNvSpPr>
          <p:nvPr>
            <p:ph type="body" sz="quarter" idx="45" hasCustomPrompt="1"/>
          </p:nvPr>
        </p:nvSpPr>
        <p:spPr>
          <a:xfrm>
            <a:off x="3304587" y="972736"/>
            <a:ext cx="5225159" cy="172214"/>
          </a:xfrm>
          <a:prstGeom prst="rect">
            <a:avLst/>
          </a:prstGeom>
        </p:spPr>
        <p:txBody>
          <a:bodyPr vert="horz">
            <a:noAutofit/>
          </a:bodyPr>
          <a:lstStyle>
            <a:lvl1pPr marL="0" indent="0" algn="ctr" defTabSz="685800" rtl="0" eaLnBrk="1" latinLnBrk="0" hangingPunct="1">
              <a:lnSpc>
                <a:spcPct val="90000"/>
              </a:lnSpc>
              <a:spcBef>
                <a:spcPts val="0"/>
              </a:spcBef>
              <a:spcAft>
                <a:spcPts val="300"/>
              </a:spcAft>
              <a:buClr>
                <a:schemeClr val="accent1"/>
              </a:buClr>
              <a:buSzPct val="100000"/>
              <a:buFont typeface="Arial" charset="0"/>
              <a:buNone/>
              <a:defRPr lang="en-US" sz="900" b="0" i="0" kern="1200" spc="0" dirty="0" smtClean="0">
                <a:solidFill>
                  <a:schemeClr val="bg1"/>
                </a:solidFill>
                <a:latin typeface="Consolas" charset="0"/>
                <a:ea typeface="Consolas" charset="0"/>
                <a:cs typeface="Consolas" charset="0"/>
              </a:defRPr>
            </a:lvl1pPr>
            <a:lvl2pPr marL="2857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400" b="0" i="0" kern="1200" spc="0" dirty="0" smtClean="0">
                <a:solidFill>
                  <a:schemeClr val="tx1">
                    <a:lumMod val="50000"/>
                    <a:lumOff val="50000"/>
                  </a:schemeClr>
                </a:solidFill>
                <a:latin typeface="Consolas" charset="0"/>
                <a:ea typeface="Consolas" charset="0"/>
                <a:cs typeface="Consolas" charset="0"/>
              </a:defRPr>
            </a:lvl2pPr>
            <a:lvl3pPr marL="515938"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3pPr>
            <a:lvl4pPr marL="7429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4pPr>
            <a:lvl5pPr marL="974725"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5pPr>
            <a:lvl6pPr marL="709910" indent="-66973">
              <a:buNone/>
              <a:defRPr sz="788"/>
            </a:lvl6pPr>
          </a:lstStyle>
          <a:p>
            <a:pPr lvl="0"/>
            <a:r>
              <a:rPr lang="en-US" dirty="0"/>
              <a:t>Edit Header</a:t>
            </a:r>
          </a:p>
        </p:txBody>
      </p:sp>
      <p:sp>
        <p:nvSpPr>
          <p:cNvPr id="29"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30" name="Rectangle 29"/>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_Thank_You">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456445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White w/title">
    <p:spTree>
      <p:nvGrpSpPr>
        <p:cNvPr id="1" name=""/>
        <p:cNvGrpSpPr/>
        <p:nvPr/>
      </p:nvGrpSpPr>
      <p:grpSpPr>
        <a:xfrm>
          <a:off x="0" y="0"/>
          <a:ext cx="0" cy="0"/>
          <a:chOff x="0" y="0"/>
          <a:chExt cx="0" cy="0"/>
        </a:xfrm>
      </p:grpSpPr>
      <p:sp>
        <p:nvSpPr>
          <p:cNvPr id="10" name="Text Placeholder 2"/>
          <p:cNvSpPr>
            <a:spLocks noGrp="1"/>
          </p:cNvSpPr>
          <p:nvPr>
            <p:ph type="body" sz="quarter" idx="36"/>
          </p:nvPr>
        </p:nvSpPr>
        <p:spPr>
          <a:xfrm>
            <a:off x="544945" y="1256145"/>
            <a:ext cx="8154555" cy="3465484"/>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a:xfrm flipH="1">
            <a:off x="390523" y="0"/>
            <a:ext cx="5016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9"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sp>
        <p:nvSpPr>
          <p:cNvPr id="20" name="Rectangle 19"/>
          <p:cNvSpPr/>
          <p:nvPr userDrawn="1"/>
        </p:nvSpPr>
        <p:spPr>
          <a:xfrm flipH="1">
            <a:off x="390524" y="293841"/>
            <a:ext cx="50164" cy="6691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1"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4" name="Rectangle 13"/>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01675477"/>
      </p:ext>
    </p:extLst>
  </p:cSld>
  <p:clrMapOvr>
    <a:masterClrMapping/>
  </p:clrMapOvr>
  <p:extLst mod="1">
    <p:ext uri="{DCECCB84-F9BA-43D5-87BE-67443E8EF086}">
      <p15:sldGuideLst xmlns:p15="http://schemas.microsoft.com/office/powerpoint/2012/main">
        <p15:guide id="1" orient="horz" pos="180">
          <p15:clr>
            <a:srgbClr val="FBAE40"/>
          </p15:clr>
        </p15:guide>
        <p15:guide id="2" pos="343">
          <p15:clr>
            <a:srgbClr val="FBAE40"/>
          </p15:clr>
        </p15:guide>
        <p15:guide id="3" pos="5481">
          <p15:clr>
            <a:srgbClr val="FBAE40"/>
          </p15:clr>
        </p15:guide>
        <p15:guide id="4" orient="horz" pos="785">
          <p15:clr>
            <a:srgbClr val="FBAE40"/>
          </p15:clr>
        </p15:guide>
        <p15:guide id="5" orient="horz" pos="2897">
          <p15:clr>
            <a:srgbClr val="FBAE40"/>
          </p15:clr>
        </p15:guide>
        <p15:guide id="6" orient="horz" pos="7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White w/title &amp; Subtitle">
    <p:spTree>
      <p:nvGrpSpPr>
        <p:cNvPr id="1" name=""/>
        <p:cNvGrpSpPr/>
        <p:nvPr/>
      </p:nvGrpSpPr>
      <p:grpSpPr>
        <a:xfrm>
          <a:off x="0" y="0"/>
          <a:ext cx="0" cy="0"/>
          <a:chOff x="0" y="0"/>
          <a:chExt cx="0" cy="0"/>
        </a:xfrm>
      </p:grpSpPr>
      <p:sp>
        <p:nvSpPr>
          <p:cNvPr id="22" name="Rectangle 21"/>
          <p:cNvSpPr/>
          <p:nvPr userDrawn="1"/>
        </p:nvSpPr>
        <p:spPr>
          <a:xfrm flipH="1">
            <a:off x="390523" y="0"/>
            <a:ext cx="5016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20" name="Rectangle 19"/>
          <p:cNvSpPr/>
          <p:nvPr userDrawn="1"/>
        </p:nvSpPr>
        <p:spPr>
          <a:xfrm flipH="1">
            <a:off x="390523" y="293840"/>
            <a:ext cx="50164" cy="9596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1" name="Title 1"/>
          <p:cNvSpPr>
            <a:spLocks noGrp="1"/>
          </p:cNvSpPr>
          <p:nvPr>
            <p:ph type="title" hasCustomPrompt="1"/>
          </p:nvPr>
        </p:nvSpPr>
        <p:spPr>
          <a:xfrm>
            <a:off x="544451" y="293840"/>
            <a:ext cx="8155049" cy="538011"/>
          </a:xfrm>
          <a:prstGeom prst="rect">
            <a:avLst/>
          </a:prstGeom>
        </p:spPr>
        <p:txBody>
          <a:bodyPr tIns="91440" bIns="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sp>
        <p:nvSpPr>
          <p:cNvPr id="14" name="Text Placeholder 2"/>
          <p:cNvSpPr>
            <a:spLocks noGrp="1"/>
          </p:cNvSpPr>
          <p:nvPr>
            <p:ph type="body" sz="quarter" idx="36"/>
          </p:nvPr>
        </p:nvSpPr>
        <p:spPr>
          <a:xfrm>
            <a:off x="544451" y="1784197"/>
            <a:ext cx="8155049" cy="2814791"/>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1" hasCustomPrompt="1"/>
          </p:nvPr>
        </p:nvSpPr>
        <p:spPr>
          <a:xfrm>
            <a:off x="544449" y="831851"/>
            <a:ext cx="8155050" cy="421664"/>
          </a:xfrm>
          <a:prstGeom prst="rect">
            <a:avLst/>
          </a:prstGeom>
        </p:spPr>
        <p:txBody>
          <a:bodyPr lIns="91440" tIns="0" rIns="9144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0" i="0">
                <a:solidFill>
                  <a:schemeClr val="tx2"/>
                </a:solidFill>
                <a:latin typeface="+mj-lt"/>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Subtitle Here</a:t>
            </a:r>
          </a:p>
        </p:txBody>
      </p:sp>
      <p:sp>
        <p:nvSpPr>
          <p:cNvPr id="10"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3" name="Rectangle 12"/>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cSld>
  <p:clrMapOvr>
    <a:masterClrMapping/>
  </p:clrMapOvr>
  <p:extLst mod="1">
    <p:ext uri="{DCECCB84-F9BA-43D5-87BE-67443E8EF086}">
      <p15:sldGuideLst xmlns:p15="http://schemas.microsoft.com/office/powerpoint/2012/main">
        <p15:guide id="1" orient="horz" pos="180">
          <p15:clr>
            <a:srgbClr val="FBAE40"/>
          </p15:clr>
        </p15:guide>
        <p15:guide id="2" pos="343">
          <p15:clr>
            <a:srgbClr val="FBAE40"/>
          </p15:clr>
        </p15:guide>
        <p15:guide id="3" pos="5481">
          <p15:clr>
            <a:srgbClr val="FBAE40"/>
          </p15:clr>
        </p15:guide>
        <p15:guide id="4" orient="horz" pos="785">
          <p15:clr>
            <a:srgbClr val="FBAE40"/>
          </p15:clr>
        </p15:guide>
        <p15:guide id="5" orient="horz" pos="2897">
          <p15:clr>
            <a:srgbClr val="FBAE40"/>
          </p15:clr>
        </p15:guide>
        <p15:guide id="6" orient="horz" pos="7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1 Column - Light">
    <p:spTree>
      <p:nvGrpSpPr>
        <p:cNvPr id="1" name=""/>
        <p:cNvGrpSpPr/>
        <p:nvPr/>
      </p:nvGrpSpPr>
      <p:grpSpPr>
        <a:xfrm>
          <a:off x="0" y="0"/>
          <a:ext cx="0" cy="0"/>
          <a:chOff x="0" y="0"/>
          <a:chExt cx="0" cy="0"/>
        </a:xfrm>
      </p:grpSpPr>
      <p:sp>
        <p:nvSpPr>
          <p:cNvPr id="19" name="Rectangle 18"/>
          <p:cNvSpPr/>
          <p:nvPr userDrawn="1"/>
        </p:nvSpPr>
        <p:spPr>
          <a:xfrm flipH="1">
            <a:off x="390523" y="0"/>
            <a:ext cx="5016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9"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sp>
        <p:nvSpPr>
          <p:cNvPr id="20" name="Rectangle 19"/>
          <p:cNvSpPr/>
          <p:nvPr userDrawn="1"/>
        </p:nvSpPr>
        <p:spPr>
          <a:xfrm flipH="1">
            <a:off x="390524" y="293841"/>
            <a:ext cx="50164" cy="6691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5" name="Text Placeholder 2"/>
          <p:cNvSpPr>
            <a:spLocks noGrp="1"/>
          </p:cNvSpPr>
          <p:nvPr>
            <p:ph type="body" sz="quarter" idx="43"/>
          </p:nvPr>
        </p:nvSpPr>
        <p:spPr>
          <a:xfrm>
            <a:off x="556260" y="1246188"/>
            <a:ext cx="2513530" cy="3352800"/>
          </a:xfrm>
          <a:prstGeom prst="rect">
            <a:avLst/>
          </a:prstGeom>
        </p:spPr>
        <p:txBody>
          <a:bodyPr vert="horz"/>
          <a:lstStyle>
            <a:lvl1pPr marL="171450" indent="-171450" algn="l" defTabSz="685800" rtl="0" eaLnBrk="1" latinLnBrk="0" hangingPunct="1">
              <a:lnSpc>
                <a:spcPct val="90000"/>
              </a:lnSpc>
              <a:spcBef>
                <a:spcPts val="0"/>
              </a:spcBef>
              <a:spcAft>
                <a:spcPts val="300"/>
              </a:spcAft>
              <a:buClr>
                <a:schemeClr val="accent1"/>
              </a:buClr>
              <a:buSzPct val="100000"/>
              <a:buFont typeface="Wingdings" panose="05000000000000000000" pitchFamily="2" charset="2"/>
              <a:buChar char="§"/>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3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300"/>
              </a:spcAft>
              <a:buClr>
                <a:schemeClr val="accent1"/>
              </a:buClr>
              <a:buSzPct val="100000"/>
              <a:buFont typeface="Wingdings" panose="05000000000000000000" pitchFamily="2" charset="2"/>
              <a:buChar char="§"/>
              <a:tabLst/>
              <a:defRPr lang="en-US" sz="12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300"/>
              </a:spcAft>
              <a:buClr>
                <a:schemeClr val="accent1"/>
              </a:buClr>
              <a:buSzPct val="100000"/>
              <a:buFont typeface=".AppleSystemUIFont" charset="-120"/>
              <a:buChar char="–"/>
              <a:tabLst/>
              <a:defRPr lang="en-US" sz="12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300"/>
              </a:spcAft>
              <a:buClr>
                <a:schemeClr val="accent1"/>
              </a:buClr>
              <a:buSzPct val="100000"/>
              <a:buFont typeface="Wingdings" panose="05000000000000000000" pitchFamily="2" charset="2"/>
              <a:buChar char="§"/>
              <a:tabLst/>
              <a:defRPr lang="en-US" sz="12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6" name="Rectangle 15"/>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Content Placeholder 2"/>
          <p:cNvSpPr txBox="1">
            <a:spLocks/>
          </p:cNvSpPr>
          <p:nvPr userDrawn="1"/>
        </p:nvSpPr>
        <p:spPr>
          <a:xfrm>
            <a:off x="3197086" y="1415501"/>
            <a:ext cx="5504001" cy="3183487"/>
          </a:xfrm>
          <a:prstGeom prst="rect">
            <a:avLst/>
          </a:prstGeom>
          <a:solidFill>
            <a:schemeClr val="tx1">
              <a:lumMod val="20000"/>
              <a:lumOff val="80000"/>
              <a:alpha val="10000"/>
            </a:schemeClr>
          </a:solidFill>
          <a:ln w="12700">
            <a:solidFill>
              <a:schemeClr val="tx2">
                <a:lumMod val="40000"/>
                <a:lumOff val="60000"/>
              </a:schemeClr>
            </a:solidFill>
          </a:ln>
        </p:spPr>
        <p:txBody>
          <a:bodyPr vert="horz" lIns="274320" tIns="365760" rIns="274320" bIns="182880" rtlCol="0">
            <a:normAutofit/>
          </a:bodyPr>
          <a:lstStyle>
            <a:lvl1pPr marL="228600" indent="-228600" algn="l" defTabSz="914400" rtl="0" eaLnBrk="1" latinLnBrk="0" hangingPunct="1">
              <a:lnSpc>
                <a:spcPct val="100000"/>
              </a:lnSpc>
              <a:spcBef>
                <a:spcPts val="1000"/>
              </a:spcBef>
              <a:spcAft>
                <a:spcPts val="800"/>
              </a:spcAft>
              <a:buFont typeface="Arial"/>
              <a:buChar char="•"/>
              <a:defRPr sz="2800" b="0" i="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00000"/>
              </a:lnSpc>
              <a:spcBef>
                <a:spcPts val="500"/>
              </a:spcBef>
              <a:spcAft>
                <a:spcPts val="800"/>
              </a:spcAft>
              <a:buFont typeface="Arial"/>
              <a:buChar char="•"/>
              <a:defRPr sz="2400" b="0" i="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00000"/>
              </a:lnSpc>
              <a:spcBef>
                <a:spcPts val="500"/>
              </a:spcBef>
              <a:spcAft>
                <a:spcPts val="800"/>
              </a:spcAft>
              <a:buFont typeface="Arial"/>
              <a:buChar char="•"/>
              <a:defRPr sz="2000" b="0" i="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00000"/>
              </a:lnSpc>
              <a:spcBef>
                <a:spcPts val="500"/>
              </a:spcBef>
              <a:spcAft>
                <a:spcPts val="800"/>
              </a:spcAft>
              <a:buFont typeface="Arial"/>
              <a:buChar char="•"/>
              <a:defRPr sz="1800" b="0" i="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00000"/>
              </a:lnSpc>
              <a:spcBef>
                <a:spcPts val="500"/>
              </a:spcBef>
              <a:spcAft>
                <a:spcPts val="800"/>
              </a:spcAft>
              <a:buFont typeface="Arial"/>
              <a:buChar char="•"/>
              <a:defRPr sz="1800" b="0" i="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spcAft>
                <a:spcPts val="0"/>
              </a:spcAft>
              <a:buNone/>
            </a:pPr>
            <a:endParaRPr lang="en-US" sz="900" b="0" i="0" dirty="0">
              <a:solidFill>
                <a:srgbClr val="000000"/>
              </a:solidFill>
              <a:latin typeface="Consolas" charset="0"/>
              <a:ea typeface="Consolas" charset="0"/>
              <a:cs typeface="Consolas" charset="0"/>
            </a:endParaRPr>
          </a:p>
        </p:txBody>
      </p:sp>
      <p:sp>
        <p:nvSpPr>
          <p:cNvPr id="27" name="Rectangle 26"/>
          <p:cNvSpPr/>
          <p:nvPr userDrawn="1"/>
        </p:nvSpPr>
        <p:spPr>
          <a:xfrm>
            <a:off x="3196399" y="1246188"/>
            <a:ext cx="5504688" cy="274320"/>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p:cNvSpPr>
            <a:spLocks noGrp="1"/>
          </p:cNvSpPr>
          <p:nvPr>
            <p:ph type="body" sz="quarter" idx="44" hasCustomPrompt="1"/>
          </p:nvPr>
        </p:nvSpPr>
        <p:spPr>
          <a:xfrm>
            <a:off x="3304587" y="1617974"/>
            <a:ext cx="5286722" cy="2883548"/>
          </a:xfrm>
          <a:prstGeom prst="rect">
            <a:avLst/>
          </a:prstGeom>
        </p:spPr>
        <p:txBody>
          <a:bodyPr vert="horz">
            <a:normAutofit/>
          </a:bodyPr>
          <a:lstStyle>
            <a:lvl1pPr marL="0" indent="0" algn="l" defTabSz="685800" rtl="0" eaLnBrk="1" latinLnBrk="0" hangingPunct="1">
              <a:lnSpc>
                <a:spcPct val="90000"/>
              </a:lnSpc>
              <a:spcBef>
                <a:spcPts val="0"/>
              </a:spcBef>
              <a:spcAft>
                <a:spcPts val="300"/>
              </a:spcAft>
              <a:buClr>
                <a:schemeClr val="accent1"/>
              </a:buClr>
              <a:buSzPct val="100000"/>
              <a:buFont typeface="Arial" charset="0"/>
              <a:buNone/>
              <a:defRPr lang="en-US" sz="800" b="0" i="0" kern="1200" spc="0" dirty="0" smtClean="0">
                <a:solidFill>
                  <a:schemeClr val="tx1"/>
                </a:solidFill>
                <a:latin typeface="Consolas" charset="0"/>
                <a:ea typeface="Consolas" charset="0"/>
                <a:cs typeface="Consolas" charset="0"/>
              </a:defRPr>
            </a:lvl1pPr>
            <a:lvl2pPr marL="2857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400" b="0" i="0" kern="1200" spc="0" dirty="0" smtClean="0">
                <a:solidFill>
                  <a:schemeClr val="tx1">
                    <a:lumMod val="50000"/>
                    <a:lumOff val="50000"/>
                  </a:schemeClr>
                </a:solidFill>
                <a:latin typeface="Consolas" charset="0"/>
                <a:ea typeface="Consolas" charset="0"/>
                <a:cs typeface="Consolas" charset="0"/>
              </a:defRPr>
            </a:lvl2pPr>
            <a:lvl3pPr marL="515938"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3pPr>
            <a:lvl4pPr marL="7429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4pPr>
            <a:lvl5pPr marL="974725"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5pPr>
            <a:lvl6pPr marL="709910" indent="-66973">
              <a:buNone/>
              <a:defRPr sz="788"/>
            </a:lvl6pPr>
          </a:lstStyle>
          <a:p>
            <a:pPr lvl="0"/>
            <a:r>
              <a:rPr lang="en-US" dirty="0"/>
              <a:t>Edit Code</a:t>
            </a:r>
          </a:p>
        </p:txBody>
      </p:sp>
      <p:sp>
        <p:nvSpPr>
          <p:cNvPr id="29" name="Text Placeholder 2"/>
          <p:cNvSpPr>
            <a:spLocks noGrp="1"/>
          </p:cNvSpPr>
          <p:nvPr>
            <p:ph type="body" sz="quarter" idx="45" hasCustomPrompt="1"/>
          </p:nvPr>
        </p:nvSpPr>
        <p:spPr>
          <a:xfrm>
            <a:off x="3304587" y="1289091"/>
            <a:ext cx="5225159" cy="172214"/>
          </a:xfrm>
          <a:prstGeom prst="rect">
            <a:avLst/>
          </a:prstGeom>
        </p:spPr>
        <p:txBody>
          <a:bodyPr vert="horz">
            <a:noAutofit/>
          </a:bodyPr>
          <a:lstStyle>
            <a:lvl1pPr marL="0" indent="0" algn="ctr" defTabSz="685800" rtl="0" eaLnBrk="1" latinLnBrk="0" hangingPunct="1">
              <a:lnSpc>
                <a:spcPct val="90000"/>
              </a:lnSpc>
              <a:spcBef>
                <a:spcPts val="0"/>
              </a:spcBef>
              <a:spcAft>
                <a:spcPts val="300"/>
              </a:spcAft>
              <a:buClr>
                <a:schemeClr val="accent1"/>
              </a:buClr>
              <a:buSzPct val="100000"/>
              <a:buFont typeface="Arial" charset="0"/>
              <a:buNone/>
              <a:defRPr lang="en-US" sz="900" b="0" i="0" kern="1200" spc="0" dirty="0" smtClean="0">
                <a:solidFill>
                  <a:schemeClr val="bg1"/>
                </a:solidFill>
                <a:latin typeface="Consolas" charset="0"/>
                <a:ea typeface="Consolas" charset="0"/>
                <a:cs typeface="Consolas" charset="0"/>
              </a:defRPr>
            </a:lvl1pPr>
            <a:lvl2pPr marL="2857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400" b="0" i="0" kern="1200" spc="0" dirty="0" smtClean="0">
                <a:solidFill>
                  <a:schemeClr val="tx1">
                    <a:lumMod val="50000"/>
                    <a:lumOff val="50000"/>
                  </a:schemeClr>
                </a:solidFill>
                <a:latin typeface="Consolas" charset="0"/>
                <a:ea typeface="Consolas" charset="0"/>
                <a:cs typeface="Consolas" charset="0"/>
              </a:defRPr>
            </a:lvl2pPr>
            <a:lvl3pPr marL="515938"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3pPr>
            <a:lvl4pPr marL="742950"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4pPr>
            <a:lvl5pPr marL="974725" indent="0" algn="l" defTabSz="685800" rtl="0" eaLnBrk="1" latinLnBrk="0" hangingPunct="1">
              <a:lnSpc>
                <a:spcPct val="90000"/>
              </a:lnSpc>
              <a:spcBef>
                <a:spcPts val="0"/>
              </a:spcBef>
              <a:spcAft>
                <a:spcPts val="300"/>
              </a:spcAft>
              <a:buClr>
                <a:schemeClr val="accent1"/>
              </a:buClr>
              <a:buSzPct val="100000"/>
              <a:buFont typeface="Arial" charset="0"/>
              <a:buNone/>
              <a:tabLst/>
              <a:defRPr lang="en-US" sz="1200" b="0" i="0" kern="1200" spc="0" dirty="0" smtClean="0">
                <a:solidFill>
                  <a:schemeClr val="tx1">
                    <a:lumMod val="50000"/>
                    <a:lumOff val="50000"/>
                  </a:schemeClr>
                </a:solidFill>
                <a:latin typeface="Consolas" charset="0"/>
                <a:ea typeface="Consolas" charset="0"/>
                <a:cs typeface="Consolas" charset="0"/>
              </a:defRPr>
            </a:lvl5pPr>
            <a:lvl6pPr marL="709910" indent="-66973">
              <a:buNone/>
              <a:defRPr sz="788"/>
            </a:lvl6pPr>
          </a:lstStyle>
          <a:p>
            <a:pPr lvl="0"/>
            <a:r>
              <a:rPr lang="en-US" dirty="0"/>
              <a:t>Edit Header</a:t>
            </a:r>
          </a:p>
        </p:txBody>
      </p:sp>
    </p:spTree>
    <p:extLst>
      <p:ext uri="{BB962C8B-B14F-4D97-AF65-F5344CB8AC3E}">
        <p14:creationId xmlns:p14="http://schemas.microsoft.com/office/powerpoint/2010/main" val="1413670644"/>
      </p:ext>
    </p:extLst>
  </p:cSld>
  <p:clrMapOvr>
    <a:masterClrMapping/>
  </p:clrMapOvr>
  <p:extLst mod="1">
    <p:ext uri="{DCECCB84-F9BA-43D5-87BE-67443E8EF086}">
      <p15:sldGuideLst xmlns:p15="http://schemas.microsoft.com/office/powerpoint/2012/main">
        <p15:guide id="1" orient="horz" pos="180">
          <p15:clr>
            <a:srgbClr val="FBAE40"/>
          </p15:clr>
        </p15:guide>
        <p15:guide id="2" pos="343">
          <p15:clr>
            <a:srgbClr val="FBAE40"/>
          </p15:clr>
        </p15:guide>
        <p15:guide id="3" pos="5481">
          <p15:clr>
            <a:srgbClr val="FBAE40"/>
          </p15:clr>
        </p15:guide>
        <p15:guide id="4" orient="horz" pos="785">
          <p15:clr>
            <a:srgbClr val="FBAE40"/>
          </p15:clr>
        </p15:guide>
        <p15:guide id="5" orient="horz" pos="2897">
          <p15:clr>
            <a:srgbClr val="FBAE40"/>
          </p15:clr>
        </p15:guide>
        <p15:guide id="6" orient="horz" pos="7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1 Column - Light">
    <p:spTree>
      <p:nvGrpSpPr>
        <p:cNvPr id="1" name=""/>
        <p:cNvGrpSpPr/>
        <p:nvPr/>
      </p:nvGrpSpPr>
      <p:grpSpPr>
        <a:xfrm>
          <a:off x="0" y="0"/>
          <a:ext cx="0" cy="0"/>
          <a:chOff x="0" y="0"/>
          <a:chExt cx="0" cy="0"/>
        </a:xfrm>
      </p:grpSpPr>
      <p:sp>
        <p:nvSpPr>
          <p:cNvPr id="10" name="Text Placeholder 2"/>
          <p:cNvSpPr>
            <a:spLocks noGrp="1"/>
          </p:cNvSpPr>
          <p:nvPr>
            <p:ph type="body" sz="quarter" idx="36"/>
          </p:nvPr>
        </p:nvSpPr>
        <p:spPr>
          <a:xfrm>
            <a:off x="544945" y="1256145"/>
            <a:ext cx="8154555" cy="3344429"/>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a:xfrm flipH="1">
            <a:off x="390523" y="0"/>
            <a:ext cx="50165" cy="51435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9"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sp>
        <p:nvSpPr>
          <p:cNvPr id="20" name="Rectangle 19"/>
          <p:cNvSpPr/>
          <p:nvPr userDrawn="1"/>
        </p:nvSpPr>
        <p:spPr>
          <a:xfrm flipH="1">
            <a:off x="390524" y="293841"/>
            <a:ext cx="50164" cy="66919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85546" y="312467"/>
            <a:ext cx="513954" cy="740097"/>
          </a:xfrm>
          <a:prstGeom prst="rect">
            <a:avLst/>
          </a:prstGeom>
        </p:spPr>
      </p:pic>
      <p:sp>
        <p:nvSpPr>
          <p:cNvPr id="15"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6" name="Rectangle 15"/>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4503577"/>
      </p:ext>
    </p:extLst>
  </p:cSld>
  <p:clrMapOvr>
    <a:masterClrMapping/>
  </p:clrMapOvr>
  <p:extLst mod="1">
    <p:ext uri="{DCECCB84-F9BA-43D5-87BE-67443E8EF086}">
      <p15:sldGuideLst xmlns:p15="http://schemas.microsoft.com/office/powerpoint/2012/main">
        <p15:guide id="1" orient="horz" pos="180">
          <p15:clr>
            <a:srgbClr val="FBAE40"/>
          </p15:clr>
        </p15:guide>
        <p15:guide id="2" pos="343">
          <p15:clr>
            <a:srgbClr val="FBAE40"/>
          </p15:clr>
        </p15:guide>
        <p15:guide id="3" pos="5481">
          <p15:clr>
            <a:srgbClr val="FBAE40"/>
          </p15:clr>
        </p15:guide>
        <p15:guide id="4" orient="horz" pos="785">
          <p15:clr>
            <a:srgbClr val="FBAE40"/>
          </p15:clr>
        </p15:guide>
        <p15:guide id="5" orient="horz" pos="2897">
          <p15:clr>
            <a:srgbClr val="FBAE40"/>
          </p15:clr>
        </p15:guide>
        <p15:guide id="6" orient="horz" pos="7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 Column - Light">
    <p:spTree>
      <p:nvGrpSpPr>
        <p:cNvPr id="1" name=""/>
        <p:cNvGrpSpPr/>
        <p:nvPr/>
      </p:nvGrpSpPr>
      <p:grpSpPr>
        <a:xfrm>
          <a:off x="0" y="0"/>
          <a:ext cx="0" cy="0"/>
          <a:chOff x="0" y="0"/>
          <a:chExt cx="0" cy="0"/>
        </a:xfrm>
      </p:grpSpPr>
      <p:sp>
        <p:nvSpPr>
          <p:cNvPr id="21" name="Text Placeholder 2"/>
          <p:cNvSpPr>
            <a:spLocks noGrp="1"/>
          </p:cNvSpPr>
          <p:nvPr>
            <p:ph type="body" sz="quarter" idx="36"/>
          </p:nvPr>
        </p:nvSpPr>
        <p:spPr>
          <a:xfrm>
            <a:off x="544945" y="1256145"/>
            <a:ext cx="8154555" cy="3344429"/>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5318" y="281801"/>
            <a:ext cx="559833" cy="850517"/>
          </a:xfrm>
          <a:prstGeom prst="rect">
            <a:avLst/>
          </a:prstGeom>
        </p:spPr>
      </p:pic>
      <p:sp>
        <p:nvSpPr>
          <p:cNvPr id="24" name="Rectangle 23"/>
          <p:cNvSpPr/>
          <p:nvPr userDrawn="1"/>
        </p:nvSpPr>
        <p:spPr>
          <a:xfrm flipH="1">
            <a:off x="390523" y="0"/>
            <a:ext cx="50165"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25" name="Rectangle 24"/>
          <p:cNvSpPr/>
          <p:nvPr userDrawn="1"/>
        </p:nvSpPr>
        <p:spPr>
          <a:xfrm flipH="1">
            <a:off x="390524" y="293841"/>
            <a:ext cx="50164" cy="6691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1"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5" name="Rectangle 14"/>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202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Rise">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638128" y="1155815"/>
            <a:ext cx="4814570" cy="398768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6"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7" name="Rectangle 5"/>
          <p:cNvSpPr>
            <a:spLocks noChangeArrowheads="1"/>
          </p:cNvSpPr>
          <p:nvPr userDrawn="1"/>
        </p:nvSpPr>
        <p:spPr bwMode="auto">
          <a:xfrm>
            <a:off x="1071173" y="520394"/>
            <a:ext cx="1102068" cy="1155701"/>
          </a:xfrm>
          <a:prstGeom prst="rect">
            <a:avLst/>
          </a:prstGeom>
          <a:solidFill>
            <a:srgbClr val="156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2"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bg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tx2">
                    <a:lumMod val="60000"/>
                    <a:lumOff val="4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5" name="Rectangle 14"/>
          <p:cNvSpPr/>
          <p:nvPr userDrawn="1"/>
        </p:nvSpPr>
        <p:spPr>
          <a:xfrm>
            <a:off x="773100" y="4822195"/>
            <a:ext cx="1497526" cy="200055"/>
          </a:xfrm>
          <a:prstGeom prst="rect">
            <a:avLst/>
          </a:prstGeom>
        </p:spPr>
        <p:txBody>
          <a:bodyPr wrap="none">
            <a:spAutoFit/>
          </a:bodyPr>
          <a:lstStyle/>
          <a:p>
            <a:r>
              <a:rPr lang="en-US" sz="700" b="0" i="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588" y="681643"/>
            <a:ext cx="890612" cy="890610"/>
          </a:xfrm>
          <a:prstGeom prst="rect">
            <a:avLst/>
          </a:prstGeom>
        </p:spPr>
      </p:pic>
    </p:spTree>
    <p:extLst>
      <p:ext uri="{BB962C8B-B14F-4D97-AF65-F5344CB8AC3E}">
        <p14:creationId xmlns:p14="http://schemas.microsoft.com/office/powerpoint/2010/main" val="14885930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1 Column - Light">
    <p:spTree>
      <p:nvGrpSpPr>
        <p:cNvPr id="1" name=""/>
        <p:cNvGrpSpPr/>
        <p:nvPr/>
      </p:nvGrpSpPr>
      <p:grpSpPr>
        <a:xfrm>
          <a:off x="0" y="0"/>
          <a:ext cx="0" cy="0"/>
          <a:chOff x="0" y="0"/>
          <a:chExt cx="0" cy="0"/>
        </a:xfrm>
      </p:grpSpPr>
      <p:sp>
        <p:nvSpPr>
          <p:cNvPr id="21" name="Text Placeholder 2"/>
          <p:cNvSpPr>
            <a:spLocks noGrp="1"/>
          </p:cNvSpPr>
          <p:nvPr>
            <p:ph type="body" sz="quarter" idx="36"/>
          </p:nvPr>
        </p:nvSpPr>
        <p:spPr>
          <a:xfrm>
            <a:off x="544945" y="1256145"/>
            <a:ext cx="8154555" cy="3344429"/>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4979" y="293840"/>
            <a:ext cx="561234" cy="827821"/>
          </a:xfrm>
          <a:prstGeom prst="rect">
            <a:avLst/>
          </a:prstGeom>
        </p:spPr>
      </p:pic>
      <p:sp>
        <p:nvSpPr>
          <p:cNvPr id="11" name="Rectangle 10"/>
          <p:cNvSpPr/>
          <p:nvPr userDrawn="1"/>
        </p:nvSpPr>
        <p:spPr>
          <a:xfrm flipH="1">
            <a:off x="390523" y="0"/>
            <a:ext cx="50165" cy="51435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4" name="Rectangle 13"/>
          <p:cNvSpPr/>
          <p:nvPr userDrawn="1"/>
        </p:nvSpPr>
        <p:spPr>
          <a:xfrm flipH="1">
            <a:off x="390524" y="293841"/>
            <a:ext cx="50164" cy="6691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5"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7" name="Rectangle 16"/>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3027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1 Column - Light">
    <p:spTree>
      <p:nvGrpSpPr>
        <p:cNvPr id="1" name=""/>
        <p:cNvGrpSpPr/>
        <p:nvPr/>
      </p:nvGrpSpPr>
      <p:grpSpPr>
        <a:xfrm>
          <a:off x="0" y="0"/>
          <a:ext cx="0" cy="0"/>
          <a:chOff x="0" y="0"/>
          <a:chExt cx="0" cy="0"/>
        </a:xfrm>
      </p:grpSpPr>
      <p:sp>
        <p:nvSpPr>
          <p:cNvPr id="21" name="Text Placeholder 2"/>
          <p:cNvSpPr>
            <a:spLocks noGrp="1"/>
          </p:cNvSpPr>
          <p:nvPr>
            <p:ph type="body" sz="quarter" idx="36"/>
          </p:nvPr>
        </p:nvSpPr>
        <p:spPr>
          <a:xfrm>
            <a:off x="544945" y="1256145"/>
            <a:ext cx="8154555" cy="3344429"/>
          </a:xfrm>
          <a:prstGeom prst="rect">
            <a:avLst/>
          </a:prstGeom>
        </p:spPr>
        <p:txBody>
          <a:bodyPr vert="horz"/>
          <a:lstStyle>
            <a:lvl1pPr marL="171450"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defRPr lang="en-US" sz="1800" b="0" i="0" kern="1200" spc="0" dirty="0" smtClean="0">
                <a:solidFill>
                  <a:schemeClr val="tx2"/>
                </a:solidFill>
                <a:latin typeface="Verdana" charset="0"/>
                <a:ea typeface="Verdana" panose="020B0604030504040204" pitchFamily="34" charset="0"/>
                <a:cs typeface="Verdana" panose="020B0604030504040204" pitchFamily="34" charset="0"/>
              </a:defRPr>
            </a:lvl1pPr>
            <a:lvl2pPr marL="4572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600" b="0" i="0" kern="1200" spc="0" dirty="0" smtClean="0">
                <a:solidFill>
                  <a:schemeClr val="tx2"/>
                </a:solidFill>
                <a:latin typeface="Verdana" charset="0"/>
                <a:ea typeface="Verdana" panose="020B0604030504040204" pitchFamily="34" charset="0"/>
                <a:cs typeface="Verdana" panose="020B0604030504040204" pitchFamily="34" charset="0"/>
              </a:defRPr>
            </a:lvl2pPr>
            <a:lvl3pPr marL="687388" indent="-171450"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3pPr>
            <a:lvl4pPr marL="914400" indent="-171450" algn="l" defTabSz="685800" rtl="0" eaLnBrk="1" latinLnBrk="0" hangingPunct="1">
              <a:lnSpc>
                <a:spcPct val="90000"/>
              </a:lnSpc>
              <a:spcBef>
                <a:spcPts val="0"/>
              </a:spcBef>
              <a:spcAft>
                <a:spcPts val="600"/>
              </a:spcAft>
              <a:buClr>
                <a:schemeClr val="accent1"/>
              </a:buClr>
              <a:buSzPct val="100000"/>
              <a:buFont typeface=".AppleSystemUIFont" charset="-120"/>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4pPr>
            <a:lvl5pPr marL="1144588" indent="-169863" algn="l" defTabSz="685800" rtl="0" eaLnBrk="1" latinLnBrk="0" hangingPunct="1">
              <a:lnSpc>
                <a:spcPct val="90000"/>
              </a:lnSpc>
              <a:spcBef>
                <a:spcPts val="0"/>
              </a:spcBef>
              <a:spcAft>
                <a:spcPts val="600"/>
              </a:spcAft>
              <a:buClr>
                <a:schemeClr val="accent1"/>
              </a:buClr>
              <a:buSzPct val="100000"/>
              <a:buFont typeface="Wingdings" panose="05000000000000000000" pitchFamily="2" charset="2"/>
              <a:buChar char="§"/>
              <a:tabLst/>
              <a:defRPr lang="en-US" sz="1400" b="0" i="0" kern="1200" spc="0" dirty="0" smtClean="0">
                <a:solidFill>
                  <a:schemeClr val="tx2"/>
                </a:solidFill>
                <a:latin typeface="Verdana" charset="0"/>
                <a:ea typeface="Verdana" panose="020B0604030504040204" pitchFamily="34" charset="0"/>
                <a:cs typeface="Verdana" panose="020B0604030504040204" pitchFamily="34" charset="0"/>
              </a:defRPr>
            </a:lvl5pPr>
            <a:lvl6pPr marL="709910" indent="-66973">
              <a:buNone/>
              <a:defRPr sz="788"/>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p:cNvSpPr>
            <a:spLocks noGrp="1"/>
          </p:cNvSpPr>
          <p:nvPr>
            <p:ph type="title" hasCustomPrompt="1"/>
          </p:nvPr>
        </p:nvSpPr>
        <p:spPr>
          <a:xfrm>
            <a:off x="544451" y="293840"/>
            <a:ext cx="8155049" cy="827821"/>
          </a:xfrm>
          <a:prstGeom prst="rect">
            <a:avLst/>
          </a:prstGeom>
        </p:spPr>
        <p:txBody>
          <a:bodyPr tIns="91440" anchor="t" anchorCtr="0">
            <a:normAutofit/>
          </a:bodyPr>
          <a:lstStyle>
            <a:lvl1pPr marL="0" indent="0" defTabSz="685800" rtl="0" eaLnBrk="1" latinLnBrk="0" hangingPunct="1">
              <a:lnSpc>
                <a:spcPct val="100000"/>
              </a:lnSpc>
              <a:spcBef>
                <a:spcPts val="750"/>
              </a:spcBef>
              <a:buFont typeface="Arial" panose="020B0604020202020204" pitchFamily="34" charset="0"/>
              <a:defRPr lang="en-US" sz="2800" b="1" i="0" spc="-60" baseline="0">
                <a:solidFill>
                  <a:schemeClr val="tx1"/>
                </a:solidFill>
                <a:latin typeface="+mj-lt"/>
                <a:ea typeface="Verdana" charset="0"/>
                <a:cs typeface="Verdana" charset="0"/>
              </a:defRPr>
            </a:lvl1pPr>
          </a:lstStyle>
          <a:p>
            <a:pPr marL="0" lvl="0" indent="0">
              <a:spcBef>
                <a:spcPts val="750"/>
              </a:spcBef>
              <a:buFont typeface="Arial" panose="020B0604020202020204" pitchFamily="34" charset="0"/>
            </a:pPr>
            <a:r>
              <a:rPr lang="en-US" dirty="0"/>
              <a:t>Add Your Title Here</a:t>
            </a:r>
          </a:p>
        </p:txBody>
      </p:sp>
      <p:sp>
        <p:nvSpPr>
          <p:cNvPr id="11" name="Rectangle 10"/>
          <p:cNvSpPr/>
          <p:nvPr userDrawn="1"/>
        </p:nvSpPr>
        <p:spPr>
          <a:xfrm flipH="1">
            <a:off x="390523" y="0"/>
            <a:ext cx="50165" cy="51435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sp>
        <p:nvSpPr>
          <p:cNvPr id="14" name="Rectangle 13"/>
          <p:cNvSpPr/>
          <p:nvPr userDrawn="1"/>
        </p:nvSpPr>
        <p:spPr>
          <a:xfrm flipH="1">
            <a:off x="390524" y="293841"/>
            <a:ext cx="50164" cy="6691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Verdana" charset="0"/>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2073" y="317329"/>
            <a:ext cx="775491" cy="804332"/>
          </a:xfrm>
          <a:prstGeom prst="rect">
            <a:avLst/>
          </a:prstGeom>
        </p:spPr>
      </p:pic>
      <p:sp>
        <p:nvSpPr>
          <p:cNvPr id="15"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8" name="Rectangle 17"/>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721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Rise">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638128" y="1733502"/>
            <a:ext cx="4814570" cy="34099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6"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7" name="Rectangle 5"/>
          <p:cNvSpPr>
            <a:spLocks noChangeArrowheads="1"/>
          </p:cNvSpPr>
          <p:nvPr userDrawn="1"/>
        </p:nvSpPr>
        <p:spPr bwMode="auto">
          <a:xfrm>
            <a:off x="1071173" y="520394"/>
            <a:ext cx="1102068" cy="1155701"/>
          </a:xfrm>
          <a:prstGeom prst="rect">
            <a:avLst/>
          </a:prstGeom>
          <a:solidFill>
            <a:srgbClr val="156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2"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bg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tx2">
                    <a:lumMod val="60000"/>
                    <a:lumOff val="4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5" name="Rectangle 14"/>
          <p:cNvSpPr/>
          <p:nvPr userDrawn="1"/>
        </p:nvSpPr>
        <p:spPr>
          <a:xfrm>
            <a:off x="773100" y="4822195"/>
            <a:ext cx="1497526" cy="200055"/>
          </a:xfrm>
          <a:prstGeom prst="rect">
            <a:avLst/>
          </a:prstGeom>
        </p:spPr>
        <p:txBody>
          <a:bodyPr wrap="none">
            <a:spAutoFit/>
          </a:bodyPr>
          <a:lstStyle/>
          <a:p>
            <a:r>
              <a:rPr lang="en-US" sz="700" b="0" i="0" dirty="0">
                <a:solidFill>
                  <a:schemeClr val="tx2"/>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588" y="681643"/>
            <a:ext cx="890612" cy="890610"/>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Whit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7"/>
          <p:cNvSpPr/>
          <p:nvPr userDrawn="1"/>
        </p:nvSpPr>
        <p:spPr>
          <a:xfrm>
            <a:off x="2154476" y="1365336"/>
            <a:ext cx="6989523" cy="2686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8"/>
          <p:cNvSpPr>
            <a:spLocks noGrp="1"/>
          </p:cNvSpPr>
          <p:nvPr>
            <p:ph type="body" sz="quarter" idx="10"/>
          </p:nvPr>
        </p:nvSpPr>
        <p:spPr>
          <a:xfrm>
            <a:off x="2998588" y="894022"/>
            <a:ext cx="4885186"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21"/>
          <p:cNvSpPr>
            <a:spLocks noGrp="1"/>
          </p:cNvSpPr>
          <p:nvPr>
            <p:ph type="body" sz="quarter" idx="11" hasCustomPrompt="1"/>
          </p:nvPr>
        </p:nvSpPr>
        <p:spPr>
          <a:xfrm>
            <a:off x="2998588" y="2827597"/>
            <a:ext cx="4885186" cy="819150"/>
          </a:xfrm>
          <a:prstGeom prst="rect">
            <a:avLst/>
          </a:prstGeom>
        </p:spPr>
        <p:txBody>
          <a:bodyPr lIns="0"/>
          <a:lstStyle>
            <a:lvl1pPr marL="0" indent="0">
              <a:buNone/>
              <a:defRPr sz="1600" b="0" i="0">
                <a:solidFill>
                  <a:schemeClr val="tx1">
                    <a:lumMod val="50000"/>
                    <a:lumOff val="5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Subtitle</a:t>
            </a:r>
          </a:p>
        </p:txBody>
      </p:sp>
      <p:sp>
        <p:nvSpPr>
          <p:cNvPr id="11"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2" name="Rectangle 11"/>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lack">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2" name="Rectangle 11"/>
          <p:cNvSpPr/>
          <p:nvPr userDrawn="1"/>
        </p:nvSpPr>
        <p:spPr>
          <a:xfrm>
            <a:off x="2144230" y="1365336"/>
            <a:ext cx="6989523" cy="26868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8701536" y="4931052"/>
            <a:ext cx="342900" cy="184666"/>
          </a:xfrm>
          <a:prstGeom prst="rect">
            <a:avLst/>
          </a:prstGeom>
        </p:spPr>
        <p:txBody>
          <a:bodyPr lIns="91440" tIns="45720" rIns="91440" bIns="45720" anchor="b" anchorCtr="0">
            <a:spAutoFit/>
          </a:bodyPr>
          <a:lstStyle>
            <a:lvl1pPr algn="r">
              <a:defRPr lang="en-US" sz="600" b="0" i="0" kern="1200" smtClean="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fld id="{9A68FE36-BDA6-4A87-8648-115964FC2835}" type="slidenum">
              <a:rPr lang="uk-UA" smtClean="0"/>
              <a:pPr/>
              <a:t>‹#›</a:t>
            </a:fld>
            <a:endParaRPr lang="uk-UA" dirty="0"/>
          </a:p>
        </p:txBody>
      </p:sp>
      <p:sp>
        <p:nvSpPr>
          <p:cNvPr id="11" name="Rectangle 10"/>
          <p:cNvSpPr/>
          <p:nvPr userDrawn="1"/>
        </p:nvSpPr>
        <p:spPr>
          <a:xfrm>
            <a:off x="7291998" y="4927982"/>
            <a:ext cx="1309974" cy="184666"/>
          </a:xfrm>
          <a:prstGeom prst="rect">
            <a:avLst/>
          </a:prstGeom>
        </p:spPr>
        <p:txBody>
          <a:bodyPr wrap="none">
            <a:spAutoFit/>
          </a:bodyPr>
          <a:lstStyle/>
          <a:p>
            <a:r>
              <a:rPr lang="en-US" sz="6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6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18"/>
          <p:cNvSpPr>
            <a:spLocks noGrp="1"/>
          </p:cNvSpPr>
          <p:nvPr userDrawn="1">
            <p:ph type="body" sz="quarter" idx="10"/>
          </p:nvPr>
        </p:nvSpPr>
        <p:spPr>
          <a:xfrm>
            <a:off x="2998588" y="894022"/>
            <a:ext cx="4885186" cy="1847850"/>
          </a:xfrm>
          <a:prstGeom prst="rect">
            <a:avLst/>
          </a:prstGeom>
        </p:spPr>
        <p:txBody>
          <a:bodyPr wrap="square" lIns="0" tIns="0" rIns="0" bIns="0" anchor="b" anchorCtr="0"/>
          <a:lstStyle>
            <a:lvl1pPr marL="0" indent="0">
              <a:buNone/>
              <a:defRPr sz="3200" b="0" i="0">
                <a:solidFill>
                  <a:schemeClr val="bg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2998588" y="2827597"/>
            <a:ext cx="4885186" cy="819150"/>
          </a:xfrm>
          <a:prstGeom prst="rect">
            <a:avLst/>
          </a:prstGeom>
        </p:spPr>
        <p:txBody>
          <a:bodyPr lIns="0"/>
          <a:lstStyle>
            <a:lvl1pPr marL="0" indent="0">
              <a:buNone/>
              <a:defRPr sz="1600" b="0" i="0">
                <a:solidFill>
                  <a:schemeClr val="bg2">
                    <a:lumMod val="9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Subtitle</a:t>
            </a:r>
          </a:p>
        </p:txBody>
      </p:sp>
    </p:spTree>
    <p:extLst>
      <p:ext uri="{BB962C8B-B14F-4D97-AF65-F5344CB8AC3E}">
        <p14:creationId xmlns:p14="http://schemas.microsoft.com/office/powerpoint/2010/main" val="118512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Hashicorp">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a:off x="-30479" y="-1"/>
            <a:ext cx="9203058" cy="5193426"/>
          </a:xfrm>
          <a:prstGeom prst="rect">
            <a:avLst/>
          </a:prstGeom>
        </p:spPr>
      </p:pic>
      <p:sp>
        <p:nvSpPr>
          <p:cNvPr id="5" name="Rectangle 4"/>
          <p:cNvSpPr/>
          <p:nvPr userDrawn="1"/>
        </p:nvSpPr>
        <p:spPr>
          <a:xfrm>
            <a:off x="638128" y="1155815"/>
            <a:ext cx="4814570" cy="403761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tx1">
                    <a:lumMod val="50000"/>
                    <a:lumOff val="5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588" y="681643"/>
            <a:ext cx="890612" cy="890610"/>
          </a:xfrm>
          <a:prstGeom prst="rect">
            <a:avLst/>
          </a:prstGeom>
        </p:spPr>
      </p:pic>
    </p:spTree>
    <p:extLst>
      <p:ext uri="{BB962C8B-B14F-4D97-AF65-F5344CB8AC3E}">
        <p14:creationId xmlns:p14="http://schemas.microsoft.com/office/powerpoint/2010/main" val="54487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Hashicorp Suite">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stretch>
            <a:fillRect/>
          </a:stretch>
        </p:blipFill>
        <p:spPr>
          <a:xfrm>
            <a:off x="-30479" y="-1"/>
            <a:ext cx="9203058" cy="5193426"/>
          </a:xfrm>
          <a:prstGeom prst="rect">
            <a:avLst/>
          </a:prstGeom>
        </p:spPr>
      </p:pic>
      <p:sp>
        <p:nvSpPr>
          <p:cNvPr id="5" name="Rectangle 4"/>
          <p:cNvSpPr/>
          <p:nvPr userDrawn="1"/>
        </p:nvSpPr>
        <p:spPr>
          <a:xfrm>
            <a:off x="638128" y="1155815"/>
            <a:ext cx="4814570" cy="403761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rgbClr val="156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rgbClr val="1563FF"/>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588" y="681643"/>
            <a:ext cx="890612" cy="890610"/>
          </a:xfrm>
          <a:prstGeom prst="rect">
            <a:avLst/>
          </a:prstGeom>
        </p:spPr>
      </p:pic>
    </p:spTree>
    <p:extLst>
      <p:ext uri="{BB962C8B-B14F-4D97-AF65-F5344CB8AC3E}">
        <p14:creationId xmlns:p14="http://schemas.microsoft.com/office/powerpoint/2010/main" val="422127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Terraform">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stretch>
            <a:fillRect/>
          </a:stretch>
        </p:blipFill>
        <p:spPr>
          <a:xfrm>
            <a:off x="-30479" y="-1"/>
            <a:ext cx="9203058" cy="5193426"/>
          </a:xfrm>
          <a:prstGeom prst="rect">
            <a:avLst/>
          </a:prstGeom>
        </p:spPr>
      </p:pic>
      <p:sp>
        <p:nvSpPr>
          <p:cNvPr id="5" name="Rectangle 4"/>
          <p:cNvSpPr/>
          <p:nvPr userDrawn="1"/>
        </p:nvSpPr>
        <p:spPr>
          <a:xfrm>
            <a:off x="638128" y="1155815"/>
            <a:ext cx="4814570" cy="403761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accent4"/>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2">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63214" y="725036"/>
            <a:ext cx="717986" cy="744686"/>
          </a:xfrm>
          <a:prstGeom prst="rect">
            <a:avLst/>
          </a:prstGeom>
        </p:spPr>
      </p:pic>
    </p:spTree>
    <p:extLst>
      <p:ext uri="{BB962C8B-B14F-4D97-AF65-F5344CB8AC3E}">
        <p14:creationId xmlns:p14="http://schemas.microsoft.com/office/powerpoint/2010/main" val="93839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Vault">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 y="-8299"/>
            <a:ext cx="9129292" cy="5151799"/>
          </a:xfrm>
          <a:prstGeom prst="rect">
            <a:avLst/>
          </a:prstGeom>
        </p:spPr>
      </p:pic>
      <p:sp>
        <p:nvSpPr>
          <p:cNvPr id="5" name="Rectangle 4"/>
          <p:cNvSpPr/>
          <p:nvPr userDrawn="1"/>
        </p:nvSpPr>
        <p:spPr>
          <a:xfrm>
            <a:off x="638128" y="1155815"/>
            <a:ext cx="4814570" cy="3987685"/>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Verdana" charset="0"/>
            </a:endParaRPr>
          </a:p>
        </p:txBody>
      </p:sp>
      <p:sp>
        <p:nvSpPr>
          <p:cNvPr id="7" name="AutoShape 3"/>
          <p:cNvSpPr>
            <a:spLocks noChangeAspect="1" noChangeArrowheads="1" noTextEdit="1"/>
          </p:cNvSpPr>
          <p:nvPr userDrawn="1"/>
        </p:nvSpPr>
        <p:spPr bwMode="auto">
          <a:xfrm>
            <a:off x="1072903" y="520394"/>
            <a:ext cx="1102068" cy="115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8" name="Rectangle 5"/>
          <p:cNvSpPr>
            <a:spLocks noChangeArrowheads="1"/>
          </p:cNvSpPr>
          <p:nvPr userDrawn="1"/>
        </p:nvSpPr>
        <p:spPr bwMode="auto">
          <a:xfrm>
            <a:off x="1071173" y="520394"/>
            <a:ext cx="1102068" cy="115570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Verdana" charset="0"/>
            </a:endParaRPr>
          </a:p>
        </p:txBody>
      </p:sp>
      <p:sp>
        <p:nvSpPr>
          <p:cNvPr id="13" name="Text Placeholder 18"/>
          <p:cNvSpPr>
            <a:spLocks noGrp="1"/>
          </p:cNvSpPr>
          <p:nvPr userDrawn="1">
            <p:ph type="body" sz="quarter" idx="10"/>
          </p:nvPr>
        </p:nvSpPr>
        <p:spPr>
          <a:xfrm>
            <a:off x="876300" y="1971675"/>
            <a:ext cx="4324350" cy="1847850"/>
          </a:xfrm>
          <a:prstGeom prst="rect">
            <a:avLst/>
          </a:prstGeom>
        </p:spPr>
        <p:txBody>
          <a:bodyPr wrap="square" lIns="0" tIns="0" rIns="0" bIns="0" anchor="b" anchorCtr="0"/>
          <a:lstStyle>
            <a:lvl1pPr marL="0" indent="0">
              <a:buNone/>
              <a:defRPr sz="3200" b="0" i="0">
                <a:solidFill>
                  <a:schemeClr val="tx1"/>
                </a:solidFill>
                <a:latin typeface="+mj-lt"/>
              </a:defRPr>
            </a:lvl1pPr>
            <a:lvl2pPr marL="457200" indent="0">
              <a:buNone/>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1"/>
          <p:cNvSpPr>
            <a:spLocks noGrp="1"/>
          </p:cNvSpPr>
          <p:nvPr userDrawn="1">
            <p:ph type="body" sz="quarter" idx="11" hasCustomPrompt="1"/>
          </p:nvPr>
        </p:nvSpPr>
        <p:spPr>
          <a:xfrm>
            <a:off x="876300" y="3905250"/>
            <a:ext cx="4324350" cy="819150"/>
          </a:xfrm>
          <a:prstGeom prst="rect">
            <a:avLst/>
          </a:prstGeom>
        </p:spPr>
        <p:txBody>
          <a:bodyPr lIns="0" rIns="0"/>
          <a:lstStyle>
            <a:lvl1pPr marL="0" indent="0">
              <a:buNone/>
              <a:defRPr sz="1600" b="0" i="0">
                <a:solidFill>
                  <a:schemeClr val="tx1">
                    <a:lumMod val="50000"/>
                    <a:lumOff val="50000"/>
                  </a:schemeClr>
                </a:solidFill>
                <a:latin typeface="Verdana" charset="0"/>
                <a:ea typeface="Verdana" panose="020B0604030504040204" pitchFamily="34" charset="0"/>
                <a:cs typeface="Verdana" panose="020B0604030504040204" pitchFamily="34" charset="0"/>
              </a:defRPr>
            </a:lvl1pPr>
            <a:lvl2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2pPr>
            <a:lvl3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3pPr>
            <a:lvl4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4pPr>
            <a:lvl5pPr>
              <a:defRPr b="0" i="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Presenter Name, Title</a:t>
            </a:r>
          </a:p>
        </p:txBody>
      </p:sp>
      <p:sp>
        <p:nvSpPr>
          <p:cNvPr id="16" name="Rectangle 15"/>
          <p:cNvSpPr/>
          <p:nvPr userDrawn="1"/>
        </p:nvSpPr>
        <p:spPr>
          <a:xfrm>
            <a:off x="773100" y="4822195"/>
            <a:ext cx="1497526" cy="200055"/>
          </a:xfrm>
          <a:prstGeom prst="rect">
            <a:avLst/>
          </a:prstGeom>
        </p:spPr>
        <p:txBody>
          <a:bodyPr wrap="none">
            <a:spAutoFit/>
          </a:bodyPr>
          <a:lstStyle/>
          <a:p>
            <a:r>
              <a:rPr lang="en-US" sz="700" b="0" i="0" dirty="0">
                <a:solidFill>
                  <a:schemeClr val="bg1">
                    <a:lumMod val="75000"/>
                  </a:schemeClr>
                </a:solidFill>
                <a:effectLst/>
                <a:latin typeface="Verdana" panose="020B0604030504040204" pitchFamily="34" charset="0"/>
                <a:ea typeface="Verdana" panose="020B0604030504040204" pitchFamily="34" charset="0"/>
                <a:cs typeface="Verdana" panose="020B0604030504040204" pitchFamily="34" charset="0"/>
              </a:rPr>
              <a:t>Copyright © 2018 HashiCorp</a:t>
            </a:r>
            <a:endParaRPr lang="en-US" sz="700" b="0" i="0" dirty="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87904" y="750371"/>
            <a:ext cx="468606" cy="711918"/>
          </a:xfrm>
          <a:prstGeom prst="rect">
            <a:avLst/>
          </a:prstGeom>
        </p:spPr>
      </p:pic>
    </p:spTree>
    <p:extLst>
      <p:ext uri="{BB962C8B-B14F-4D97-AF65-F5344CB8AC3E}">
        <p14:creationId xmlns:p14="http://schemas.microsoft.com/office/powerpoint/2010/main" val="6856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16.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11382"/>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946" r:id="rId3"/>
    <p:sldLayoutId id="2147483949" r:id="rId4"/>
    <p:sldLayoutId id="2147483933" r:id="rId5"/>
    <p:sldLayoutId id="2147483922" r:id="rId6"/>
    <p:sldLayoutId id="2147483891" r:id="rId7"/>
    <p:sldLayoutId id="2147483916" r:id="rId8"/>
    <p:sldLayoutId id="2147483893" r:id="rId9"/>
    <p:sldLayoutId id="2147483892" r:id="rId10"/>
    <p:sldLayoutId id="2147483894" r:id="rId11"/>
    <p:sldLayoutId id="2147483947" r:id="rId12"/>
    <p:sldLayoutId id="2147483948" r:id="rId13"/>
    <p:sldLayoutId id="214748395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9">
            <a:alphaModFix amt="34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4"/>
          <p:cNvSpPr/>
          <p:nvPr userDrawn="1"/>
        </p:nvSpPr>
        <p:spPr>
          <a:xfrm>
            <a:off x="440690" y="293915"/>
            <a:ext cx="8258810" cy="4430486"/>
          </a:xfrm>
          <a:prstGeom prst="rect">
            <a:avLst/>
          </a:prstGeom>
          <a:solidFill>
            <a:schemeClr val="bg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Verdana" charset="0"/>
            </a:endParaRPr>
          </a:p>
        </p:txBody>
      </p:sp>
    </p:spTree>
    <p:extLst>
      <p:ext uri="{BB962C8B-B14F-4D97-AF65-F5344CB8AC3E}">
        <p14:creationId xmlns:p14="http://schemas.microsoft.com/office/powerpoint/2010/main" val="3880274375"/>
      </p:ext>
    </p:extLst>
  </p:cSld>
  <p:clrMap bg1="lt1" tx1="dk1" bg2="lt2" tx2="dk2" accent1="accent1" accent2="accent2" accent3="accent3" accent4="accent4" accent5="accent5" accent6="accent6" hlink="hlink" folHlink="folHlink"/>
  <p:sldLayoutIdLst>
    <p:sldLayoutId id="2147483936" r:id="rId1"/>
    <p:sldLayoutId id="2147483950" r:id="rId2"/>
    <p:sldLayoutId id="2147483927" r:id="rId3"/>
    <p:sldLayoutId id="2147483928" r:id="rId4"/>
    <p:sldLayoutId id="2147483918" r:id="rId5"/>
    <p:sldLayoutId id="2147483929" r:id="rId6"/>
    <p:sldLayoutId id="214748393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microservices-demo.github.io/"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hyperlink" Target="https://github.com/rberlind/nomad-consul-microservices-dem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a:t>Deploying, Running and Securing Microservices with</a:t>
            </a:r>
            <a:br>
              <a:rPr lang="en-US" sz="2800"/>
            </a:br>
            <a:r>
              <a:rPr lang="en-US" sz="2800"/>
              <a:t>Terraform, Nomad, Consul, and Vault</a:t>
            </a:r>
            <a:endParaRPr lang="en-US" sz="2800" dirty="0"/>
          </a:p>
        </p:txBody>
      </p:sp>
      <p:sp>
        <p:nvSpPr>
          <p:cNvPr id="4" name="Text Placeholder 3"/>
          <p:cNvSpPr>
            <a:spLocks noGrp="1"/>
          </p:cNvSpPr>
          <p:nvPr>
            <p:ph type="body" sz="quarter" idx="11"/>
          </p:nvPr>
        </p:nvSpPr>
        <p:spPr/>
        <p:txBody>
          <a:bodyPr/>
          <a:lstStyle/>
          <a:p>
            <a:r>
              <a:rPr lang="en-US"/>
              <a:t>Roger Berlind</a:t>
            </a:r>
          </a:p>
          <a:p>
            <a:r>
              <a:rPr lang="en-US"/>
              <a:t>Sr. Solutions Engineer</a:t>
            </a:r>
          </a:p>
          <a:p>
            <a:endParaRPr lang="en-US"/>
          </a:p>
        </p:txBody>
      </p:sp>
    </p:spTree>
    <p:extLst>
      <p:ext uri="{BB962C8B-B14F-4D97-AF65-F5344CB8AC3E}">
        <p14:creationId xmlns:p14="http://schemas.microsoft.com/office/powerpoint/2010/main" val="52598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282358-9555-BC4B-98E3-893A93AD5DA3}"/>
              </a:ext>
            </a:extLst>
          </p:cNvPr>
          <p:cNvSpPr>
            <a:spLocks noGrp="1"/>
          </p:cNvSpPr>
          <p:nvPr>
            <p:ph type="body" sz="quarter" idx="36"/>
          </p:nvPr>
        </p:nvSpPr>
        <p:spPr/>
        <p:txBody>
          <a:bodyPr/>
          <a:lstStyle/>
          <a:p>
            <a:r>
              <a:rPr lang="en-US"/>
              <a:t>Nomad deploys and manages applications across clusters of many virtual and/or physical machines.</a:t>
            </a:r>
          </a:p>
          <a:p>
            <a:r>
              <a:rPr lang="en-US"/>
              <a:t>It can run Docker containers as we have discussed, but can also run other workloads, whether containerized or not, including Java applications.</a:t>
            </a:r>
          </a:p>
          <a:p>
            <a:r>
              <a:rPr lang="en-US"/>
              <a:t>Nomad does not limit you to a single region or even to a single cloud vendor.</a:t>
            </a:r>
          </a:p>
          <a:p>
            <a:r>
              <a:rPr lang="en-US"/>
              <a:t>Nomad has a single binary used on both client and server nodes, making it architecturally much simpler than options like Kubernetes.</a:t>
            </a:r>
          </a:p>
          <a:p>
            <a:endParaRPr lang="en-US"/>
          </a:p>
        </p:txBody>
      </p:sp>
      <p:sp>
        <p:nvSpPr>
          <p:cNvPr id="3" name="Title 2">
            <a:extLst>
              <a:ext uri="{FF2B5EF4-FFF2-40B4-BE49-F238E27FC236}">
                <a16:creationId xmlns:a16="http://schemas.microsoft.com/office/drawing/2014/main" id="{2E00ECF5-0140-BA44-87ED-0869F21AFE3F}"/>
              </a:ext>
            </a:extLst>
          </p:cNvPr>
          <p:cNvSpPr>
            <a:spLocks noGrp="1"/>
          </p:cNvSpPr>
          <p:nvPr>
            <p:ph type="title"/>
          </p:nvPr>
        </p:nvSpPr>
        <p:spPr/>
        <p:txBody>
          <a:bodyPr/>
          <a:lstStyle/>
          <a:p>
            <a:r>
              <a:rPr lang="en-US"/>
              <a:t>Nomad</a:t>
            </a:r>
          </a:p>
        </p:txBody>
      </p:sp>
      <p:sp>
        <p:nvSpPr>
          <p:cNvPr id="4" name="Slide Number Placeholder 3">
            <a:extLst>
              <a:ext uri="{FF2B5EF4-FFF2-40B4-BE49-F238E27FC236}">
                <a16:creationId xmlns:a16="http://schemas.microsoft.com/office/drawing/2014/main" id="{E1EBD438-060E-E940-9A76-F1CC8A43BC31}"/>
              </a:ext>
            </a:extLst>
          </p:cNvPr>
          <p:cNvSpPr>
            <a:spLocks noGrp="1"/>
          </p:cNvSpPr>
          <p:nvPr>
            <p:ph type="sldNum" sz="quarter" idx="4"/>
          </p:nvPr>
        </p:nvSpPr>
        <p:spPr/>
        <p:txBody>
          <a:bodyPr/>
          <a:lstStyle/>
          <a:p>
            <a:fld id="{9A68FE36-BDA6-4A87-8648-115964FC2835}" type="slidenum">
              <a:rPr lang="uk-UA" smtClean="0"/>
              <a:pPr/>
              <a:t>10</a:t>
            </a:fld>
            <a:endParaRPr lang="uk-UA" dirty="0"/>
          </a:p>
        </p:txBody>
      </p:sp>
    </p:spTree>
    <p:extLst>
      <p:ext uri="{BB962C8B-B14F-4D97-AF65-F5344CB8AC3E}">
        <p14:creationId xmlns:p14="http://schemas.microsoft.com/office/powerpoint/2010/main" val="412008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547309-A56E-F34D-B2CC-A08CA6F58837}"/>
              </a:ext>
            </a:extLst>
          </p:cNvPr>
          <p:cNvSpPr>
            <a:spLocks noGrp="1"/>
          </p:cNvSpPr>
          <p:nvPr>
            <p:ph type="body" sz="quarter" idx="36"/>
          </p:nvPr>
        </p:nvSpPr>
        <p:spPr/>
        <p:txBody>
          <a:bodyPr/>
          <a:lstStyle/>
          <a:p>
            <a:r>
              <a:rPr lang="en-US"/>
              <a:t>Consul provides a distributed key/value store and service registration and discovery along with health checking of nodes and services.</a:t>
            </a:r>
          </a:p>
          <a:p>
            <a:r>
              <a:rPr lang="en-US"/>
              <a:t>Like Nomad, Consul has a single binary used on both client and server nodes, making it architecturally much simpler than options like etcd and ZooKeeper.</a:t>
            </a:r>
          </a:p>
        </p:txBody>
      </p:sp>
      <p:sp>
        <p:nvSpPr>
          <p:cNvPr id="3" name="Title 2">
            <a:extLst>
              <a:ext uri="{FF2B5EF4-FFF2-40B4-BE49-F238E27FC236}">
                <a16:creationId xmlns:a16="http://schemas.microsoft.com/office/drawing/2014/main" id="{8D771F42-295A-7F42-B0A8-E826F4652750}"/>
              </a:ext>
            </a:extLst>
          </p:cNvPr>
          <p:cNvSpPr>
            <a:spLocks noGrp="1"/>
          </p:cNvSpPr>
          <p:nvPr>
            <p:ph type="title"/>
          </p:nvPr>
        </p:nvSpPr>
        <p:spPr/>
        <p:txBody>
          <a:bodyPr/>
          <a:lstStyle/>
          <a:p>
            <a:r>
              <a:rPr lang="en-US"/>
              <a:t>Consul</a:t>
            </a:r>
          </a:p>
        </p:txBody>
      </p:sp>
      <p:sp>
        <p:nvSpPr>
          <p:cNvPr id="4" name="Slide Number Placeholder 3">
            <a:extLst>
              <a:ext uri="{FF2B5EF4-FFF2-40B4-BE49-F238E27FC236}">
                <a16:creationId xmlns:a16="http://schemas.microsoft.com/office/drawing/2014/main" id="{BE8485BA-A8EE-D44B-9E89-AB5CA152902F}"/>
              </a:ext>
            </a:extLst>
          </p:cNvPr>
          <p:cNvSpPr>
            <a:spLocks noGrp="1"/>
          </p:cNvSpPr>
          <p:nvPr>
            <p:ph type="sldNum" sz="quarter" idx="4"/>
          </p:nvPr>
        </p:nvSpPr>
        <p:spPr/>
        <p:txBody>
          <a:bodyPr/>
          <a:lstStyle/>
          <a:p>
            <a:fld id="{9A68FE36-BDA6-4A87-8648-115964FC2835}" type="slidenum">
              <a:rPr lang="uk-UA" smtClean="0"/>
              <a:pPr/>
              <a:t>11</a:t>
            </a:fld>
            <a:endParaRPr lang="uk-UA" dirty="0"/>
          </a:p>
        </p:txBody>
      </p:sp>
    </p:spTree>
    <p:extLst>
      <p:ext uri="{BB962C8B-B14F-4D97-AF65-F5344CB8AC3E}">
        <p14:creationId xmlns:p14="http://schemas.microsoft.com/office/powerpoint/2010/main" val="10094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57F17-0142-3044-B642-EB19167A7522}"/>
              </a:ext>
            </a:extLst>
          </p:cNvPr>
          <p:cNvSpPr>
            <a:spLocks noGrp="1"/>
          </p:cNvSpPr>
          <p:nvPr>
            <p:ph type="body" sz="quarter" idx="36"/>
          </p:nvPr>
        </p:nvSpPr>
        <p:spPr/>
        <p:txBody>
          <a:bodyPr/>
          <a:lstStyle/>
          <a:p>
            <a:r>
              <a:rPr lang="en-US"/>
              <a:t>Vault securely manages secrets in private and public clouds.</a:t>
            </a:r>
          </a:p>
          <a:p>
            <a:r>
              <a:rPr lang="en-US"/>
              <a:t>It can generate secrets dynamically. This includes AWS keys, database usernames/passwords, SSH passwords, and PKI certs.</a:t>
            </a:r>
          </a:p>
          <a:p>
            <a:r>
              <a:rPr lang="en-US"/>
              <a:t>Vault acts as an identity broker that lets applications and people authenticate themselves to Vault with many mechanisms so that they can then read and write secrets.</a:t>
            </a:r>
          </a:p>
          <a:p>
            <a:r>
              <a:rPr lang="en-US"/>
              <a:t>Vault also offers encryption as a service (EaaS).</a:t>
            </a:r>
          </a:p>
        </p:txBody>
      </p:sp>
      <p:sp>
        <p:nvSpPr>
          <p:cNvPr id="3" name="Title 2">
            <a:extLst>
              <a:ext uri="{FF2B5EF4-FFF2-40B4-BE49-F238E27FC236}">
                <a16:creationId xmlns:a16="http://schemas.microsoft.com/office/drawing/2014/main" id="{30E0CE16-A4A0-E649-8C46-78AA29FDF12B}"/>
              </a:ext>
            </a:extLst>
          </p:cNvPr>
          <p:cNvSpPr>
            <a:spLocks noGrp="1"/>
          </p:cNvSpPr>
          <p:nvPr>
            <p:ph type="title"/>
          </p:nvPr>
        </p:nvSpPr>
        <p:spPr/>
        <p:txBody>
          <a:bodyPr/>
          <a:lstStyle/>
          <a:p>
            <a:r>
              <a:rPr lang="en-US"/>
              <a:t>Vault</a:t>
            </a:r>
          </a:p>
        </p:txBody>
      </p:sp>
      <p:sp>
        <p:nvSpPr>
          <p:cNvPr id="4" name="Slide Number Placeholder 3">
            <a:extLst>
              <a:ext uri="{FF2B5EF4-FFF2-40B4-BE49-F238E27FC236}">
                <a16:creationId xmlns:a16="http://schemas.microsoft.com/office/drawing/2014/main" id="{D0E8B6E5-D2B8-9F4C-970F-6B9ED2CD796D}"/>
              </a:ext>
            </a:extLst>
          </p:cNvPr>
          <p:cNvSpPr>
            <a:spLocks noGrp="1"/>
          </p:cNvSpPr>
          <p:nvPr>
            <p:ph type="sldNum" sz="quarter" idx="4"/>
          </p:nvPr>
        </p:nvSpPr>
        <p:spPr/>
        <p:txBody>
          <a:bodyPr/>
          <a:lstStyle/>
          <a:p>
            <a:fld id="{9A68FE36-BDA6-4A87-8648-115964FC2835}" type="slidenum">
              <a:rPr lang="uk-UA" smtClean="0"/>
              <a:pPr/>
              <a:t>12</a:t>
            </a:fld>
            <a:endParaRPr lang="uk-UA" dirty="0"/>
          </a:p>
        </p:txBody>
      </p:sp>
    </p:spTree>
    <p:extLst>
      <p:ext uri="{BB962C8B-B14F-4D97-AF65-F5344CB8AC3E}">
        <p14:creationId xmlns:p14="http://schemas.microsoft.com/office/powerpoint/2010/main" val="332526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2300A0-AF6C-804A-A726-18BAF4374F38}"/>
              </a:ext>
            </a:extLst>
          </p:cNvPr>
          <p:cNvSpPr>
            <a:spLocks noGrp="1"/>
          </p:cNvSpPr>
          <p:nvPr>
            <p:ph type="body" sz="quarter" idx="10"/>
          </p:nvPr>
        </p:nvSpPr>
        <p:spPr>
          <a:prstGeom prst="rect">
            <a:avLst/>
          </a:prstGeom>
        </p:spPr>
        <p:txBody>
          <a:bodyPr/>
          <a:lstStyle/>
          <a:p>
            <a:r>
              <a:rPr lang="en-US"/>
              <a:t>Demo</a:t>
            </a:r>
          </a:p>
        </p:txBody>
      </p:sp>
    </p:spTree>
    <p:extLst>
      <p:ext uri="{BB962C8B-B14F-4D97-AF65-F5344CB8AC3E}">
        <p14:creationId xmlns:p14="http://schemas.microsoft.com/office/powerpoint/2010/main" val="345668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8701536" y="4931052"/>
            <a:ext cx="342900" cy="184666"/>
          </a:xfrm>
          <a:prstGeom prst="rect">
            <a:avLst/>
          </a:prstGeom>
        </p:spPr>
        <p:txBody>
          <a:bodyPr/>
          <a:lstStyle>
            <a:lvl1pPr algn="r">
              <a:defRPr lang="en-US" sz="600" b="0" i="0" kern="1200" smtClean="0">
                <a:solidFill>
                  <a:schemeClr val="bg1"/>
                </a:solidFill>
                <a:effectLst/>
                <a:latin typeface="Helvetica Neue Regular" charset="0"/>
                <a:ea typeface="Gill Sans" charset="0"/>
                <a:cs typeface="Gill Sans" charset="0"/>
              </a:defRPr>
            </a:lvl1pPr>
          </a:lstStyle>
          <a:p>
            <a:fld id="{9A68FE36-BDA6-4A87-8648-115964FC2835}" type="slidenum">
              <a:rPr lang="uk-UA" smtClean="0">
                <a:solidFill>
                  <a:schemeClr val="tx1">
                    <a:lumMod val="50000"/>
                    <a:lumOff val="50000"/>
                  </a:schemeClr>
                </a:solidFill>
              </a:rPr>
              <a:pPr/>
              <a:t>2</a:t>
            </a:fld>
            <a:endParaRPr lang="uk-UA" dirty="0">
              <a:solidFill>
                <a:schemeClr val="tx1">
                  <a:lumMod val="50000"/>
                  <a:lumOff val="50000"/>
                </a:schemeClr>
              </a:solidFill>
            </a:endParaRPr>
          </a:p>
        </p:txBody>
      </p:sp>
      <p:sp>
        <p:nvSpPr>
          <p:cNvPr id="2" name="Text Placeholder 1"/>
          <p:cNvSpPr>
            <a:spLocks noGrp="1"/>
          </p:cNvSpPr>
          <p:nvPr>
            <p:ph type="body" sz="quarter" idx="36"/>
          </p:nvPr>
        </p:nvSpPr>
        <p:spPr/>
        <p:txBody>
          <a:bodyPr/>
          <a:lstStyle/>
          <a:p>
            <a:r>
              <a:rPr lang="en-US"/>
              <a:t>About the Sock Shop Application</a:t>
            </a:r>
          </a:p>
          <a:p>
            <a:r>
              <a:rPr lang="en-US"/>
              <a:t>Building an AMI with Packer</a:t>
            </a:r>
          </a:p>
          <a:p>
            <a:r>
              <a:rPr lang="en-US"/>
              <a:t>Provisioning the AWS infrastructure with Terraform</a:t>
            </a:r>
          </a:p>
          <a:p>
            <a:r>
              <a:rPr lang="en-US"/>
              <a:t>Running the Microservices with Nomad</a:t>
            </a:r>
          </a:p>
          <a:p>
            <a:r>
              <a:rPr lang="en-US"/>
              <a:t>Registering and Discovering them with Consul</a:t>
            </a:r>
          </a:p>
          <a:p>
            <a:r>
              <a:rPr lang="en-US"/>
              <a:t>Retrieving Secrets from Vault</a:t>
            </a:r>
          </a:p>
        </p:txBody>
      </p:sp>
      <p:sp>
        <p:nvSpPr>
          <p:cNvPr id="3" name="Title 2"/>
          <p:cNvSpPr>
            <a:spLocks noGrp="1"/>
          </p:cNvSpPr>
          <p:nvPr>
            <p:ph type="title"/>
          </p:nvPr>
        </p:nvSpPr>
        <p:spPr/>
        <p:txBody>
          <a:bodyPr/>
          <a:lstStyle/>
          <a:p>
            <a:r>
              <a:rPr lang="en-US" dirty="0">
                <a:solidFill>
                  <a:schemeClr val="tx1"/>
                </a:solidFill>
              </a:rPr>
              <a:t>Objectives</a:t>
            </a:r>
          </a:p>
        </p:txBody>
      </p:sp>
    </p:spTree>
    <p:extLst>
      <p:ext uri="{BB962C8B-B14F-4D97-AF65-F5344CB8AC3E}">
        <p14:creationId xmlns:p14="http://schemas.microsoft.com/office/powerpoint/2010/main" val="160518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8701536" y="4931052"/>
            <a:ext cx="342900" cy="184666"/>
          </a:xfrm>
          <a:prstGeom prst="rect">
            <a:avLst/>
          </a:prstGeom>
        </p:spPr>
        <p:txBody>
          <a:bodyPr/>
          <a:lstStyle>
            <a:lvl1pPr algn="r">
              <a:defRPr lang="en-US" sz="600" b="0" i="0" kern="1200" smtClean="0">
                <a:solidFill>
                  <a:schemeClr val="bg1"/>
                </a:solidFill>
                <a:effectLst/>
                <a:latin typeface="Helvetica Neue Regular" charset="0"/>
                <a:ea typeface="Gill Sans" charset="0"/>
                <a:cs typeface="Gill Sans" charset="0"/>
              </a:defRPr>
            </a:lvl1pPr>
          </a:lstStyle>
          <a:p>
            <a:fld id="{9A68FE36-BDA6-4A87-8648-115964FC2835}" type="slidenum">
              <a:rPr lang="uk-UA" smtClean="0">
                <a:solidFill>
                  <a:schemeClr val="tx1">
                    <a:lumMod val="50000"/>
                    <a:lumOff val="50000"/>
                  </a:schemeClr>
                </a:solidFill>
              </a:rPr>
              <a:pPr/>
              <a:t>3</a:t>
            </a:fld>
            <a:endParaRPr lang="uk-UA" dirty="0">
              <a:solidFill>
                <a:schemeClr val="tx1">
                  <a:lumMod val="50000"/>
                  <a:lumOff val="50000"/>
                </a:schemeClr>
              </a:solidFill>
            </a:endParaRPr>
          </a:p>
        </p:txBody>
      </p:sp>
      <p:sp>
        <p:nvSpPr>
          <p:cNvPr id="2" name="Text Placeholder 1"/>
          <p:cNvSpPr>
            <a:spLocks noGrp="1"/>
          </p:cNvSpPr>
          <p:nvPr>
            <p:ph type="body" sz="quarter" idx="36"/>
          </p:nvPr>
        </p:nvSpPr>
        <p:spPr/>
        <p:txBody>
          <a:bodyPr/>
          <a:lstStyle/>
          <a:p>
            <a:r>
              <a:rPr lang="en-US"/>
              <a:t>The Socks Shop application simulates an e-commerce website that sells socks.</a:t>
            </a:r>
          </a:p>
          <a:p>
            <a:r>
              <a:rPr lang="en-US"/>
              <a:t>It is built from microservices written in node.js, Java, and Go and includes both MySQL and MongoDB databases.</a:t>
            </a:r>
          </a:p>
          <a:p>
            <a:r>
              <a:rPr lang="en-US"/>
              <a:t>It can be run on many platforms including Nomad.</a:t>
            </a:r>
          </a:p>
          <a:p>
            <a:r>
              <a:rPr lang="en-US"/>
              <a:t>You can read more and access source code and configuration files at </a:t>
            </a:r>
            <a:r>
              <a:rPr lang="en-US">
                <a:hlinkClick r:id="rId3"/>
              </a:rPr>
              <a:t>https://microservices-demo.github.io</a:t>
            </a:r>
            <a:r>
              <a:rPr lang="en-US"/>
              <a:t> </a:t>
            </a:r>
          </a:p>
          <a:p>
            <a:r>
              <a:rPr lang="en-US"/>
              <a:t>This version of the demo features the HashiCorp products: Nomad, Consul, Packer, Terraform, and Vault.</a:t>
            </a:r>
          </a:p>
          <a:p>
            <a:r>
              <a:rPr lang="en-US"/>
              <a:t>The source is at: </a:t>
            </a:r>
            <a:r>
              <a:rPr lang="en-US">
                <a:hlinkClick r:id="rId4"/>
              </a:rPr>
              <a:t>https://github.com/rberlind/nomad-consul-microservices-demo</a:t>
            </a:r>
            <a:r>
              <a:rPr lang="en-US"/>
              <a:t> </a:t>
            </a:r>
          </a:p>
        </p:txBody>
      </p:sp>
      <p:sp>
        <p:nvSpPr>
          <p:cNvPr id="3" name="Title 2"/>
          <p:cNvSpPr>
            <a:spLocks noGrp="1"/>
          </p:cNvSpPr>
          <p:nvPr>
            <p:ph type="title"/>
          </p:nvPr>
        </p:nvSpPr>
        <p:spPr/>
        <p:txBody>
          <a:bodyPr/>
          <a:lstStyle/>
          <a:p>
            <a:r>
              <a:rPr lang="en-US"/>
              <a:t>About the Sock Shop Application</a:t>
            </a:r>
            <a:endParaRPr lang="en-US" dirty="0">
              <a:solidFill>
                <a:schemeClr val="tx1"/>
              </a:solidFill>
            </a:endParaRPr>
          </a:p>
        </p:txBody>
      </p:sp>
    </p:spTree>
    <p:extLst>
      <p:ext uri="{BB962C8B-B14F-4D97-AF65-F5344CB8AC3E}">
        <p14:creationId xmlns:p14="http://schemas.microsoft.com/office/powerpoint/2010/main" val="167004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378335-1988-934D-B2A8-DEAE8C1099F5}"/>
              </a:ext>
            </a:extLst>
          </p:cNvPr>
          <p:cNvSpPr>
            <a:spLocks noGrp="1"/>
          </p:cNvSpPr>
          <p:nvPr>
            <p:ph type="title"/>
          </p:nvPr>
        </p:nvSpPr>
        <p:spPr>
          <a:xfrm>
            <a:off x="544451" y="293840"/>
            <a:ext cx="8155049" cy="588755"/>
          </a:xfrm>
        </p:spPr>
        <p:txBody>
          <a:bodyPr/>
          <a:lstStyle/>
          <a:p>
            <a:r>
              <a:rPr lang="en-US"/>
              <a:t>Sock Shop Microservices Deployed by Nomad</a:t>
            </a:r>
          </a:p>
        </p:txBody>
      </p:sp>
      <p:sp>
        <p:nvSpPr>
          <p:cNvPr id="4" name="Slide Number Placeholder 3">
            <a:extLst>
              <a:ext uri="{FF2B5EF4-FFF2-40B4-BE49-F238E27FC236}">
                <a16:creationId xmlns:a16="http://schemas.microsoft.com/office/drawing/2014/main" id="{283033FC-0B0A-BE48-B8BF-C7DFFFC4094E}"/>
              </a:ext>
            </a:extLst>
          </p:cNvPr>
          <p:cNvSpPr>
            <a:spLocks noGrp="1"/>
          </p:cNvSpPr>
          <p:nvPr>
            <p:ph type="sldNum" sz="quarter" idx="4"/>
          </p:nvPr>
        </p:nvSpPr>
        <p:spPr/>
        <p:txBody>
          <a:bodyPr/>
          <a:lstStyle/>
          <a:p>
            <a:fld id="{9A68FE36-BDA6-4A87-8648-115964FC2835}" type="slidenum">
              <a:rPr lang="uk-UA" smtClean="0"/>
              <a:pPr/>
              <a:t>4</a:t>
            </a:fld>
            <a:endParaRPr lang="uk-UA" dirty="0"/>
          </a:p>
        </p:txBody>
      </p:sp>
      <p:sp>
        <p:nvSpPr>
          <p:cNvPr id="5" name="Rectangle 4">
            <a:extLst>
              <a:ext uri="{FF2B5EF4-FFF2-40B4-BE49-F238E27FC236}">
                <a16:creationId xmlns:a16="http://schemas.microsoft.com/office/drawing/2014/main" id="{71C6E957-CDAC-9A41-83B0-13C5C011E4E5}"/>
              </a:ext>
            </a:extLst>
          </p:cNvPr>
          <p:cNvSpPr/>
          <p:nvPr/>
        </p:nvSpPr>
        <p:spPr>
          <a:xfrm>
            <a:off x="2228246" y="952830"/>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front-end</a:t>
            </a:r>
          </a:p>
          <a:p>
            <a:pPr algn="ctr"/>
            <a:r>
              <a:rPr lang="en-US" sz="1200">
                <a:solidFill>
                  <a:schemeClr val="tx1"/>
                </a:solidFill>
                <a:latin typeface="Arial" panose="020B0604020202020204" pitchFamily="34" charset="0"/>
                <a:cs typeface="Arial" panose="020B0604020202020204" pitchFamily="34" charset="0"/>
              </a:rPr>
              <a:t>(node.js)</a:t>
            </a:r>
          </a:p>
        </p:txBody>
      </p:sp>
      <p:sp>
        <p:nvSpPr>
          <p:cNvPr id="11" name="Rectangle 10">
            <a:extLst>
              <a:ext uri="{FF2B5EF4-FFF2-40B4-BE49-F238E27FC236}">
                <a16:creationId xmlns:a16="http://schemas.microsoft.com/office/drawing/2014/main" id="{3D05C4A5-D8EB-7747-88A6-44ECC3AA47AA}"/>
              </a:ext>
            </a:extLst>
          </p:cNvPr>
          <p:cNvSpPr/>
          <p:nvPr/>
        </p:nvSpPr>
        <p:spPr>
          <a:xfrm>
            <a:off x="690438" y="3601941"/>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user-db</a:t>
            </a:r>
          </a:p>
          <a:p>
            <a:pPr algn="ctr"/>
            <a:r>
              <a:rPr lang="en-US" sz="1200">
                <a:solidFill>
                  <a:schemeClr val="tx1"/>
                </a:solidFill>
                <a:latin typeface="Arial" panose="020B0604020202020204" pitchFamily="34" charset="0"/>
                <a:cs typeface="Arial" panose="020B0604020202020204" pitchFamily="34" charset="0"/>
              </a:rPr>
              <a:t>(Mongo)</a:t>
            </a:r>
          </a:p>
        </p:txBody>
      </p:sp>
      <p:sp>
        <p:nvSpPr>
          <p:cNvPr id="12" name="Rectangle 11">
            <a:extLst>
              <a:ext uri="{FF2B5EF4-FFF2-40B4-BE49-F238E27FC236}">
                <a16:creationId xmlns:a16="http://schemas.microsoft.com/office/drawing/2014/main" id="{77741EE5-0DE1-A840-B451-C00975A29EA6}"/>
              </a:ext>
            </a:extLst>
          </p:cNvPr>
          <p:cNvSpPr/>
          <p:nvPr/>
        </p:nvSpPr>
        <p:spPr>
          <a:xfrm>
            <a:off x="1724107" y="3601940"/>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cataloguedb</a:t>
            </a:r>
          </a:p>
          <a:p>
            <a:pPr algn="ctr"/>
            <a:r>
              <a:rPr lang="en-US" sz="1200">
                <a:solidFill>
                  <a:schemeClr val="tx1"/>
                </a:solidFill>
                <a:latin typeface="Arial" panose="020B0604020202020204" pitchFamily="34" charset="0"/>
                <a:cs typeface="Arial" panose="020B0604020202020204" pitchFamily="34" charset="0"/>
              </a:rPr>
              <a:t>(MySQL)</a:t>
            </a:r>
          </a:p>
        </p:txBody>
      </p:sp>
      <p:sp>
        <p:nvSpPr>
          <p:cNvPr id="13" name="Rectangle 12">
            <a:extLst>
              <a:ext uri="{FF2B5EF4-FFF2-40B4-BE49-F238E27FC236}">
                <a16:creationId xmlns:a16="http://schemas.microsoft.com/office/drawing/2014/main" id="{86EDB27E-E837-7A4A-B339-C2B60F71E508}"/>
              </a:ext>
            </a:extLst>
          </p:cNvPr>
          <p:cNvSpPr/>
          <p:nvPr/>
        </p:nvSpPr>
        <p:spPr>
          <a:xfrm>
            <a:off x="2757776" y="3601939"/>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cart-db</a:t>
            </a:r>
          </a:p>
          <a:p>
            <a:pPr algn="ctr"/>
            <a:r>
              <a:rPr lang="en-US" sz="1200">
                <a:solidFill>
                  <a:schemeClr val="tx1"/>
                </a:solidFill>
                <a:latin typeface="Arial" panose="020B0604020202020204" pitchFamily="34" charset="0"/>
                <a:cs typeface="Arial" panose="020B0604020202020204" pitchFamily="34" charset="0"/>
              </a:rPr>
              <a:t>(Mongo)</a:t>
            </a:r>
          </a:p>
        </p:txBody>
      </p:sp>
      <p:sp>
        <p:nvSpPr>
          <p:cNvPr id="14" name="Rectangle 13">
            <a:extLst>
              <a:ext uri="{FF2B5EF4-FFF2-40B4-BE49-F238E27FC236}">
                <a16:creationId xmlns:a16="http://schemas.microsoft.com/office/drawing/2014/main" id="{90CDDAF5-47E5-474E-B456-BC1650412776}"/>
              </a:ext>
            </a:extLst>
          </p:cNvPr>
          <p:cNvSpPr/>
          <p:nvPr/>
        </p:nvSpPr>
        <p:spPr>
          <a:xfrm>
            <a:off x="3791445" y="3601938"/>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orders-db</a:t>
            </a:r>
          </a:p>
          <a:p>
            <a:pPr algn="ctr"/>
            <a:r>
              <a:rPr lang="en-US" sz="1200">
                <a:solidFill>
                  <a:schemeClr val="tx1"/>
                </a:solidFill>
                <a:latin typeface="Arial" panose="020B0604020202020204" pitchFamily="34" charset="0"/>
                <a:cs typeface="Arial" panose="020B0604020202020204" pitchFamily="34" charset="0"/>
              </a:rPr>
              <a:t>(Mongo)</a:t>
            </a:r>
          </a:p>
        </p:txBody>
      </p:sp>
      <p:sp>
        <p:nvSpPr>
          <p:cNvPr id="16" name="Rectangle 15">
            <a:extLst>
              <a:ext uri="{FF2B5EF4-FFF2-40B4-BE49-F238E27FC236}">
                <a16:creationId xmlns:a16="http://schemas.microsoft.com/office/drawing/2014/main" id="{3EDD1914-4A31-3844-9BB8-9CF5E4D2716A}"/>
              </a:ext>
            </a:extLst>
          </p:cNvPr>
          <p:cNvSpPr/>
          <p:nvPr/>
        </p:nvSpPr>
        <p:spPr>
          <a:xfrm>
            <a:off x="544451" y="1838325"/>
            <a:ext cx="4234283" cy="118872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a:solidFill>
                  <a:schemeClr val="tx1"/>
                </a:solidFill>
                <a:latin typeface="Arial" panose="020B0604020202020204" pitchFamily="34" charset="0"/>
                <a:cs typeface="Arial" panose="020B0604020202020204" pitchFamily="34" charset="0"/>
              </a:rPr>
              <a:t>Main Services</a:t>
            </a:r>
          </a:p>
        </p:txBody>
      </p:sp>
      <p:sp>
        <p:nvSpPr>
          <p:cNvPr id="17" name="Rectangle 16">
            <a:extLst>
              <a:ext uri="{FF2B5EF4-FFF2-40B4-BE49-F238E27FC236}">
                <a16:creationId xmlns:a16="http://schemas.microsoft.com/office/drawing/2014/main" id="{2D58060C-46BD-5E48-B108-AE0506812D53}"/>
              </a:ext>
            </a:extLst>
          </p:cNvPr>
          <p:cNvSpPr/>
          <p:nvPr/>
        </p:nvSpPr>
        <p:spPr>
          <a:xfrm>
            <a:off x="566423" y="3288197"/>
            <a:ext cx="4234283" cy="118872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a:solidFill>
                  <a:schemeClr val="tx1"/>
                </a:solidFill>
                <a:latin typeface="Arial" panose="020B0604020202020204" pitchFamily="34" charset="0"/>
                <a:cs typeface="Arial" panose="020B0604020202020204" pitchFamily="34" charset="0"/>
              </a:rPr>
              <a:t>Databases</a:t>
            </a:r>
          </a:p>
        </p:txBody>
      </p:sp>
      <p:cxnSp>
        <p:nvCxnSpPr>
          <p:cNvPr id="23" name="Straight Connector 22">
            <a:extLst>
              <a:ext uri="{FF2B5EF4-FFF2-40B4-BE49-F238E27FC236}">
                <a16:creationId xmlns:a16="http://schemas.microsoft.com/office/drawing/2014/main" id="{A50C2C1C-1C1D-F44D-8CFD-4E61DBAD8630}"/>
              </a:ext>
            </a:extLst>
          </p:cNvPr>
          <p:cNvCxnSpPr>
            <a:cxnSpLocks/>
            <a:stCxn id="5" idx="2"/>
          </p:cNvCxnSpPr>
          <p:nvPr/>
        </p:nvCxnSpPr>
        <p:spPr>
          <a:xfrm>
            <a:off x="2661592" y="1557129"/>
            <a:ext cx="0" cy="381496"/>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A2106-1EF3-6B44-9887-D702D58BE4EF}"/>
              </a:ext>
            </a:extLst>
          </p:cNvPr>
          <p:cNvCxnSpPr>
            <a:cxnSpLocks/>
          </p:cNvCxnSpPr>
          <p:nvPr/>
        </p:nvCxnSpPr>
        <p:spPr>
          <a:xfrm>
            <a:off x="1117158" y="1938625"/>
            <a:ext cx="3087755" cy="0"/>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07A76EB-A43F-8D4E-B587-5A30F2B4E66F}"/>
              </a:ext>
            </a:extLst>
          </p:cNvPr>
          <p:cNvCxnSpPr>
            <a:cxnSpLocks/>
            <a:endCxn id="11" idx="0"/>
          </p:cNvCxnSpPr>
          <p:nvPr/>
        </p:nvCxnSpPr>
        <p:spPr>
          <a:xfrm>
            <a:off x="1110532" y="1938625"/>
            <a:ext cx="13252" cy="166331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86B8E4-1C77-4E43-BFBA-83716E4A7591}"/>
              </a:ext>
            </a:extLst>
          </p:cNvPr>
          <p:cNvCxnSpPr>
            <a:cxnSpLocks/>
          </p:cNvCxnSpPr>
          <p:nvPr/>
        </p:nvCxnSpPr>
        <p:spPr>
          <a:xfrm>
            <a:off x="2150827" y="1938622"/>
            <a:ext cx="13252" cy="166331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D5E2379-F3C1-6A45-988F-C0E691C80866}"/>
              </a:ext>
            </a:extLst>
          </p:cNvPr>
          <p:cNvCxnSpPr>
            <a:cxnSpLocks/>
          </p:cNvCxnSpPr>
          <p:nvPr/>
        </p:nvCxnSpPr>
        <p:spPr>
          <a:xfrm>
            <a:off x="3177870" y="1938622"/>
            <a:ext cx="13252" cy="166331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219560-E5E8-F243-984F-D3AFEB25FC91}"/>
              </a:ext>
            </a:extLst>
          </p:cNvPr>
          <p:cNvCxnSpPr>
            <a:cxnSpLocks/>
          </p:cNvCxnSpPr>
          <p:nvPr/>
        </p:nvCxnSpPr>
        <p:spPr>
          <a:xfrm>
            <a:off x="4204913" y="1938622"/>
            <a:ext cx="13252" cy="166331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EB0FF54-E2BD-CD4F-A304-166EC0E3EF6D}"/>
              </a:ext>
            </a:extLst>
          </p:cNvPr>
          <p:cNvSpPr/>
          <p:nvPr/>
        </p:nvSpPr>
        <p:spPr>
          <a:xfrm>
            <a:off x="677186" y="2100553"/>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user</a:t>
            </a:r>
          </a:p>
          <a:p>
            <a:pPr algn="ctr"/>
            <a:r>
              <a:rPr lang="en-US" sz="1200">
                <a:solidFill>
                  <a:schemeClr val="tx1"/>
                </a:solidFill>
                <a:latin typeface="Arial" panose="020B0604020202020204" pitchFamily="34" charset="0"/>
                <a:cs typeface="Arial" panose="020B0604020202020204" pitchFamily="34" charset="0"/>
              </a:rPr>
              <a:t>(Go)</a:t>
            </a:r>
          </a:p>
        </p:txBody>
      </p:sp>
      <p:sp>
        <p:nvSpPr>
          <p:cNvPr id="7" name="Rectangle 6">
            <a:extLst>
              <a:ext uri="{FF2B5EF4-FFF2-40B4-BE49-F238E27FC236}">
                <a16:creationId xmlns:a16="http://schemas.microsoft.com/office/drawing/2014/main" id="{BD111C87-3130-9D4E-BC82-753177EF9168}"/>
              </a:ext>
            </a:extLst>
          </p:cNvPr>
          <p:cNvSpPr/>
          <p:nvPr/>
        </p:nvSpPr>
        <p:spPr>
          <a:xfrm>
            <a:off x="1710855" y="2100552"/>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catalogue</a:t>
            </a:r>
          </a:p>
          <a:p>
            <a:pPr algn="ctr"/>
            <a:r>
              <a:rPr lang="en-US" sz="1200">
                <a:solidFill>
                  <a:schemeClr val="tx1"/>
                </a:solidFill>
                <a:latin typeface="Arial" panose="020B0604020202020204" pitchFamily="34" charset="0"/>
                <a:cs typeface="Arial" panose="020B0604020202020204" pitchFamily="34" charset="0"/>
              </a:rPr>
              <a:t>(Go)</a:t>
            </a:r>
          </a:p>
        </p:txBody>
      </p:sp>
      <p:sp>
        <p:nvSpPr>
          <p:cNvPr id="8" name="Rectangle 7">
            <a:extLst>
              <a:ext uri="{FF2B5EF4-FFF2-40B4-BE49-F238E27FC236}">
                <a16:creationId xmlns:a16="http://schemas.microsoft.com/office/drawing/2014/main" id="{01112A00-6B63-8741-B608-D33A9E71ECC6}"/>
              </a:ext>
            </a:extLst>
          </p:cNvPr>
          <p:cNvSpPr/>
          <p:nvPr/>
        </p:nvSpPr>
        <p:spPr>
          <a:xfrm>
            <a:off x="2744524" y="2100551"/>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cart</a:t>
            </a:r>
          </a:p>
          <a:p>
            <a:pPr algn="ctr"/>
            <a:r>
              <a:rPr lang="en-US" sz="1200">
                <a:solidFill>
                  <a:schemeClr val="tx1"/>
                </a:solidFill>
                <a:latin typeface="Arial" panose="020B0604020202020204" pitchFamily="34" charset="0"/>
                <a:cs typeface="Arial" panose="020B0604020202020204" pitchFamily="34" charset="0"/>
              </a:rPr>
              <a:t>(Java)</a:t>
            </a:r>
          </a:p>
        </p:txBody>
      </p:sp>
      <p:sp>
        <p:nvSpPr>
          <p:cNvPr id="9" name="Rectangle 8">
            <a:extLst>
              <a:ext uri="{FF2B5EF4-FFF2-40B4-BE49-F238E27FC236}">
                <a16:creationId xmlns:a16="http://schemas.microsoft.com/office/drawing/2014/main" id="{75A53593-C6B1-F54C-8D80-53D187DFFC21}"/>
              </a:ext>
            </a:extLst>
          </p:cNvPr>
          <p:cNvSpPr/>
          <p:nvPr/>
        </p:nvSpPr>
        <p:spPr>
          <a:xfrm>
            <a:off x="3778193" y="2100550"/>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orders</a:t>
            </a:r>
          </a:p>
          <a:p>
            <a:pPr algn="ctr"/>
            <a:r>
              <a:rPr lang="en-US" sz="1200">
                <a:solidFill>
                  <a:schemeClr val="tx1"/>
                </a:solidFill>
                <a:latin typeface="Arial" panose="020B0604020202020204" pitchFamily="34" charset="0"/>
                <a:cs typeface="Arial" panose="020B0604020202020204" pitchFamily="34" charset="0"/>
              </a:rPr>
              <a:t>(Java)</a:t>
            </a:r>
          </a:p>
        </p:txBody>
      </p:sp>
      <p:sp>
        <p:nvSpPr>
          <p:cNvPr id="40" name="Rectangle 39">
            <a:extLst>
              <a:ext uri="{FF2B5EF4-FFF2-40B4-BE49-F238E27FC236}">
                <a16:creationId xmlns:a16="http://schemas.microsoft.com/office/drawing/2014/main" id="{9932AB51-4606-9241-8BF7-19FD281ABC1B}"/>
              </a:ext>
            </a:extLst>
          </p:cNvPr>
          <p:cNvSpPr/>
          <p:nvPr/>
        </p:nvSpPr>
        <p:spPr>
          <a:xfrm>
            <a:off x="5648074" y="2432685"/>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payment</a:t>
            </a:r>
          </a:p>
          <a:p>
            <a:pPr algn="ctr"/>
            <a:r>
              <a:rPr lang="en-US" sz="1200">
                <a:solidFill>
                  <a:schemeClr val="tx1"/>
                </a:solidFill>
                <a:latin typeface="Arial" panose="020B0604020202020204" pitchFamily="34" charset="0"/>
                <a:cs typeface="Arial" panose="020B0604020202020204" pitchFamily="34" charset="0"/>
              </a:rPr>
              <a:t>(Go)</a:t>
            </a:r>
          </a:p>
        </p:txBody>
      </p:sp>
      <p:sp>
        <p:nvSpPr>
          <p:cNvPr id="41" name="Rectangle 40">
            <a:extLst>
              <a:ext uri="{FF2B5EF4-FFF2-40B4-BE49-F238E27FC236}">
                <a16:creationId xmlns:a16="http://schemas.microsoft.com/office/drawing/2014/main" id="{D4429EF3-D423-F747-8D39-ADA2467855F5}"/>
              </a:ext>
            </a:extLst>
          </p:cNvPr>
          <p:cNvSpPr/>
          <p:nvPr/>
        </p:nvSpPr>
        <p:spPr>
          <a:xfrm>
            <a:off x="6789665" y="2432685"/>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shipping</a:t>
            </a:r>
          </a:p>
          <a:p>
            <a:pPr algn="ctr"/>
            <a:r>
              <a:rPr lang="en-US" sz="1200">
                <a:solidFill>
                  <a:schemeClr val="tx1"/>
                </a:solidFill>
                <a:latin typeface="Arial" panose="020B0604020202020204" pitchFamily="34" charset="0"/>
                <a:cs typeface="Arial" panose="020B0604020202020204" pitchFamily="34" charset="0"/>
              </a:rPr>
              <a:t>(Java)</a:t>
            </a:r>
          </a:p>
        </p:txBody>
      </p:sp>
      <p:sp>
        <p:nvSpPr>
          <p:cNvPr id="42" name="Rectangle 41">
            <a:extLst>
              <a:ext uri="{FF2B5EF4-FFF2-40B4-BE49-F238E27FC236}">
                <a16:creationId xmlns:a16="http://schemas.microsoft.com/office/drawing/2014/main" id="{EFA68A1B-3741-054F-81F5-0A0AE519F96C}"/>
              </a:ext>
            </a:extLst>
          </p:cNvPr>
          <p:cNvSpPr/>
          <p:nvPr/>
        </p:nvSpPr>
        <p:spPr>
          <a:xfrm>
            <a:off x="6789665" y="3278258"/>
            <a:ext cx="866692" cy="6042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rabbitmq</a:t>
            </a:r>
          </a:p>
          <a:p>
            <a:pPr algn="ctr"/>
            <a:r>
              <a:rPr lang="en-US" sz="1200">
                <a:solidFill>
                  <a:schemeClr val="tx1"/>
                </a:solidFill>
                <a:latin typeface="Arial" panose="020B0604020202020204" pitchFamily="34" charset="0"/>
                <a:cs typeface="Arial" panose="020B0604020202020204" pitchFamily="34" charset="0"/>
              </a:rPr>
              <a:t>(Erlang)</a:t>
            </a:r>
          </a:p>
        </p:txBody>
      </p:sp>
      <p:sp>
        <p:nvSpPr>
          <p:cNvPr id="43" name="Rectangle 42">
            <a:extLst>
              <a:ext uri="{FF2B5EF4-FFF2-40B4-BE49-F238E27FC236}">
                <a16:creationId xmlns:a16="http://schemas.microsoft.com/office/drawing/2014/main" id="{6738D55A-87E1-8842-ABF4-6C4B25F3B08B}"/>
              </a:ext>
            </a:extLst>
          </p:cNvPr>
          <p:cNvSpPr/>
          <p:nvPr/>
        </p:nvSpPr>
        <p:spPr>
          <a:xfrm>
            <a:off x="6789665" y="4118655"/>
            <a:ext cx="866692" cy="60429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queue master</a:t>
            </a:r>
          </a:p>
          <a:p>
            <a:pPr algn="ctr"/>
            <a:r>
              <a:rPr lang="en-US" sz="1200">
                <a:solidFill>
                  <a:schemeClr val="tx1"/>
                </a:solidFill>
                <a:latin typeface="Arial" panose="020B0604020202020204" pitchFamily="34" charset="0"/>
                <a:cs typeface="Arial" panose="020B0604020202020204" pitchFamily="34" charset="0"/>
              </a:rPr>
              <a:t>(Java)</a:t>
            </a:r>
          </a:p>
        </p:txBody>
      </p:sp>
      <p:sp>
        <p:nvSpPr>
          <p:cNvPr id="44" name="Rectangle 43">
            <a:extLst>
              <a:ext uri="{FF2B5EF4-FFF2-40B4-BE49-F238E27FC236}">
                <a16:creationId xmlns:a16="http://schemas.microsoft.com/office/drawing/2014/main" id="{C13C8F14-3007-7B48-AA9C-4541D3764249}"/>
              </a:ext>
            </a:extLst>
          </p:cNvPr>
          <p:cNvSpPr/>
          <p:nvPr/>
        </p:nvSpPr>
        <p:spPr>
          <a:xfrm>
            <a:off x="5425436" y="1838325"/>
            <a:ext cx="2699389" cy="309272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tx1"/>
                </a:solidFill>
                <a:latin typeface="Arial" panose="020B0604020202020204" pitchFamily="34" charset="0"/>
                <a:cs typeface="Arial" panose="020B0604020202020204" pitchFamily="34" charset="0"/>
              </a:rPr>
              <a:t>External Services</a:t>
            </a:r>
          </a:p>
        </p:txBody>
      </p:sp>
      <p:cxnSp>
        <p:nvCxnSpPr>
          <p:cNvPr id="45" name="Straight Connector 44">
            <a:extLst>
              <a:ext uri="{FF2B5EF4-FFF2-40B4-BE49-F238E27FC236}">
                <a16:creationId xmlns:a16="http://schemas.microsoft.com/office/drawing/2014/main" id="{C2F9B3C0-C677-2A40-9B88-8921B942DB5C}"/>
              </a:ext>
            </a:extLst>
          </p:cNvPr>
          <p:cNvCxnSpPr>
            <a:cxnSpLocks/>
          </p:cNvCxnSpPr>
          <p:nvPr/>
        </p:nvCxnSpPr>
        <p:spPr>
          <a:xfrm>
            <a:off x="4644885" y="2224375"/>
            <a:ext cx="2579182" cy="0"/>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6A8226C-8310-5340-A7DA-28D729915793}"/>
              </a:ext>
            </a:extLst>
          </p:cNvPr>
          <p:cNvCxnSpPr>
            <a:cxnSpLocks/>
          </p:cNvCxnSpPr>
          <p:nvPr/>
        </p:nvCxnSpPr>
        <p:spPr>
          <a:xfrm>
            <a:off x="6071542" y="2224375"/>
            <a:ext cx="0" cy="208310"/>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D7F24F0-FF05-094F-B574-CA24CC316C3E}"/>
              </a:ext>
            </a:extLst>
          </p:cNvPr>
          <p:cNvCxnSpPr>
            <a:cxnSpLocks/>
          </p:cNvCxnSpPr>
          <p:nvPr/>
        </p:nvCxnSpPr>
        <p:spPr>
          <a:xfrm>
            <a:off x="7224067" y="2224375"/>
            <a:ext cx="0" cy="208310"/>
          </a:xfrm>
          <a:prstGeom prst="line">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3E08ACF-1015-2C43-84E0-D5872EC9AB55}"/>
              </a:ext>
            </a:extLst>
          </p:cNvPr>
          <p:cNvCxnSpPr>
            <a:cxnSpLocks/>
          </p:cNvCxnSpPr>
          <p:nvPr/>
        </p:nvCxnSpPr>
        <p:spPr>
          <a:xfrm>
            <a:off x="7147867" y="3036984"/>
            <a:ext cx="0" cy="251213"/>
          </a:xfrm>
          <a:prstGeom prst="line">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F7961C-4A78-8D42-8931-9C3086BABC52}"/>
              </a:ext>
            </a:extLst>
          </p:cNvPr>
          <p:cNvCxnSpPr>
            <a:cxnSpLocks/>
          </p:cNvCxnSpPr>
          <p:nvPr/>
        </p:nvCxnSpPr>
        <p:spPr>
          <a:xfrm>
            <a:off x="7147867" y="3882557"/>
            <a:ext cx="0" cy="251213"/>
          </a:xfrm>
          <a:prstGeom prst="line">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5C38649-6D58-DA44-91A4-612D54E1C168}"/>
              </a:ext>
            </a:extLst>
          </p:cNvPr>
          <p:cNvCxnSpPr>
            <a:cxnSpLocks/>
          </p:cNvCxnSpPr>
          <p:nvPr/>
        </p:nvCxnSpPr>
        <p:spPr>
          <a:xfrm>
            <a:off x="7300267" y="3882557"/>
            <a:ext cx="0" cy="251213"/>
          </a:xfrm>
          <a:prstGeom prst="line">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58D6A5E-4514-D64B-B7C7-753357412036}"/>
              </a:ext>
            </a:extLst>
          </p:cNvPr>
          <p:cNvCxnSpPr>
            <a:cxnSpLocks/>
          </p:cNvCxnSpPr>
          <p:nvPr/>
        </p:nvCxnSpPr>
        <p:spPr>
          <a:xfrm>
            <a:off x="7304384" y="3036984"/>
            <a:ext cx="0" cy="251213"/>
          </a:xfrm>
          <a:prstGeom prst="line">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4464D5F-C488-5A45-87DC-E24678F9F067}"/>
              </a:ext>
            </a:extLst>
          </p:cNvPr>
          <p:cNvSpPr txBox="1"/>
          <p:nvPr/>
        </p:nvSpPr>
        <p:spPr>
          <a:xfrm>
            <a:off x="1800021" y="1111196"/>
            <a:ext cx="402444" cy="307777"/>
          </a:xfrm>
          <a:prstGeom prst="rect">
            <a:avLst/>
          </a:prstGeom>
          <a:noFill/>
        </p:spPr>
        <p:txBody>
          <a:bodyPr wrap="square" rtlCol="0">
            <a:spAutoFit/>
          </a:bodyPr>
          <a:lstStyle/>
          <a:p>
            <a:r>
              <a:rPr lang="en-US" sz="1400" dirty="0">
                <a:latin typeface="Arial" panose="020B0604020202020204" pitchFamily="34" charset="0"/>
                <a:ea typeface="Verdana" panose="020B0604030504040204" pitchFamily="34" charset="0"/>
                <a:cs typeface="Arial" panose="020B0604020202020204" pitchFamily="34" charset="0"/>
              </a:rPr>
              <a:t>UI</a:t>
            </a:r>
          </a:p>
        </p:txBody>
      </p:sp>
      <p:sp>
        <p:nvSpPr>
          <p:cNvPr id="59" name="Rectangle 58">
            <a:extLst>
              <a:ext uri="{FF2B5EF4-FFF2-40B4-BE49-F238E27FC236}">
                <a16:creationId xmlns:a16="http://schemas.microsoft.com/office/drawing/2014/main" id="{E729D506-B33B-F04E-B4AC-2AA809A2963D}"/>
              </a:ext>
            </a:extLst>
          </p:cNvPr>
          <p:cNvSpPr/>
          <p:nvPr/>
        </p:nvSpPr>
        <p:spPr>
          <a:xfrm>
            <a:off x="1040065" y="4642016"/>
            <a:ext cx="478326" cy="28903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E3EC4E0E-1EF1-6D41-89AF-4497AEFC94B8}"/>
              </a:ext>
            </a:extLst>
          </p:cNvPr>
          <p:cNvSpPr/>
          <p:nvPr/>
        </p:nvSpPr>
        <p:spPr>
          <a:xfrm>
            <a:off x="2741720" y="4642016"/>
            <a:ext cx="478326" cy="28903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6DE06B91-C541-9145-A084-FEAF94D70B10}"/>
              </a:ext>
            </a:extLst>
          </p:cNvPr>
          <p:cNvSpPr txBox="1"/>
          <p:nvPr/>
        </p:nvSpPr>
        <p:spPr>
          <a:xfrm>
            <a:off x="1508545" y="4632645"/>
            <a:ext cx="1153047" cy="276999"/>
          </a:xfrm>
          <a:prstGeom prst="rect">
            <a:avLst/>
          </a:prstGeom>
          <a:noFill/>
        </p:spPr>
        <p:txBody>
          <a:bodyPr wrap="square" rtlCol="0">
            <a:spAutoFit/>
          </a:bodyPr>
          <a:lstStyle/>
          <a:p>
            <a:r>
              <a:rPr lang="en-US" sz="1200" dirty="0">
                <a:latin typeface="Arial" panose="020B0604020202020204" pitchFamily="34" charset="0"/>
                <a:ea typeface="Verdana" panose="020B0604030504040204" pitchFamily="34" charset="0"/>
                <a:cs typeface="Arial" panose="020B0604020202020204" pitchFamily="34" charset="0"/>
              </a:rPr>
              <a:t>Docker Driver</a:t>
            </a:r>
          </a:p>
        </p:txBody>
      </p:sp>
      <p:sp>
        <p:nvSpPr>
          <p:cNvPr id="62" name="TextBox 61">
            <a:extLst>
              <a:ext uri="{FF2B5EF4-FFF2-40B4-BE49-F238E27FC236}">
                <a16:creationId xmlns:a16="http://schemas.microsoft.com/office/drawing/2014/main" id="{415A0B63-6E82-4342-800E-38C9BF88D04E}"/>
              </a:ext>
            </a:extLst>
          </p:cNvPr>
          <p:cNvSpPr txBox="1"/>
          <p:nvPr/>
        </p:nvSpPr>
        <p:spPr>
          <a:xfrm>
            <a:off x="3191121" y="4632645"/>
            <a:ext cx="1453763" cy="276999"/>
          </a:xfrm>
          <a:prstGeom prst="rect">
            <a:avLst/>
          </a:prstGeom>
          <a:noFill/>
        </p:spPr>
        <p:txBody>
          <a:bodyPr wrap="square" rtlCol="0">
            <a:spAutoFit/>
          </a:bodyPr>
          <a:lstStyle/>
          <a:p>
            <a:r>
              <a:rPr lang="en-US" sz="1200" dirty="0">
                <a:latin typeface="Arial" panose="020B0604020202020204" pitchFamily="34" charset="0"/>
                <a:ea typeface="Verdana" panose="020B0604030504040204" pitchFamily="34" charset="0"/>
                <a:cs typeface="Arial" panose="020B0604020202020204" pitchFamily="34" charset="0"/>
              </a:rPr>
              <a:t>Java Driver</a:t>
            </a:r>
          </a:p>
        </p:txBody>
      </p:sp>
    </p:spTree>
    <p:extLst>
      <p:ext uri="{BB962C8B-B14F-4D97-AF65-F5344CB8AC3E}">
        <p14:creationId xmlns:p14="http://schemas.microsoft.com/office/powerpoint/2010/main" val="54112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047F7-E30E-3F43-B32A-F2CBBA1041B4}"/>
              </a:ext>
            </a:extLst>
          </p:cNvPr>
          <p:cNvSpPr>
            <a:spLocks noGrp="1"/>
          </p:cNvSpPr>
          <p:nvPr>
            <p:ph type="body" sz="quarter" idx="36"/>
          </p:nvPr>
        </p:nvSpPr>
        <p:spPr/>
        <p:txBody>
          <a:bodyPr/>
          <a:lstStyle/>
          <a:p>
            <a:r>
              <a:rPr lang="en-US"/>
              <a:t>Packer builds an Amazon EC2 image with Nomad, Consul, Docker, and everything else needed to run the Sock Shop apps.</a:t>
            </a:r>
          </a:p>
          <a:p>
            <a:r>
              <a:rPr lang="en-US"/>
              <a:t>Terraform provisions everything to AWS.</a:t>
            </a:r>
          </a:p>
          <a:p>
            <a:r>
              <a:rPr lang="en-US"/>
              <a:t>Nomad schedules and manages the Sock Shop microservices.</a:t>
            </a:r>
          </a:p>
          <a:p>
            <a:r>
              <a:rPr lang="en-US"/>
              <a:t>Consul is used for service discovery, as a storage backend for Vault, and as a distributed key/value store for a Docker overlay network.</a:t>
            </a:r>
          </a:p>
          <a:p>
            <a:r>
              <a:rPr lang="en-US"/>
              <a:t>Vault dynamically provisions AWS credentials to Terraform and provides database passwords to Nomad.</a:t>
            </a:r>
          </a:p>
        </p:txBody>
      </p:sp>
      <p:sp>
        <p:nvSpPr>
          <p:cNvPr id="3" name="Title 2">
            <a:extLst>
              <a:ext uri="{FF2B5EF4-FFF2-40B4-BE49-F238E27FC236}">
                <a16:creationId xmlns:a16="http://schemas.microsoft.com/office/drawing/2014/main" id="{E4F93715-0AB7-854F-8A4E-D20C934B7AE6}"/>
              </a:ext>
            </a:extLst>
          </p:cNvPr>
          <p:cNvSpPr>
            <a:spLocks noGrp="1"/>
          </p:cNvSpPr>
          <p:nvPr>
            <p:ph type="title"/>
          </p:nvPr>
        </p:nvSpPr>
        <p:spPr/>
        <p:txBody>
          <a:bodyPr/>
          <a:lstStyle/>
          <a:p>
            <a:r>
              <a:rPr lang="en-US"/>
              <a:t>How HashiCorp Solutions Are Used</a:t>
            </a:r>
          </a:p>
        </p:txBody>
      </p:sp>
      <p:sp>
        <p:nvSpPr>
          <p:cNvPr id="4" name="Slide Number Placeholder 3">
            <a:extLst>
              <a:ext uri="{FF2B5EF4-FFF2-40B4-BE49-F238E27FC236}">
                <a16:creationId xmlns:a16="http://schemas.microsoft.com/office/drawing/2014/main" id="{C6EF2974-DD14-4E49-A1D7-78E2D8AC072E}"/>
              </a:ext>
            </a:extLst>
          </p:cNvPr>
          <p:cNvSpPr>
            <a:spLocks noGrp="1"/>
          </p:cNvSpPr>
          <p:nvPr>
            <p:ph type="sldNum" sz="quarter" idx="4"/>
          </p:nvPr>
        </p:nvSpPr>
        <p:spPr/>
        <p:txBody>
          <a:bodyPr/>
          <a:lstStyle/>
          <a:p>
            <a:fld id="{9A68FE36-BDA6-4A87-8648-115964FC2835}" type="slidenum">
              <a:rPr lang="uk-UA" smtClean="0"/>
              <a:pPr/>
              <a:t>5</a:t>
            </a:fld>
            <a:endParaRPr lang="uk-UA" dirty="0"/>
          </a:p>
        </p:txBody>
      </p:sp>
    </p:spTree>
    <p:extLst>
      <p:ext uri="{BB962C8B-B14F-4D97-AF65-F5344CB8AC3E}">
        <p14:creationId xmlns:p14="http://schemas.microsoft.com/office/powerpoint/2010/main" val="394310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0D8CA8-A7FE-004F-BF76-325AC99F611A}"/>
              </a:ext>
            </a:extLst>
          </p:cNvPr>
          <p:cNvSpPr>
            <a:spLocks noGrp="1"/>
          </p:cNvSpPr>
          <p:nvPr>
            <p:ph type="body" sz="quarter" idx="36"/>
          </p:nvPr>
        </p:nvSpPr>
        <p:spPr/>
        <p:txBody>
          <a:bodyPr/>
          <a:lstStyle/>
          <a:p>
            <a:r>
              <a:rPr lang="en-US"/>
              <a:t>Most of the Sock Shop microservices run inside Docker containers after being loaded from Docker images.</a:t>
            </a:r>
          </a:p>
          <a:p>
            <a:r>
              <a:rPr lang="en-US"/>
              <a:t>But one of them, queue-master, runs as a Java application directly on one of the Nomad instances.</a:t>
            </a:r>
          </a:p>
          <a:p>
            <a:r>
              <a:rPr lang="en-US"/>
              <a:t>We’re also using an overlay Docker network that spans multiple hosts. As mentioned on the previous slide, Consul is used as a distributed key/value store for this network.</a:t>
            </a:r>
          </a:p>
          <a:p>
            <a:r>
              <a:rPr lang="en-US"/>
              <a:t>Everything is deployed to Amazon EC2.</a:t>
            </a:r>
          </a:p>
        </p:txBody>
      </p:sp>
      <p:sp>
        <p:nvSpPr>
          <p:cNvPr id="3" name="Title 2">
            <a:extLst>
              <a:ext uri="{FF2B5EF4-FFF2-40B4-BE49-F238E27FC236}">
                <a16:creationId xmlns:a16="http://schemas.microsoft.com/office/drawing/2014/main" id="{ED544B36-93C5-0944-B6EA-71059739C51A}"/>
              </a:ext>
            </a:extLst>
          </p:cNvPr>
          <p:cNvSpPr>
            <a:spLocks noGrp="1"/>
          </p:cNvSpPr>
          <p:nvPr>
            <p:ph type="title"/>
          </p:nvPr>
        </p:nvSpPr>
        <p:spPr/>
        <p:txBody>
          <a:bodyPr/>
          <a:lstStyle/>
          <a:p>
            <a:r>
              <a:rPr lang="en-US"/>
              <a:t>Other Technologies Used</a:t>
            </a:r>
          </a:p>
        </p:txBody>
      </p:sp>
      <p:sp>
        <p:nvSpPr>
          <p:cNvPr id="4" name="Slide Number Placeholder 3">
            <a:extLst>
              <a:ext uri="{FF2B5EF4-FFF2-40B4-BE49-F238E27FC236}">
                <a16:creationId xmlns:a16="http://schemas.microsoft.com/office/drawing/2014/main" id="{F8BF9DF9-DAD1-B64B-99BC-F77B52BDD511}"/>
              </a:ext>
            </a:extLst>
          </p:cNvPr>
          <p:cNvSpPr>
            <a:spLocks noGrp="1"/>
          </p:cNvSpPr>
          <p:nvPr>
            <p:ph type="sldNum" sz="quarter" idx="4"/>
          </p:nvPr>
        </p:nvSpPr>
        <p:spPr/>
        <p:txBody>
          <a:bodyPr/>
          <a:lstStyle/>
          <a:p>
            <a:fld id="{9A68FE36-BDA6-4A87-8648-115964FC2835}" type="slidenum">
              <a:rPr lang="uk-UA" smtClean="0"/>
              <a:pPr/>
              <a:t>6</a:t>
            </a:fld>
            <a:endParaRPr lang="uk-UA" dirty="0"/>
          </a:p>
        </p:txBody>
      </p:sp>
    </p:spTree>
    <p:extLst>
      <p:ext uri="{BB962C8B-B14F-4D97-AF65-F5344CB8AC3E}">
        <p14:creationId xmlns:p14="http://schemas.microsoft.com/office/powerpoint/2010/main" val="95327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650E58-BDEB-4949-95B6-60316A0B4C71}"/>
              </a:ext>
            </a:extLst>
          </p:cNvPr>
          <p:cNvSpPr>
            <a:spLocks noGrp="1"/>
          </p:cNvSpPr>
          <p:nvPr>
            <p:ph type="body" sz="quarter" idx="36"/>
          </p:nvPr>
        </p:nvSpPr>
        <p:spPr/>
        <p:txBody>
          <a:bodyPr/>
          <a:lstStyle/>
          <a:p>
            <a:r>
              <a:rPr lang="en-US" b="1"/>
              <a:t>Packer</a:t>
            </a:r>
            <a:r>
              <a:rPr lang="en-US"/>
              <a:t> builds AMIs and other VM images.</a:t>
            </a:r>
          </a:p>
          <a:p>
            <a:r>
              <a:rPr lang="en-US" b="1"/>
              <a:t>Terraform </a:t>
            </a:r>
            <a:r>
              <a:rPr lang="en-US"/>
              <a:t>provisions these images and other infrastructure to private and public clouds, using “infrastructure as code”. This includes pulling your Terraform code from your VCS system and managing state of the provisioned infrastructure.</a:t>
            </a:r>
          </a:p>
          <a:p>
            <a:r>
              <a:rPr lang="en-US" b="1"/>
              <a:t>Nomad</a:t>
            </a:r>
            <a:r>
              <a:rPr lang="en-US"/>
              <a:t> schedules and manages the applications across clusters that span multiple regions and clouds on both Linux and Windows.</a:t>
            </a:r>
          </a:p>
          <a:p>
            <a:r>
              <a:rPr lang="en-US" b="1"/>
              <a:t>Consul</a:t>
            </a:r>
            <a:r>
              <a:rPr lang="en-US"/>
              <a:t> lets the microservices discover and talk to each other no matter where they are deployed.</a:t>
            </a:r>
          </a:p>
          <a:p>
            <a:r>
              <a:rPr lang="en-US" b="1"/>
              <a:t>Vault</a:t>
            </a:r>
            <a:r>
              <a:rPr lang="en-US"/>
              <a:t> secures and manages your secrets such as passwords and keys.</a:t>
            </a:r>
          </a:p>
        </p:txBody>
      </p:sp>
      <p:sp>
        <p:nvSpPr>
          <p:cNvPr id="3" name="Title 2">
            <a:extLst>
              <a:ext uri="{FF2B5EF4-FFF2-40B4-BE49-F238E27FC236}">
                <a16:creationId xmlns:a16="http://schemas.microsoft.com/office/drawing/2014/main" id="{0671F79C-1213-CD45-B2B7-519F7F7474D4}"/>
              </a:ext>
            </a:extLst>
          </p:cNvPr>
          <p:cNvSpPr>
            <a:spLocks noGrp="1"/>
          </p:cNvSpPr>
          <p:nvPr>
            <p:ph type="title"/>
          </p:nvPr>
        </p:nvSpPr>
        <p:spPr/>
        <p:txBody>
          <a:bodyPr>
            <a:normAutofit fontScale="90000"/>
          </a:bodyPr>
          <a:lstStyle/>
          <a:p>
            <a:r>
              <a:rPr lang="en-US"/>
              <a:t>How HashiCorp Runs Microservices in the Cloud</a:t>
            </a:r>
          </a:p>
        </p:txBody>
      </p:sp>
      <p:sp>
        <p:nvSpPr>
          <p:cNvPr id="4" name="Slide Number Placeholder 3">
            <a:extLst>
              <a:ext uri="{FF2B5EF4-FFF2-40B4-BE49-F238E27FC236}">
                <a16:creationId xmlns:a16="http://schemas.microsoft.com/office/drawing/2014/main" id="{6535A00D-CB72-E84E-968F-A1B45C66BA9C}"/>
              </a:ext>
            </a:extLst>
          </p:cNvPr>
          <p:cNvSpPr>
            <a:spLocks noGrp="1"/>
          </p:cNvSpPr>
          <p:nvPr>
            <p:ph type="sldNum" sz="quarter" idx="4"/>
          </p:nvPr>
        </p:nvSpPr>
        <p:spPr/>
        <p:txBody>
          <a:bodyPr/>
          <a:lstStyle/>
          <a:p>
            <a:fld id="{9A68FE36-BDA6-4A87-8648-115964FC2835}" type="slidenum">
              <a:rPr lang="uk-UA" smtClean="0"/>
              <a:pPr/>
              <a:t>7</a:t>
            </a:fld>
            <a:endParaRPr lang="uk-UA" dirty="0"/>
          </a:p>
        </p:txBody>
      </p:sp>
    </p:spTree>
    <p:extLst>
      <p:ext uri="{BB962C8B-B14F-4D97-AF65-F5344CB8AC3E}">
        <p14:creationId xmlns:p14="http://schemas.microsoft.com/office/powerpoint/2010/main" val="60410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DD595-4854-7640-85B2-617B3B55B2F1}"/>
              </a:ext>
            </a:extLst>
          </p:cNvPr>
          <p:cNvSpPr>
            <a:spLocks noGrp="1"/>
          </p:cNvSpPr>
          <p:nvPr>
            <p:ph type="body" sz="quarter" idx="36"/>
          </p:nvPr>
        </p:nvSpPr>
        <p:spPr/>
        <p:txBody>
          <a:bodyPr/>
          <a:lstStyle/>
          <a:p>
            <a:r>
              <a:rPr lang="en-US"/>
              <a:t>Packer is very flexible and easy to use. It can create identical images for multiple platforms, such as VMware for testing and AWS for production.</a:t>
            </a:r>
          </a:p>
          <a:p>
            <a:r>
              <a:rPr lang="en-US"/>
              <a:t>In this demo, we use it to build an AMI that includes Nomad, Consul, and Docker with everything provisioned and ready to run</a:t>
            </a:r>
          </a:p>
        </p:txBody>
      </p:sp>
      <p:sp>
        <p:nvSpPr>
          <p:cNvPr id="3" name="Title 2">
            <a:extLst>
              <a:ext uri="{FF2B5EF4-FFF2-40B4-BE49-F238E27FC236}">
                <a16:creationId xmlns:a16="http://schemas.microsoft.com/office/drawing/2014/main" id="{370B648C-E6D9-AE4F-9863-3CB3017A3DE1}"/>
              </a:ext>
            </a:extLst>
          </p:cNvPr>
          <p:cNvSpPr>
            <a:spLocks noGrp="1"/>
          </p:cNvSpPr>
          <p:nvPr>
            <p:ph type="title"/>
          </p:nvPr>
        </p:nvSpPr>
        <p:spPr/>
        <p:txBody>
          <a:bodyPr/>
          <a:lstStyle/>
          <a:p>
            <a:r>
              <a:rPr lang="en-US"/>
              <a:t>Packer</a:t>
            </a:r>
          </a:p>
        </p:txBody>
      </p:sp>
      <p:sp>
        <p:nvSpPr>
          <p:cNvPr id="4" name="Slide Number Placeholder 3">
            <a:extLst>
              <a:ext uri="{FF2B5EF4-FFF2-40B4-BE49-F238E27FC236}">
                <a16:creationId xmlns:a16="http://schemas.microsoft.com/office/drawing/2014/main" id="{72011E4E-333D-D744-9468-27F93B569513}"/>
              </a:ext>
            </a:extLst>
          </p:cNvPr>
          <p:cNvSpPr>
            <a:spLocks noGrp="1"/>
          </p:cNvSpPr>
          <p:nvPr>
            <p:ph type="sldNum" sz="quarter" idx="4"/>
          </p:nvPr>
        </p:nvSpPr>
        <p:spPr/>
        <p:txBody>
          <a:bodyPr/>
          <a:lstStyle/>
          <a:p>
            <a:fld id="{9A68FE36-BDA6-4A87-8648-115964FC2835}" type="slidenum">
              <a:rPr lang="uk-UA" smtClean="0"/>
              <a:pPr/>
              <a:t>8</a:t>
            </a:fld>
            <a:endParaRPr lang="uk-UA" dirty="0"/>
          </a:p>
        </p:txBody>
      </p:sp>
    </p:spTree>
    <p:extLst>
      <p:ext uri="{BB962C8B-B14F-4D97-AF65-F5344CB8AC3E}">
        <p14:creationId xmlns:p14="http://schemas.microsoft.com/office/powerpoint/2010/main" val="14268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936EE3-F55A-324D-8CDF-B158FCA8E74A}"/>
              </a:ext>
            </a:extLst>
          </p:cNvPr>
          <p:cNvSpPr>
            <a:spLocks noGrp="1"/>
          </p:cNvSpPr>
          <p:nvPr>
            <p:ph type="body" sz="quarter" idx="36"/>
          </p:nvPr>
        </p:nvSpPr>
        <p:spPr/>
        <p:txBody>
          <a:bodyPr/>
          <a:lstStyle/>
          <a:p>
            <a:r>
              <a:rPr lang="en-US"/>
              <a:t>Terraform provisions the machines you need and deploys software to them. It can do this in any cloud, whether private or public.</a:t>
            </a:r>
          </a:p>
          <a:p>
            <a:r>
              <a:rPr lang="en-US"/>
              <a:t>In this demo, Terraform provisions server and client EC2 instances running Nomad, Consul, and Docker along with a security group that allows all required network communications to occur.</a:t>
            </a:r>
          </a:p>
          <a:p>
            <a:r>
              <a:rPr lang="en-US"/>
              <a:t>It also builds the Nomad and Consul configuration files from templates after replacing things like IP addresses and the URL of the Vault server from which Nomad retrieves secrets.</a:t>
            </a:r>
          </a:p>
        </p:txBody>
      </p:sp>
      <p:sp>
        <p:nvSpPr>
          <p:cNvPr id="3" name="Title 2">
            <a:extLst>
              <a:ext uri="{FF2B5EF4-FFF2-40B4-BE49-F238E27FC236}">
                <a16:creationId xmlns:a16="http://schemas.microsoft.com/office/drawing/2014/main" id="{552C00AF-D8A6-814B-A17D-1209304F3306}"/>
              </a:ext>
            </a:extLst>
          </p:cNvPr>
          <p:cNvSpPr>
            <a:spLocks noGrp="1"/>
          </p:cNvSpPr>
          <p:nvPr>
            <p:ph type="title"/>
          </p:nvPr>
        </p:nvSpPr>
        <p:spPr/>
        <p:txBody>
          <a:bodyPr/>
          <a:lstStyle/>
          <a:p>
            <a:r>
              <a:rPr lang="en-US"/>
              <a:t>Terraform</a:t>
            </a:r>
          </a:p>
        </p:txBody>
      </p:sp>
      <p:sp>
        <p:nvSpPr>
          <p:cNvPr id="4" name="Slide Number Placeholder 3">
            <a:extLst>
              <a:ext uri="{FF2B5EF4-FFF2-40B4-BE49-F238E27FC236}">
                <a16:creationId xmlns:a16="http://schemas.microsoft.com/office/drawing/2014/main" id="{D3BBFDBC-ED7B-7A4F-9638-E57C77D7EF42}"/>
              </a:ext>
            </a:extLst>
          </p:cNvPr>
          <p:cNvSpPr>
            <a:spLocks noGrp="1"/>
          </p:cNvSpPr>
          <p:nvPr>
            <p:ph type="sldNum" sz="quarter" idx="4"/>
          </p:nvPr>
        </p:nvSpPr>
        <p:spPr/>
        <p:txBody>
          <a:bodyPr/>
          <a:lstStyle/>
          <a:p>
            <a:fld id="{9A68FE36-BDA6-4A87-8648-115964FC2835}" type="slidenum">
              <a:rPr lang="uk-UA" smtClean="0"/>
              <a:pPr/>
              <a:t>9</a:t>
            </a:fld>
            <a:endParaRPr lang="uk-UA" dirty="0"/>
          </a:p>
        </p:txBody>
      </p:sp>
    </p:spTree>
    <p:extLst>
      <p:ext uri="{BB962C8B-B14F-4D97-AF65-F5344CB8AC3E}">
        <p14:creationId xmlns:p14="http://schemas.microsoft.com/office/powerpoint/2010/main" val="1607586421"/>
      </p:ext>
    </p:extLst>
  </p:cSld>
  <p:clrMapOvr>
    <a:masterClrMapping/>
  </p:clrMapOvr>
</p:sld>
</file>

<file path=ppt/theme/theme1.xml><?xml version="1.0" encoding="utf-8"?>
<a:theme xmlns:a="http://schemas.openxmlformats.org/drawingml/2006/main" name="Title Slides">
  <a:themeElements>
    <a:clrScheme name="Hashicorp">
      <a:dk1>
        <a:sysClr val="windowText" lastClr="000000"/>
      </a:dk1>
      <a:lt1>
        <a:sysClr val="window" lastClr="FFFFFF"/>
      </a:lt1>
      <a:dk2>
        <a:srgbClr val="44546A"/>
      </a:dk2>
      <a:lt2>
        <a:srgbClr val="E7E6E6"/>
      </a:lt2>
      <a:accent1>
        <a:srgbClr val="7C8797"/>
      </a:accent1>
      <a:accent2>
        <a:srgbClr val="1563FF"/>
      </a:accent2>
      <a:accent3>
        <a:srgbClr val="18AEFF"/>
      </a:accent3>
      <a:accent4>
        <a:srgbClr val="5C4EE5"/>
      </a:accent4>
      <a:accent5>
        <a:srgbClr val="25BA81"/>
      </a:accent5>
      <a:accent6>
        <a:srgbClr val="C62A71"/>
      </a:accent6>
      <a:hlink>
        <a:srgbClr val="0563C1"/>
      </a:hlink>
      <a:folHlink>
        <a:srgbClr val="954F72"/>
      </a:folHlink>
    </a:clrScheme>
    <a:fontScheme name="Test">
      <a:majorFont>
        <a:latin typeface="Tahoma Bol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spPr>
      <a:bodyPr rtlCol="0" anchor="ctr"/>
      <a:lstStyle>
        <a:defPPr algn="ctr">
          <a:defRPr sz="18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800" dirty="0" err="1"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Hashicorp_Template_2017-05-02" id="{507C8A27-4C2B-D645-9DEE-0131BE741135}" vid="{1223D2D7-4C7F-B148-98E8-4C450A6E7BC0}"/>
    </a:ext>
  </a:extLst>
</a:theme>
</file>

<file path=ppt/theme/theme2.xml><?xml version="1.0" encoding="utf-8"?>
<a:theme xmlns:a="http://schemas.openxmlformats.org/drawingml/2006/main" name="Content">
  <a:themeElements>
    <a:clrScheme name="Hashicorp">
      <a:dk1>
        <a:sysClr val="windowText" lastClr="000000"/>
      </a:dk1>
      <a:lt1>
        <a:sysClr val="window" lastClr="FFFFFF"/>
      </a:lt1>
      <a:dk2>
        <a:srgbClr val="44546A"/>
      </a:dk2>
      <a:lt2>
        <a:srgbClr val="E7E6E6"/>
      </a:lt2>
      <a:accent1>
        <a:srgbClr val="7C8797"/>
      </a:accent1>
      <a:accent2>
        <a:srgbClr val="1563FF"/>
      </a:accent2>
      <a:accent3>
        <a:srgbClr val="18AEFF"/>
      </a:accent3>
      <a:accent4>
        <a:srgbClr val="5C4EE5"/>
      </a:accent4>
      <a:accent5>
        <a:srgbClr val="25BA81"/>
      </a:accent5>
      <a:accent6>
        <a:srgbClr val="C62A71"/>
      </a:accent6>
      <a:hlink>
        <a:srgbClr val="0563C1"/>
      </a:hlink>
      <a:folHlink>
        <a:srgbClr val="954F72"/>
      </a:folHlink>
    </a:clrScheme>
    <a:fontScheme name="Test">
      <a:majorFont>
        <a:latin typeface="Tahoma Bol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2"/>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smtClean="0">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Hashicorp_Template_2017-05-02" id="{507C8A27-4C2B-D645-9DEE-0131BE741135}" vid="{80DAAB50-B073-BE4D-8471-43C882996A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Hashicorp_Template_2017-05-18</Template>
  <TotalTime>143</TotalTime>
  <Words>851</Words>
  <Application>Microsoft Macintosh PowerPoint</Application>
  <PresentationFormat>On-screen Show (16:9)</PresentationFormat>
  <Paragraphs>102</Paragraphs>
  <Slides>13</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.AppleSystemUIFont</vt:lpstr>
      <vt:lpstr>Arial</vt:lpstr>
      <vt:lpstr>Calibri</vt:lpstr>
      <vt:lpstr>Consolas</vt:lpstr>
      <vt:lpstr>Gill Sans</vt:lpstr>
      <vt:lpstr>Helvetica Neue Regular</vt:lpstr>
      <vt:lpstr>Tahoma Bold</vt:lpstr>
      <vt:lpstr>Verdana</vt:lpstr>
      <vt:lpstr>Wingdings</vt:lpstr>
      <vt:lpstr>Title Slides</vt:lpstr>
      <vt:lpstr>Content</vt:lpstr>
      <vt:lpstr>PowerPoint Presentation</vt:lpstr>
      <vt:lpstr>Objectives</vt:lpstr>
      <vt:lpstr>About the Sock Shop Application</vt:lpstr>
      <vt:lpstr>Sock Shop Microservices Deployed by Nomad</vt:lpstr>
      <vt:lpstr>How HashiCorp Solutions Are Used</vt:lpstr>
      <vt:lpstr>Other Technologies Used</vt:lpstr>
      <vt:lpstr>How HashiCorp Runs Microservices in the Cloud</vt:lpstr>
      <vt:lpstr>Packer</vt:lpstr>
      <vt:lpstr>Terraform</vt:lpstr>
      <vt:lpstr>Nomad</vt:lpstr>
      <vt:lpstr>Consul</vt:lpstr>
      <vt:lpstr>Vault</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 Liese</dc:creator>
  <cp:lastModifiedBy>Roger Berlind</cp:lastModifiedBy>
  <cp:revision>15</cp:revision>
  <dcterms:created xsi:type="dcterms:W3CDTF">2017-05-18T21:37:54Z</dcterms:created>
  <dcterms:modified xsi:type="dcterms:W3CDTF">2018-04-24T16:24:57Z</dcterms:modified>
</cp:coreProperties>
</file>