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6" r:id="rId1"/>
    <p:sldMasterId id="2147483895" r:id="rId2"/>
  </p:sldMasterIdLst>
  <p:notesMasterIdLst>
    <p:notesMasterId r:id="rId15"/>
  </p:notesMasterIdLst>
  <p:handoutMasterIdLst>
    <p:handoutMasterId r:id="rId16"/>
  </p:handoutMasterIdLst>
  <p:sldIdLst>
    <p:sldId id="296" r:id="rId3"/>
    <p:sldId id="262" r:id="rId4"/>
    <p:sldId id="297" r:id="rId5"/>
    <p:sldId id="298" r:id="rId6"/>
    <p:sldId id="299" r:id="rId7"/>
    <p:sldId id="300" r:id="rId8"/>
    <p:sldId id="301" r:id="rId9"/>
    <p:sldId id="302" r:id="rId10"/>
    <p:sldId id="303" r:id="rId11"/>
    <p:sldId id="304" r:id="rId12"/>
    <p:sldId id="305" r:id="rId13"/>
    <p:sldId id="306" r:id="rId14"/>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620">
          <p15:clr>
            <a:srgbClr val="A4A3A4"/>
          </p15:clr>
        </p15:guide>
        <p15:guide id="4"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5BCC"/>
    <a:srgbClr val="1D94DE"/>
    <a:srgbClr val="1563FF"/>
    <a:srgbClr val="25BA81"/>
    <a:srgbClr val="EEEEEE"/>
    <a:srgbClr val="262626"/>
    <a:srgbClr val="000000"/>
    <a:srgbClr val="5933C2"/>
    <a:srgbClr val="951F55"/>
    <a:srgbClr val="1F99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41" autoAdjust="0"/>
    <p:restoredTop sz="95166"/>
  </p:normalViewPr>
  <p:slideViewPr>
    <p:cSldViewPr snapToGrid="0" snapToObjects="1" showGuides="1">
      <p:cViewPr varScale="1">
        <p:scale>
          <a:sx n="160" d="100"/>
          <a:sy n="160" d="100"/>
        </p:scale>
        <p:origin x="640" y="168"/>
      </p:cViewPr>
      <p:guideLst>
        <p:guide orient="horz" pos="1620"/>
        <p:guide pos="2880"/>
      </p:guideLst>
    </p:cSldViewPr>
  </p:slideViewPr>
  <p:notesTextViewPr>
    <p:cViewPr>
      <p:scale>
        <a:sx n="1" d="1"/>
        <a:sy n="1" d="1"/>
      </p:scale>
      <p:origin x="0" y="0"/>
    </p:cViewPr>
  </p:notesTextViewPr>
  <p:sorterViewPr>
    <p:cViewPr>
      <p:scale>
        <a:sx n="128" d="100"/>
        <a:sy n="128" d="100"/>
      </p:scale>
      <p:origin x="0" y="0"/>
    </p:cViewPr>
  </p:sorterViewPr>
  <p:notesViewPr>
    <p:cSldViewPr snapToGrid="0" snapToObjects="1" showGuides="1">
      <p:cViewPr varScale="1">
        <p:scale>
          <a:sx n="170" d="100"/>
          <a:sy n="170" d="100"/>
        </p:scale>
        <p:origin x="5376"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C630C3-FFBB-4FFF-84FB-B5F6AF3DA18B}" type="datetimeFigureOut">
              <a:rPr lang="en-US" smtClean="0"/>
              <a:t>4/4/18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6E0A69-6CB3-414D-B93C-75DFD8FE57D7}" type="slidenum">
              <a:rPr lang="en-US" smtClean="0"/>
              <a:t>‹#›</a:t>
            </a:fld>
            <a:endParaRPr lang="en-US"/>
          </a:p>
        </p:txBody>
      </p:sp>
    </p:spTree>
    <p:extLst>
      <p:ext uri="{BB962C8B-B14F-4D97-AF65-F5344CB8AC3E}">
        <p14:creationId xmlns:p14="http://schemas.microsoft.com/office/powerpoint/2010/main" val="37199500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87AF2B-DA74-49C9-8A28-47E51096BFE8}" type="datetimeFigureOut">
              <a:rPr lang="en-US" smtClean="0"/>
              <a:t>4/4/18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EB0907-053D-4ED0-AC50-E92932B515E4}" type="slidenum">
              <a:rPr lang="en-US" smtClean="0"/>
              <a:t>‹#›</a:t>
            </a:fld>
            <a:endParaRPr lang="en-US"/>
          </a:p>
        </p:txBody>
      </p:sp>
    </p:spTree>
    <p:extLst>
      <p:ext uri="{BB962C8B-B14F-4D97-AF65-F5344CB8AC3E}">
        <p14:creationId xmlns:p14="http://schemas.microsoft.com/office/powerpoint/2010/main" val="3188980968"/>
      </p:ext>
    </p:extLst>
  </p:cSld>
  <p:clrMap bg1="lt1" tx1="dk1" bg2="lt2" tx2="dk2" accent1="accent1" accent2="accent2" accent3="accent3" accent4="accent4" accent5="accent5" accent6="accent6" hlink="hlink" folHlink="folHlink"/>
  <p:hf hdr="0" ftr="0" dt="0"/>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EB0907-053D-4ED0-AC50-E92932B515E4}" type="slidenum">
              <a:rPr lang="en-US" smtClean="0"/>
              <a:t>1</a:t>
            </a:fld>
            <a:endParaRPr lang="en-US"/>
          </a:p>
        </p:txBody>
      </p:sp>
    </p:spTree>
    <p:extLst>
      <p:ext uri="{BB962C8B-B14F-4D97-AF65-F5344CB8AC3E}">
        <p14:creationId xmlns:p14="http://schemas.microsoft.com/office/powerpoint/2010/main" val="1164075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EB0907-053D-4ED0-AC50-E92932B515E4}" type="slidenum">
              <a:rPr lang="en-US" smtClean="0"/>
              <a:t>2</a:t>
            </a:fld>
            <a:endParaRPr lang="en-US"/>
          </a:p>
        </p:txBody>
      </p:sp>
    </p:spTree>
    <p:extLst>
      <p:ext uri="{BB962C8B-B14F-4D97-AF65-F5344CB8AC3E}">
        <p14:creationId xmlns:p14="http://schemas.microsoft.com/office/powerpoint/2010/main" val="1088236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EB0907-053D-4ED0-AC50-E92932B515E4}" type="slidenum">
              <a:rPr lang="en-US" smtClean="0"/>
              <a:t>3</a:t>
            </a:fld>
            <a:endParaRPr lang="en-US"/>
          </a:p>
        </p:txBody>
      </p:sp>
    </p:spTree>
    <p:extLst>
      <p:ext uri="{BB962C8B-B14F-4D97-AF65-F5344CB8AC3E}">
        <p14:creationId xmlns:p14="http://schemas.microsoft.com/office/powerpoint/2010/main" val="29315683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Canopy">
    <p:bg>
      <p:bgPr>
        <a:solidFill>
          <a:schemeClr val="tx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 name="Rectangle 2"/>
          <p:cNvSpPr/>
          <p:nvPr userDrawn="1"/>
        </p:nvSpPr>
        <p:spPr>
          <a:xfrm>
            <a:off x="638128" y="1155815"/>
            <a:ext cx="4814570" cy="398768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Verdana" charset="0"/>
            </a:endParaRPr>
          </a:p>
        </p:txBody>
      </p:sp>
      <p:sp>
        <p:nvSpPr>
          <p:cNvPr id="11" name="AutoShape 3"/>
          <p:cNvSpPr>
            <a:spLocks noChangeAspect="1" noChangeArrowheads="1" noTextEdit="1"/>
          </p:cNvSpPr>
          <p:nvPr userDrawn="1"/>
        </p:nvSpPr>
        <p:spPr bwMode="auto">
          <a:xfrm>
            <a:off x="1072903" y="520394"/>
            <a:ext cx="1102068" cy="1153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Verdana" charset="0"/>
            </a:endParaRPr>
          </a:p>
        </p:txBody>
      </p:sp>
      <p:sp>
        <p:nvSpPr>
          <p:cNvPr id="12" name="Rectangle 5"/>
          <p:cNvSpPr>
            <a:spLocks noChangeArrowheads="1"/>
          </p:cNvSpPr>
          <p:nvPr userDrawn="1"/>
        </p:nvSpPr>
        <p:spPr bwMode="auto">
          <a:xfrm>
            <a:off x="1071173" y="520394"/>
            <a:ext cx="1102068" cy="1155701"/>
          </a:xfrm>
          <a:prstGeom prst="rect">
            <a:avLst/>
          </a:prstGeom>
          <a:solidFill>
            <a:srgbClr val="1563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Verdana" charset="0"/>
            </a:endParaRPr>
          </a:p>
        </p:txBody>
      </p:sp>
      <p:sp>
        <p:nvSpPr>
          <p:cNvPr id="19" name="Text Placeholder 18"/>
          <p:cNvSpPr>
            <a:spLocks noGrp="1"/>
          </p:cNvSpPr>
          <p:nvPr userDrawn="1">
            <p:ph type="body" sz="quarter" idx="10"/>
          </p:nvPr>
        </p:nvSpPr>
        <p:spPr>
          <a:xfrm>
            <a:off x="876300" y="1971675"/>
            <a:ext cx="4324350" cy="1847850"/>
          </a:xfrm>
          <a:prstGeom prst="rect">
            <a:avLst/>
          </a:prstGeom>
        </p:spPr>
        <p:txBody>
          <a:bodyPr wrap="square" lIns="0" tIns="0" rIns="0" bIns="0" anchor="b" anchorCtr="0"/>
          <a:lstStyle>
            <a:lvl1pPr marL="0" indent="0">
              <a:buNone/>
              <a:defRPr sz="3200" b="0" i="0">
                <a:solidFill>
                  <a:schemeClr val="bg1"/>
                </a:solidFill>
                <a:latin typeface="+mj-lt"/>
                <a:ea typeface="Verdana" panose="020B0604030504040204" pitchFamily="34" charset="0"/>
                <a:cs typeface="Verdana" panose="020B0604030504040204" pitchFamily="34" charset="0"/>
              </a:defRPr>
            </a:lvl1pPr>
            <a:lvl2pPr marL="457200" indent="0">
              <a:buNone/>
              <a:defRPr/>
            </a:lvl2pPr>
          </a:lstStyle>
          <a:p>
            <a:pPr lvl="0"/>
            <a:r>
              <a:rPr lang="en-US"/>
              <a:t>Click to edit Master text styles</a:t>
            </a:r>
          </a:p>
          <a:p>
            <a:pPr lvl="1"/>
            <a:r>
              <a:rPr lang="en-US"/>
              <a:t>Second level</a:t>
            </a:r>
          </a:p>
          <a:p>
            <a:pPr lvl="2"/>
            <a:r>
              <a:rPr lang="en-US"/>
              <a:t>Third level</a:t>
            </a:r>
          </a:p>
          <a:p>
            <a:pPr lvl="3"/>
            <a:r>
              <a:rPr lang="en-US"/>
              <a:t>Fourth level</a:t>
            </a:r>
          </a:p>
        </p:txBody>
      </p:sp>
      <p:sp>
        <p:nvSpPr>
          <p:cNvPr id="22" name="Text Placeholder 21"/>
          <p:cNvSpPr>
            <a:spLocks noGrp="1"/>
          </p:cNvSpPr>
          <p:nvPr userDrawn="1">
            <p:ph type="body" sz="quarter" idx="11" hasCustomPrompt="1"/>
          </p:nvPr>
        </p:nvSpPr>
        <p:spPr>
          <a:xfrm>
            <a:off x="876300" y="3905250"/>
            <a:ext cx="4324350" cy="819150"/>
          </a:xfrm>
          <a:prstGeom prst="rect">
            <a:avLst/>
          </a:prstGeom>
        </p:spPr>
        <p:txBody>
          <a:bodyPr lIns="0" rIns="0"/>
          <a:lstStyle>
            <a:lvl1pPr marL="0" indent="0">
              <a:buNone/>
              <a:defRPr sz="1600" b="0" i="0">
                <a:solidFill>
                  <a:schemeClr val="tx2">
                    <a:lumMod val="60000"/>
                    <a:lumOff val="40000"/>
                  </a:schemeClr>
                </a:solidFill>
                <a:latin typeface="Verdana" charset="0"/>
                <a:ea typeface="Verdana" panose="020B0604030504040204" pitchFamily="34" charset="0"/>
                <a:cs typeface="Verdana" panose="020B0604030504040204" pitchFamily="34" charset="0"/>
              </a:defRPr>
            </a:lvl1pPr>
            <a:lvl2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2pPr>
            <a:lvl3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3pPr>
            <a:lvl4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4pPr>
            <a:lvl5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Presenter Name, Title</a:t>
            </a:r>
          </a:p>
        </p:txBody>
      </p:sp>
      <p:sp>
        <p:nvSpPr>
          <p:cNvPr id="23" name="Rectangle 22"/>
          <p:cNvSpPr/>
          <p:nvPr userDrawn="1"/>
        </p:nvSpPr>
        <p:spPr>
          <a:xfrm>
            <a:off x="773100" y="4822195"/>
            <a:ext cx="1497526" cy="200055"/>
          </a:xfrm>
          <a:prstGeom prst="rect">
            <a:avLst/>
          </a:prstGeom>
        </p:spPr>
        <p:txBody>
          <a:bodyPr wrap="none">
            <a:spAutoFit/>
          </a:bodyPr>
          <a:lstStyle/>
          <a:p>
            <a:r>
              <a:rPr lang="en-US" sz="700" b="0" i="0" dirty="0">
                <a:solidFill>
                  <a:schemeClr val="tx2"/>
                </a:solidFill>
                <a:effectLst/>
                <a:latin typeface="Verdana" panose="020B0604030504040204" pitchFamily="34" charset="0"/>
                <a:ea typeface="Verdana" panose="020B0604030504040204" pitchFamily="34" charset="0"/>
                <a:cs typeface="Verdana" panose="020B0604030504040204" pitchFamily="34" charset="0"/>
              </a:rPr>
              <a:t>Copyright © 2018 HashiCorp</a:t>
            </a:r>
            <a:endParaRPr lang="en-US" sz="700" b="0" i="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8588" y="681643"/>
            <a:ext cx="890612" cy="890610"/>
          </a:xfrm>
          <a:prstGeom prst="rect">
            <a:avLst/>
          </a:prstGeom>
        </p:spPr>
      </p:pic>
    </p:spTree>
    <p:extLst>
      <p:ext uri="{BB962C8B-B14F-4D97-AF65-F5344CB8AC3E}">
        <p14:creationId xmlns:p14="http://schemas.microsoft.com/office/powerpoint/2010/main" val="551966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 Consul">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srcRect r="17890" b="18077"/>
          <a:stretch/>
        </p:blipFill>
        <p:spPr>
          <a:xfrm>
            <a:off x="0" y="-8299"/>
            <a:ext cx="9144000" cy="5148336"/>
          </a:xfrm>
          <a:prstGeom prst="rect">
            <a:avLst/>
          </a:prstGeom>
        </p:spPr>
      </p:pic>
      <p:sp>
        <p:nvSpPr>
          <p:cNvPr id="5" name="Rectangle 4"/>
          <p:cNvSpPr/>
          <p:nvPr userDrawn="1"/>
        </p:nvSpPr>
        <p:spPr>
          <a:xfrm>
            <a:off x="638128" y="1155815"/>
            <a:ext cx="4814570" cy="3987685"/>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Verdana" charset="0"/>
            </a:endParaRPr>
          </a:p>
        </p:txBody>
      </p:sp>
      <p:sp>
        <p:nvSpPr>
          <p:cNvPr id="7" name="AutoShape 3"/>
          <p:cNvSpPr>
            <a:spLocks noChangeAspect="1" noChangeArrowheads="1" noTextEdit="1"/>
          </p:cNvSpPr>
          <p:nvPr userDrawn="1"/>
        </p:nvSpPr>
        <p:spPr bwMode="auto">
          <a:xfrm>
            <a:off x="1072903" y="520394"/>
            <a:ext cx="1102068" cy="1153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Verdana" charset="0"/>
            </a:endParaRPr>
          </a:p>
        </p:txBody>
      </p:sp>
      <p:sp>
        <p:nvSpPr>
          <p:cNvPr id="8" name="Rectangle 5"/>
          <p:cNvSpPr>
            <a:spLocks noChangeArrowheads="1"/>
          </p:cNvSpPr>
          <p:nvPr userDrawn="1"/>
        </p:nvSpPr>
        <p:spPr bwMode="auto">
          <a:xfrm>
            <a:off x="1071173" y="520394"/>
            <a:ext cx="1102068" cy="1155701"/>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Verdana" charset="0"/>
            </a:endParaRPr>
          </a:p>
        </p:txBody>
      </p:sp>
      <p:sp>
        <p:nvSpPr>
          <p:cNvPr id="13" name="Text Placeholder 18"/>
          <p:cNvSpPr>
            <a:spLocks noGrp="1"/>
          </p:cNvSpPr>
          <p:nvPr userDrawn="1">
            <p:ph type="body" sz="quarter" idx="10"/>
          </p:nvPr>
        </p:nvSpPr>
        <p:spPr>
          <a:xfrm>
            <a:off x="876300" y="1971675"/>
            <a:ext cx="4324350" cy="1847850"/>
          </a:xfrm>
          <a:prstGeom prst="rect">
            <a:avLst/>
          </a:prstGeom>
        </p:spPr>
        <p:txBody>
          <a:bodyPr wrap="square" lIns="0" tIns="0" rIns="0" bIns="0" anchor="b" anchorCtr="0"/>
          <a:lstStyle>
            <a:lvl1pPr marL="0" indent="0">
              <a:buNone/>
              <a:defRPr sz="3200" b="0" i="0">
                <a:solidFill>
                  <a:schemeClr val="tx1"/>
                </a:solidFill>
                <a:latin typeface="+mj-lt"/>
              </a:defRPr>
            </a:lvl1pPr>
            <a:lvl2pPr marL="457200" indent="0">
              <a:buNone/>
              <a:defRPr/>
            </a:lvl2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21"/>
          <p:cNvSpPr>
            <a:spLocks noGrp="1"/>
          </p:cNvSpPr>
          <p:nvPr userDrawn="1">
            <p:ph type="body" sz="quarter" idx="11" hasCustomPrompt="1"/>
          </p:nvPr>
        </p:nvSpPr>
        <p:spPr>
          <a:xfrm>
            <a:off x="876300" y="3905250"/>
            <a:ext cx="4324350" cy="819150"/>
          </a:xfrm>
          <a:prstGeom prst="rect">
            <a:avLst/>
          </a:prstGeom>
        </p:spPr>
        <p:txBody>
          <a:bodyPr lIns="0" rIns="0"/>
          <a:lstStyle>
            <a:lvl1pPr marL="0" indent="0">
              <a:buNone/>
              <a:defRPr sz="1600" b="0" i="0">
                <a:solidFill>
                  <a:schemeClr val="accent6"/>
                </a:solidFill>
                <a:latin typeface="Verdana" charset="0"/>
                <a:ea typeface="Verdana" panose="020B0604030504040204" pitchFamily="34" charset="0"/>
                <a:cs typeface="Verdana" panose="020B0604030504040204" pitchFamily="34" charset="0"/>
              </a:defRPr>
            </a:lvl1pPr>
            <a:lvl2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2pPr>
            <a:lvl3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3pPr>
            <a:lvl4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4pPr>
            <a:lvl5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Presenter Name, Title</a:t>
            </a:r>
          </a:p>
        </p:txBody>
      </p:sp>
      <p:sp>
        <p:nvSpPr>
          <p:cNvPr id="16" name="Rectangle 15"/>
          <p:cNvSpPr/>
          <p:nvPr userDrawn="1"/>
        </p:nvSpPr>
        <p:spPr>
          <a:xfrm>
            <a:off x="773100" y="4822195"/>
            <a:ext cx="1497526" cy="200055"/>
          </a:xfrm>
          <a:prstGeom prst="rect">
            <a:avLst/>
          </a:prstGeom>
        </p:spPr>
        <p:txBody>
          <a:bodyPr wrap="none">
            <a:spAutoFit/>
          </a:bodyPr>
          <a:lstStyle/>
          <a:p>
            <a:r>
              <a:rPr lang="en-US" sz="700" b="0" i="0" dirty="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rPr>
              <a:t>Copyright © 2018 HashiCorp</a:t>
            </a:r>
            <a:endParaRPr lang="en-US" sz="700" b="0" i="0" dirty="0">
              <a:solidFill>
                <a:schemeClr val="bg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87905" y="751784"/>
            <a:ext cx="468604" cy="691190"/>
          </a:xfrm>
          <a:prstGeom prst="rect">
            <a:avLst/>
          </a:prstGeom>
        </p:spPr>
      </p:pic>
    </p:spTree>
    <p:extLst>
      <p:ext uri="{BB962C8B-B14F-4D97-AF65-F5344CB8AC3E}">
        <p14:creationId xmlns:p14="http://schemas.microsoft.com/office/powerpoint/2010/main" val="522194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Noma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1" y="-8299"/>
            <a:ext cx="9129292" cy="5151799"/>
          </a:xfrm>
          <a:prstGeom prst="rect">
            <a:avLst/>
          </a:prstGeom>
        </p:spPr>
      </p:pic>
      <p:sp>
        <p:nvSpPr>
          <p:cNvPr id="5" name="Rectangle 4"/>
          <p:cNvSpPr/>
          <p:nvPr userDrawn="1"/>
        </p:nvSpPr>
        <p:spPr>
          <a:xfrm>
            <a:off x="638128" y="1155815"/>
            <a:ext cx="4814570" cy="398768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Verdana" charset="0"/>
            </a:endParaRPr>
          </a:p>
        </p:txBody>
      </p:sp>
      <p:sp>
        <p:nvSpPr>
          <p:cNvPr id="7" name="AutoShape 3"/>
          <p:cNvSpPr>
            <a:spLocks noChangeAspect="1" noChangeArrowheads="1" noTextEdit="1"/>
          </p:cNvSpPr>
          <p:nvPr userDrawn="1"/>
        </p:nvSpPr>
        <p:spPr bwMode="auto">
          <a:xfrm>
            <a:off x="1072903" y="520394"/>
            <a:ext cx="1102068" cy="1153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Verdana" charset="0"/>
            </a:endParaRPr>
          </a:p>
        </p:txBody>
      </p:sp>
      <p:sp>
        <p:nvSpPr>
          <p:cNvPr id="8" name="Rectangle 5"/>
          <p:cNvSpPr>
            <a:spLocks noChangeArrowheads="1"/>
          </p:cNvSpPr>
          <p:nvPr userDrawn="1"/>
        </p:nvSpPr>
        <p:spPr bwMode="auto">
          <a:xfrm>
            <a:off x="1071173" y="520394"/>
            <a:ext cx="1102068" cy="1155701"/>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Verdana" charset="0"/>
            </a:endParaRPr>
          </a:p>
        </p:txBody>
      </p:sp>
      <p:sp>
        <p:nvSpPr>
          <p:cNvPr id="13" name="Text Placeholder 18"/>
          <p:cNvSpPr>
            <a:spLocks noGrp="1"/>
          </p:cNvSpPr>
          <p:nvPr userDrawn="1">
            <p:ph type="body" sz="quarter" idx="10"/>
          </p:nvPr>
        </p:nvSpPr>
        <p:spPr>
          <a:xfrm>
            <a:off x="876300" y="1971675"/>
            <a:ext cx="4324350" cy="1847850"/>
          </a:xfrm>
          <a:prstGeom prst="rect">
            <a:avLst/>
          </a:prstGeom>
        </p:spPr>
        <p:txBody>
          <a:bodyPr wrap="square" lIns="0" tIns="0" rIns="0" bIns="0" anchor="b" anchorCtr="0"/>
          <a:lstStyle>
            <a:lvl1pPr marL="0" indent="0">
              <a:buNone/>
              <a:defRPr sz="3200" b="0" i="0">
                <a:solidFill>
                  <a:schemeClr val="tx1"/>
                </a:solidFill>
                <a:latin typeface="+mj-lt"/>
              </a:defRPr>
            </a:lvl1pPr>
            <a:lvl2pPr marL="457200" indent="0">
              <a:buNone/>
              <a:defRPr/>
            </a:lvl2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21"/>
          <p:cNvSpPr>
            <a:spLocks noGrp="1"/>
          </p:cNvSpPr>
          <p:nvPr userDrawn="1">
            <p:ph type="body" sz="quarter" idx="11" hasCustomPrompt="1"/>
          </p:nvPr>
        </p:nvSpPr>
        <p:spPr>
          <a:xfrm>
            <a:off x="876300" y="3905250"/>
            <a:ext cx="4324350" cy="819150"/>
          </a:xfrm>
          <a:prstGeom prst="rect">
            <a:avLst/>
          </a:prstGeom>
        </p:spPr>
        <p:txBody>
          <a:bodyPr lIns="0" rIns="0"/>
          <a:lstStyle>
            <a:lvl1pPr marL="0" indent="0">
              <a:buNone/>
              <a:defRPr sz="1600" b="0" i="0">
                <a:solidFill>
                  <a:srgbClr val="25BA81"/>
                </a:solidFill>
                <a:latin typeface="Verdana" charset="0"/>
                <a:ea typeface="Verdana" panose="020B0604030504040204" pitchFamily="34" charset="0"/>
                <a:cs typeface="Verdana" panose="020B0604030504040204" pitchFamily="34" charset="0"/>
              </a:defRPr>
            </a:lvl1pPr>
            <a:lvl2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2pPr>
            <a:lvl3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3pPr>
            <a:lvl4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4pPr>
            <a:lvl5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Presenter Name, Title</a:t>
            </a:r>
          </a:p>
        </p:txBody>
      </p:sp>
      <p:sp>
        <p:nvSpPr>
          <p:cNvPr id="16" name="Rectangle 15"/>
          <p:cNvSpPr/>
          <p:nvPr userDrawn="1"/>
        </p:nvSpPr>
        <p:spPr>
          <a:xfrm>
            <a:off x="773100" y="4822195"/>
            <a:ext cx="1497526" cy="200055"/>
          </a:xfrm>
          <a:prstGeom prst="rect">
            <a:avLst/>
          </a:prstGeom>
        </p:spPr>
        <p:txBody>
          <a:bodyPr wrap="none">
            <a:spAutoFit/>
          </a:bodyPr>
          <a:lstStyle/>
          <a:p>
            <a:r>
              <a:rPr lang="en-US" sz="700" b="0" i="0" dirty="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rPr>
              <a:t>Copyright © 2018 HashiCorp</a:t>
            </a:r>
            <a:endParaRPr lang="en-US" sz="700" b="0" i="0" dirty="0">
              <a:solidFill>
                <a:schemeClr val="bg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50540" y="677356"/>
            <a:ext cx="533678" cy="770197"/>
          </a:xfrm>
          <a:prstGeom prst="rect">
            <a:avLst/>
          </a:prstGeom>
        </p:spPr>
      </p:pic>
    </p:spTree>
    <p:extLst>
      <p:ext uri="{BB962C8B-B14F-4D97-AF65-F5344CB8AC3E}">
        <p14:creationId xmlns:p14="http://schemas.microsoft.com/office/powerpoint/2010/main" val="398822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Info - Image-Terraform">
    <p:bg>
      <p:bgPr>
        <a:solidFill>
          <a:srgbClr val="5933C2"/>
        </a:soli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srcRect l="1" r="18848" b="24026"/>
          <a:stretch/>
        </p:blipFill>
        <p:spPr>
          <a:xfrm>
            <a:off x="0" y="0"/>
            <a:ext cx="9144000" cy="5143500"/>
          </a:xfrm>
          <a:prstGeom prst="rect">
            <a:avLst/>
          </a:prstGeom>
        </p:spPr>
      </p:pic>
      <p:sp>
        <p:nvSpPr>
          <p:cNvPr id="2" name="Rectangle 1"/>
          <p:cNvSpPr/>
          <p:nvPr userDrawn="1"/>
        </p:nvSpPr>
        <p:spPr>
          <a:xfrm>
            <a:off x="2765146" y="0"/>
            <a:ext cx="6378854"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Verdana" charset="0"/>
            </a:endParaRPr>
          </a:p>
        </p:txBody>
      </p:sp>
      <p:sp>
        <p:nvSpPr>
          <p:cNvPr id="25" name="Picture Placeholder 4"/>
          <p:cNvSpPr>
            <a:spLocks noGrp="1"/>
          </p:cNvSpPr>
          <p:nvPr>
            <p:ph type="pic" sz="quarter" idx="43"/>
          </p:nvPr>
        </p:nvSpPr>
        <p:spPr>
          <a:xfrm>
            <a:off x="3011549" y="280289"/>
            <a:ext cx="5886047" cy="4573366"/>
          </a:xfrm>
          <a:prstGeom prst="rect">
            <a:avLst/>
          </a:prstGeom>
          <a:solidFill>
            <a:schemeClr val="bg2"/>
          </a:solidFill>
          <a:ln w="6350">
            <a:solidFill>
              <a:schemeClr val="accent1">
                <a:lumMod val="40000"/>
                <a:lumOff val="60000"/>
              </a:schemeClr>
            </a:solidFill>
          </a:ln>
        </p:spPr>
        <p:txBody>
          <a:bodyPr anchor="t" anchorCtr="0"/>
          <a:lstStyle>
            <a:lvl1pPr marL="0" indent="0" algn="ctr">
              <a:buNone/>
              <a:defRPr sz="2000" b="0" i="0">
                <a:solidFill>
                  <a:schemeClr val="tx1">
                    <a:lumMod val="75000"/>
                    <a:lumOff val="25000"/>
                  </a:schemeClr>
                </a:solidFill>
                <a:latin typeface="Verdana" charset="0"/>
                <a:ea typeface="Verdana" panose="020B0604030504040204" pitchFamily="34" charset="0"/>
                <a:cs typeface="Verdana" panose="020B0604030504040204" pitchFamily="34" charset="0"/>
              </a:defRPr>
            </a:lvl1pPr>
          </a:lstStyle>
          <a:p>
            <a:r>
              <a:rPr lang="en-US"/>
              <a:t>Drag picture to placeholder or click icon to add</a:t>
            </a:r>
            <a:endParaRPr lang="en-US" dirty="0"/>
          </a:p>
        </p:txBody>
      </p:sp>
      <p:sp>
        <p:nvSpPr>
          <p:cNvPr id="15" name="Text Placeholder 18"/>
          <p:cNvSpPr>
            <a:spLocks noGrp="1"/>
          </p:cNvSpPr>
          <p:nvPr>
            <p:ph type="body" sz="quarter" idx="10"/>
          </p:nvPr>
        </p:nvSpPr>
        <p:spPr>
          <a:xfrm>
            <a:off x="0" y="1539434"/>
            <a:ext cx="2550834" cy="1334112"/>
          </a:xfrm>
          <a:prstGeom prst="rect">
            <a:avLst/>
          </a:prstGeom>
          <a:solidFill>
            <a:srgbClr val="5933C3"/>
          </a:solidFill>
        </p:spPr>
        <p:txBody>
          <a:bodyPr wrap="square" lIns="274320" tIns="0" rIns="0" bIns="91440" anchor="b" anchorCtr="0">
            <a:normAutofit/>
          </a:bodyPr>
          <a:lstStyle>
            <a:lvl1pPr marL="0" indent="0">
              <a:buNone/>
              <a:defRPr sz="1800" b="0" i="0">
                <a:solidFill>
                  <a:schemeClr val="bg1"/>
                </a:solidFill>
                <a:latin typeface="+mj-lt"/>
              </a:defRPr>
            </a:lvl1pPr>
            <a:lvl2pPr marL="457200" indent="0">
              <a:buNone/>
              <a:defRPr/>
            </a:lvl2pPr>
          </a:lstStyle>
          <a:p>
            <a:pPr lvl="0"/>
            <a:r>
              <a:rPr lang="en-US"/>
              <a:t>Click to edit Master text styles</a:t>
            </a:r>
          </a:p>
          <a:p>
            <a:pPr lvl="1"/>
            <a:r>
              <a:rPr lang="en-US"/>
              <a:t>Second level</a:t>
            </a:r>
          </a:p>
        </p:txBody>
      </p:sp>
      <p:sp>
        <p:nvSpPr>
          <p:cNvPr id="16" name="Text Placeholder 21"/>
          <p:cNvSpPr>
            <a:spLocks noGrp="1"/>
          </p:cNvSpPr>
          <p:nvPr>
            <p:ph type="body" sz="quarter" idx="11" hasCustomPrompt="1"/>
          </p:nvPr>
        </p:nvSpPr>
        <p:spPr>
          <a:xfrm>
            <a:off x="0" y="2873545"/>
            <a:ext cx="2550834" cy="1409088"/>
          </a:xfrm>
          <a:prstGeom prst="rect">
            <a:avLst/>
          </a:prstGeom>
          <a:solidFill>
            <a:srgbClr val="5933C3"/>
          </a:solidFill>
        </p:spPr>
        <p:txBody>
          <a:bodyPr lIns="274320" tIns="45720" bIns="91440"/>
          <a:lstStyle>
            <a:lvl1pPr marL="0" indent="0">
              <a:buNone/>
              <a:defRPr sz="1400" b="0" i="0">
                <a:solidFill>
                  <a:schemeClr val="bg1"/>
                </a:solidFill>
                <a:latin typeface="Verdana" charset="0"/>
                <a:ea typeface="Verdana" panose="020B0604030504040204" pitchFamily="34" charset="0"/>
                <a:cs typeface="Verdana" panose="020B0604030504040204" pitchFamily="34" charset="0"/>
              </a:defRPr>
            </a:lvl1pPr>
            <a:lvl2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2pPr>
            <a:lvl3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3pPr>
            <a:lvl4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4pPr>
            <a:lvl5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 or additional information will go here</a:t>
            </a:r>
          </a:p>
        </p:txBody>
      </p:sp>
      <p:grpSp>
        <p:nvGrpSpPr>
          <p:cNvPr id="17" name="Group 16"/>
          <p:cNvGrpSpPr/>
          <p:nvPr userDrawn="1"/>
        </p:nvGrpSpPr>
        <p:grpSpPr>
          <a:xfrm>
            <a:off x="247259" y="291250"/>
            <a:ext cx="680076" cy="772758"/>
            <a:chOff x="4467225" y="4113213"/>
            <a:chExt cx="931863" cy="1058862"/>
          </a:xfrm>
        </p:grpSpPr>
        <p:sp>
          <p:nvSpPr>
            <p:cNvPr id="18" name="Freeform 18"/>
            <p:cNvSpPr>
              <a:spLocks/>
            </p:cNvSpPr>
            <p:nvPr/>
          </p:nvSpPr>
          <p:spPr bwMode="auto">
            <a:xfrm>
              <a:off x="4789488" y="4297363"/>
              <a:ext cx="284163" cy="500062"/>
            </a:xfrm>
            <a:custGeom>
              <a:avLst/>
              <a:gdLst>
                <a:gd name="T0" fmla="*/ 0 w 179"/>
                <a:gd name="T1" fmla="*/ 0 h 315"/>
                <a:gd name="T2" fmla="*/ 179 w 179"/>
                <a:gd name="T3" fmla="*/ 105 h 315"/>
                <a:gd name="T4" fmla="*/ 179 w 179"/>
                <a:gd name="T5" fmla="*/ 315 h 315"/>
                <a:gd name="T6" fmla="*/ 0 w 179"/>
                <a:gd name="T7" fmla="*/ 210 h 315"/>
                <a:gd name="T8" fmla="*/ 0 w 179"/>
                <a:gd name="T9" fmla="*/ 0 h 315"/>
              </a:gdLst>
              <a:ahLst/>
              <a:cxnLst>
                <a:cxn ang="0">
                  <a:pos x="T0" y="T1"/>
                </a:cxn>
                <a:cxn ang="0">
                  <a:pos x="T2" y="T3"/>
                </a:cxn>
                <a:cxn ang="0">
                  <a:pos x="T4" y="T5"/>
                </a:cxn>
                <a:cxn ang="0">
                  <a:pos x="T6" y="T7"/>
                </a:cxn>
                <a:cxn ang="0">
                  <a:pos x="T8" y="T9"/>
                </a:cxn>
              </a:cxnLst>
              <a:rect l="0" t="0" r="r" b="b"/>
              <a:pathLst>
                <a:path w="179" h="315">
                  <a:moveTo>
                    <a:pt x="0" y="0"/>
                  </a:moveTo>
                  <a:lnTo>
                    <a:pt x="179" y="105"/>
                  </a:lnTo>
                  <a:lnTo>
                    <a:pt x="179" y="315"/>
                  </a:lnTo>
                  <a:lnTo>
                    <a:pt x="0" y="21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p:nvSpPr>
          <p:spPr bwMode="auto">
            <a:xfrm>
              <a:off x="5113338" y="4297363"/>
              <a:ext cx="285750" cy="500062"/>
            </a:xfrm>
            <a:custGeom>
              <a:avLst/>
              <a:gdLst>
                <a:gd name="T0" fmla="*/ 180 w 180"/>
                <a:gd name="T1" fmla="*/ 0 h 315"/>
                <a:gd name="T2" fmla="*/ 0 w 180"/>
                <a:gd name="T3" fmla="*/ 105 h 315"/>
                <a:gd name="T4" fmla="*/ 0 w 180"/>
                <a:gd name="T5" fmla="*/ 315 h 315"/>
                <a:gd name="T6" fmla="*/ 180 w 180"/>
                <a:gd name="T7" fmla="*/ 210 h 315"/>
                <a:gd name="T8" fmla="*/ 180 w 180"/>
                <a:gd name="T9" fmla="*/ 0 h 315"/>
              </a:gdLst>
              <a:ahLst/>
              <a:cxnLst>
                <a:cxn ang="0">
                  <a:pos x="T0" y="T1"/>
                </a:cxn>
                <a:cxn ang="0">
                  <a:pos x="T2" y="T3"/>
                </a:cxn>
                <a:cxn ang="0">
                  <a:pos x="T4" y="T5"/>
                </a:cxn>
                <a:cxn ang="0">
                  <a:pos x="T6" y="T7"/>
                </a:cxn>
                <a:cxn ang="0">
                  <a:pos x="T8" y="T9"/>
                </a:cxn>
              </a:cxnLst>
              <a:rect l="0" t="0" r="r" b="b"/>
              <a:pathLst>
                <a:path w="180" h="315">
                  <a:moveTo>
                    <a:pt x="180" y="0"/>
                  </a:moveTo>
                  <a:lnTo>
                    <a:pt x="0" y="105"/>
                  </a:lnTo>
                  <a:lnTo>
                    <a:pt x="0" y="315"/>
                  </a:lnTo>
                  <a:lnTo>
                    <a:pt x="180" y="210"/>
                  </a:lnTo>
                  <a:lnTo>
                    <a:pt x="180" y="0"/>
                  </a:lnTo>
                  <a:close/>
                </a:path>
              </a:pathLst>
            </a:custGeom>
            <a:solidFill>
              <a:srgbClr val="FFFFFF">
                <a:alpha val="80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p:cNvSpPr>
            <p:nvPr/>
          </p:nvSpPr>
          <p:spPr bwMode="auto">
            <a:xfrm>
              <a:off x="5113338" y="4297363"/>
              <a:ext cx="285750" cy="500062"/>
            </a:xfrm>
            <a:custGeom>
              <a:avLst/>
              <a:gdLst>
                <a:gd name="T0" fmla="*/ 180 w 180"/>
                <a:gd name="T1" fmla="*/ 0 h 315"/>
                <a:gd name="T2" fmla="*/ 0 w 180"/>
                <a:gd name="T3" fmla="*/ 105 h 315"/>
                <a:gd name="T4" fmla="*/ 0 w 180"/>
                <a:gd name="T5" fmla="*/ 315 h 315"/>
                <a:gd name="T6" fmla="*/ 180 w 180"/>
                <a:gd name="T7" fmla="*/ 210 h 315"/>
                <a:gd name="T8" fmla="*/ 180 w 180"/>
                <a:gd name="T9" fmla="*/ 0 h 315"/>
              </a:gdLst>
              <a:ahLst/>
              <a:cxnLst>
                <a:cxn ang="0">
                  <a:pos x="T0" y="T1"/>
                </a:cxn>
                <a:cxn ang="0">
                  <a:pos x="T2" y="T3"/>
                </a:cxn>
                <a:cxn ang="0">
                  <a:pos x="T4" y="T5"/>
                </a:cxn>
                <a:cxn ang="0">
                  <a:pos x="T6" y="T7"/>
                </a:cxn>
                <a:cxn ang="0">
                  <a:pos x="T8" y="T9"/>
                </a:cxn>
              </a:cxnLst>
              <a:rect l="0" t="0" r="r" b="b"/>
              <a:pathLst>
                <a:path w="180" h="315">
                  <a:moveTo>
                    <a:pt x="180" y="0"/>
                  </a:moveTo>
                  <a:lnTo>
                    <a:pt x="0" y="105"/>
                  </a:lnTo>
                  <a:lnTo>
                    <a:pt x="0" y="315"/>
                  </a:lnTo>
                  <a:lnTo>
                    <a:pt x="180" y="210"/>
                  </a:lnTo>
                  <a:lnTo>
                    <a:pt x="18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p:nvSpPr>
          <p:spPr bwMode="auto">
            <a:xfrm>
              <a:off x="4467225" y="4113213"/>
              <a:ext cx="285750" cy="496887"/>
            </a:xfrm>
            <a:custGeom>
              <a:avLst/>
              <a:gdLst>
                <a:gd name="T0" fmla="*/ 0 w 180"/>
                <a:gd name="T1" fmla="*/ 0 h 313"/>
                <a:gd name="T2" fmla="*/ 0 w 180"/>
                <a:gd name="T3" fmla="*/ 208 h 313"/>
                <a:gd name="T4" fmla="*/ 180 w 180"/>
                <a:gd name="T5" fmla="*/ 313 h 313"/>
                <a:gd name="T6" fmla="*/ 180 w 180"/>
                <a:gd name="T7" fmla="*/ 105 h 313"/>
                <a:gd name="T8" fmla="*/ 0 w 180"/>
                <a:gd name="T9" fmla="*/ 0 h 313"/>
              </a:gdLst>
              <a:ahLst/>
              <a:cxnLst>
                <a:cxn ang="0">
                  <a:pos x="T0" y="T1"/>
                </a:cxn>
                <a:cxn ang="0">
                  <a:pos x="T2" y="T3"/>
                </a:cxn>
                <a:cxn ang="0">
                  <a:pos x="T4" y="T5"/>
                </a:cxn>
                <a:cxn ang="0">
                  <a:pos x="T6" y="T7"/>
                </a:cxn>
                <a:cxn ang="0">
                  <a:pos x="T8" y="T9"/>
                </a:cxn>
              </a:cxnLst>
              <a:rect l="0" t="0" r="r" b="b"/>
              <a:pathLst>
                <a:path w="180" h="313">
                  <a:moveTo>
                    <a:pt x="0" y="0"/>
                  </a:moveTo>
                  <a:lnTo>
                    <a:pt x="0" y="208"/>
                  </a:lnTo>
                  <a:lnTo>
                    <a:pt x="180" y="313"/>
                  </a:lnTo>
                  <a:lnTo>
                    <a:pt x="180" y="105"/>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2"/>
            <p:cNvSpPr>
              <a:spLocks/>
            </p:cNvSpPr>
            <p:nvPr/>
          </p:nvSpPr>
          <p:spPr bwMode="auto">
            <a:xfrm>
              <a:off x="4789488" y="4675188"/>
              <a:ext cx="284163" cy="496887"/>
            </a:xfrm>
            <a:custGeom>
              <a:avLst/>
              <a:gdLst>
                <a:gd name="T0" fmla="*/ 0 w 179"/>
                <a:gd name="T1" fmla="*/ 208 h 313"/>
                <a:gd name="T2" fmla="*/ 179 w 179"/>
                <a:gd name="T3" fmla="*/ 313 h 313"/>
                <a:gd name="T4" fmla="*/ 179 w 179"/>
                <a:gd name="T5" fmla="*/ 105 h 313"/>
                <a:gd name="T6" fmla="*/ 179 w 179"/>
                <a:gd name="T7" fmla="*/ 103 h 313"/>
                <a:gd name="T8" fmla="*/ 0 w 179"/>
                <a:gd name="T9" fmla="*/ 0 h 313"/>
                <a:gd name="T10" fmla="*/ 0 w 179"/>
                <a:gd name="T11" fmla="*/ 208 h 313"/>
              </a:gdLst>
              <a:ahLst/>
              <a:cxnLst>
                <a:cxn ang="0">
                  <a:pos x="T0" y="T1"/>
                </a:cxn>
                <a:cxn ang="0">
                  <a:pos x="T2" y="T3"/>
                </a:cxn>
                <a:cxn ang="0">
                  <a:pos x="T4" y="T5"/>
                </a:cxn>
                <a:cxn ang="0">
                  <a:pos x="T6" y="T7"/>
                </a:cxn>
                <a:cxn ang="0">
                  <a:pos x="T8" y="T9"/>
                </a:cxn>
                <a:cxn ang="0">
                  <a:pos x="T10" y="T11"/>
                </a:cxn>
              </a:cxnLst>
              <a:rect l="0" t="0" r="r" b="b"/>
              <a:pathLst>
                <a:path w="179" h="313">
                  <a:moveTo>
                    <a:pt x="0" y="208"/>
                  </a:moveTo>
                  <a:lnTo>
                    <a:pt x="179" y="313"/>
                  </a:lnTo>
                  <a:lnTo>
                    <a:pt x="179" y="105"/>
                  </a:lnTo>
                  <a:lnTo>
                    <a:pt x="179" y="103"/>
                  </a:lnTo>
                  <a:lnTo>
                    <a:pt x="0" y="0"/>
                  </a:lnTo>
                  <a:lnTo>
                    <a:pt x="0" y="20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4" name="Slide Number Placeholder 5"/>
          <p:cNvSpPr>
            <a:spLocks noGrp="1"/>
          </p:cNvSpPr>
          <p:nvPr>
            <p:ph type="sldNum" sz="quarter" idx="4"/>
          </p:nvPr>
        </p:nvSpPr>
        <p:spPr>
          <a:xfrm>
            <a:off x="8701536" y="4931052"/>
            <a:ext cx="342900" cy="184666"/>
          </a:xfrm>
          <a:prstGeom prst="rect">
            <a:avLst/>
          </a:prstGeom>
        </p:spPr>
        <p:txBody>
          <a:bodyPr lIns="91440" tIns="45720" rIns="91440" bIns="45720" anchor="b" anchorCtr="0">
            <a:spAutoFit/>
          </a:bodyPr>
          <a:lstStyle>
            <a:lvl1pPr algn="r">
              <a:defRPr lang="en-US" sz="600" b="0" i="0" kern="1200" smtClean="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defRPr>
            </a:lvl1pPr>
          </a:lstStyle>
          <a:p>
            <a:fld id="{9A68FE36-BDA6-4A87-8648-115964FC2835}" type="slidenum">
              <a:rPr lang="uk-UA" smtClean="0"/>
              <a:pPr/>
              <a:t>‹#›</a:t>
            </a:fld>
            <a:endParaRPr lang="uk-UA" dirty="0"/>
          </a:p>
        </p:txBody>
      </p:sp>
      <p:sp>
        <p:nvSpPr>
          <p:cNvPr id="26" name="Rectangle 25"/>
          <p:cNvSpPr/>
          <p:nvPr userDrawn="1"/>
        </p:nvSpPr>
        <p:spPr>
          <a:xfrm>
            <a:off x="7291998" y="4927982"/>
            <a:ext cx="1309974" cy="184666"/>
          </a:xfrm>
          <a:prstGeom prst="rect">
            <a:avLst/>
          </a:prstGeom>
        </p:spPr>
        <p:txBody>
          <a:bodyPr wrap="none">
            <a:spAutoFit/>
          </a:bodyPr>
          <a:lstStyle/>
          <a:p>
            <a:r>
              <a:rPr lang="en-US" sz="600" b="0" i="0" dirty="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rPr>
              <a:t>Copyright © 2018 HashiCorp</a:t>
            </a:r>
            <a:endParaRPr lang="en-US" sz="600" b="0" i="0" dirty="0">
              <a:solidFill>
                <a:schemeClr val="bg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Info - CodeBox-Terraform">
    <p:bg>
      <p:bgPr>
        <a:solidFill>
          <a:srgbClr val="5933C2"/>
        </a:soli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srcRect l="1" r="18848" b="24026"/>
          <a:stretch/>
        </p:blipFill>
        <p:spPr>
          <a:xfrm>
            <a:off x="0" y="0"/>
            <a:ext cx="9144000" cy="5143500"/>
          </a:xfrm>
          <a:prstGeom prst="rect">
            <a:avLst/>
          </a:prstGeom>
        </p:spPr>
      </p:pic>
      <p:sp>
        <p:nvSpPr>
          <p:cNvPr id="2" name="Rectangle 1"/>
          <p:cNvSpPr/>
          <p:nvPr userDrawn="1"/>
        </p:nvSpPr>
        <p:spPr>
          <a:xfrm>
            <a:off x="2765146" y="0"/>
            <a:ext cx="6378854"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Verdana" charset="0"/>
            </a:endParaRPr>
          </a:p>
        </p:txBody>
      </p:sp>
      <p:sp>
        <p:nvSpPr>
          <p:cNvPr id="15" name="Text Placeholder 18"/>
          <p:cNvSpPr>
            <a:spLocks noGrp="1"/>
          </p:cNvSpPr>
          <p:nvPr>
            <p:ph type="body" sz="quarter" idx="10"/>
          </p:nvPr>
        </p:nvSpPr>
        <p:spPr>
          <a:xfrm>
            <a:off x="0" y="1539434"/>
            <a:ext cx="2550834" cy="1334112"/>
          </a:xfrm>
          <a:prstGeom prst="rect">
            <a:avLst/>
          </a:prstGeom>
          <a:solidFill>
            <a:srgbClr val="5933C3"/>
          </a:solidFill>
        </p:spPr>
        <p:txBody>
          <a:bodyPr wrap="square" lIns="274320" tIns="0" rIns="0" bIns="91440" anchor="b" anchorCtr="0">
            <a:normAutofit/>
          </a:bodyPr>
          <a:lstStyle>
            <a:lvl1pPr marL="0" indent="0">
              <a:buNone/>
              <a:defRPr sz="1800" b="0" i="0">
                <a:solidFill>
                  <a:schemeClr val="bg1"/>
                </a:solidFill>
                <a:latin typeface="+mj-lt"/>
              </a:defRPr>
            </a:lvl1pPr>
            <a:lvl2pPr marL="457200" indent="0">
              <a:buNone/>
              <a:defRPr/>
            </a:lvl2pPr>
          </a:lstStyle>
          <a:p>
            <a:pPr lvl="0"/>
            <a:r>
              <a:rPr lang="en-US"/>
              <a:t>Click to edit Master text styles</a:t>
            </a:r>
          </a:p>
          <a:p>
            <a:pPr lvl="1"/>
            <a:r>
              <a:rPr lang="en-US"/>
              <a:t>Second level</a:t>
            </a:r>
          </a:p>
        </p:txBody>
      </p:sp>
      <p:sp>
        <p:nvSpPr>
          <p:cNvPr id="16" name="Text Placeholder 21"/>
          <p:cNvSpPr>
            <a:spLocks noGrp="1"/>
          </p:cNvSpPr>
          <p:nvPr>
            <p:ph type="body" sz="quarter" idx="11" hasCustomPrompt="1"/>
          </p:nvPr>
        </p:nvSpPr>
        <p:spPr>
          <a:xfrm>
            <a:off x="0" y="2873545"/>
            <a:ext cx="2550834" cy="1409088"/>
          </a:xfrm>
          <a:prstGeom prst="rect">
            <a:avLst/>
          </a:prstGeom>
          <a:solidFill>
            <a:srgbClr val="5933C3"/>
          </a:solidFill>
        </p:spPr>
        <p:txBody>
          <a:bodyPr lIns="274320" tIns="45720" bIns="91440"/>
          <a:lstStyle>
            <a:lvl1pPr marL="0" indent="0">
              <a:buNone/>
              <a:defRPr sz="1400" b="0" i="0">
                <a:solidFill>
                  <a:schemeClr val="bg1"/>
                </a:solidFill>
                <a:latin typeface="Verdana" charset="0"/>
                <a:ea typeface="Verdana" panose="020B0604030504040204" pitchFamily="34" charset="0"/>
                <a:cs typeface="Verdana" panose="020B0604030504040204" pitchFamily="34" charset="0"/>
              </a:defRPr>
            </a:lvl1pPr>
            <a:lvl2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2pPr>
            <a:lvl3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3pPr>
            <a:lvl4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4pPr>
            <a:lvl5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 or additional information will go here</a:t>
            </a:r>
          </a:p>
        </p:txBody>
      </p:sp>
      <p:grpSp>
        <p:nvGrpSpPr>
          <p:cNvPr id="17" name="Group 16"/>
          <p:cNvGrpSpPr/>
          <p:nvPr userDrawn="1"/>
        </p:nvGrpSpPr>
        <p:grpSpPr>
          <a:xfrm>
            <a:off x="247259" y="291250"/>
            <a:ext cx="680076" cy="772758"/>
            <a:chOff x="4467225" y="4113213"/>
            <a:chExt cx="931863" cy="1058862"/>
          </a:xfrm>
        </p:grpSpPr>
        <p:sp>
          <p:nvSpPr>
            <p:cNvPr id="18" name="Freeform 18"/>
            <p:cNvSpPr>
              <a:spLocks/>
            </p:cNvSpPr>
            <p:nvPr/>
          </p:nvSpPr>
          <p:spPr bwMode="auto">
            <a:xfrm>
              <a:off x="4789488" y="4297363"/>
              <a:ext cx="284163" cy="500062"/>
            </a:xfrm>
            <a:custGeom>
              <a:avLst/>
              <a:gdLst>
                <a:gd name="T0" fmla="*/ 0 w 179"/>
                <a:gd name="T1" fmla="*/ 0 h 315"/>
                <a:gd name="T2" fmla="*/ 179 w 179"/>
                <a:gd name="T3" fmla="*/ 105 h 315"/>
                <a:gd name="T4" fmla="*/ 179 w 179"/>
                <a:gd name="T5" fmla="*/ 315 h 315"/>
                <a:gd name="T6" fmla="*/ 0 w 179"/>
                <a:gd name="T7" fmla="*/ 210 h 315"/>
                <a:gd name="T8" fmla="*/ 0 w 179"/>
                <a:gd name="T9" fmla="*/ 0 h 315"/>
              </a:gdLst>
              <a:ahLst/>
              <a:cxnLst>
                <a:cxn ang="0">
                  <a:pos x="T0" y="T1"/>
                </a:cxn>
                <a:cxn ang="0">
                  <a:pos x="T2" y="T3"/>
                </a:cxn>
                <a:cxn ang="0">
                  <a:pos x="T4" y="T5"/>
                </a:cxn>
                <a:cxn ang="0">
                  <a:pos x="T6" y="T7"/>
                </a:cxn>
                <a:cxn ang="0">
                  <a:pos x="T8" y="T9"/>
                </a:cxn>
              </a:cxnLst>
              <a:rect l="0" t="0" r="r" b="b"/>
              <a:pathLst>
                <a:path w="179" h="315">
                  <a:moveTo>
                    <a:pt x="0" y="0"/>
                  </a:moveTo>
                  <a:lnTo>
                    <a:pt x="179" y="105"/>
                  </a:lnTo>
                  <a:lnTo>
                    <a:pt x="179" y="315"/>
                  </a:lnTo>
                  <a:lnTo>
                    <a:pt x="0" y="21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p:nvSpPr>
          <p:spPr bwMode="auto">
            <a:xfrm>
              <a:off x="5113338" y="4297363"/>
              <a:ext cx="285750" cy="500062"/>
            </a:xfrm>
            <a:custGeom>
              <a:avLst/>
              <a:gdLst>
                <a:gd name="T0" fmla="*/ 180 w 180"/>
                <a:gd name="T1" fmla="*/ 0 h 315"/>
                <a:gd name="T2" fmla="*/ 0 w 180"/>
                <a:gd name="T3" fmla="*/ 105 h 315"/>
                <a:gd name="T4" fmla="*/ 0 w 180"/>
                <a:gd name="T5" fmla="*/ 315 h 315"/>
                <a:gd name="T6" fmla="*/ 180 w 180"/>
                <a:gd name="T7" fmla="*/ 210 h 315"/>
                <a:gd name="T8" fmla="*/ 180 w 180"/>
                <a:gd name="T9" fmla="*/ 0 h 315"/>
              </a:gdLst>
              <a:ahLst/>
              <a:cxnLst>
                <a:cxn ang="0">
                  <a:pos x="T0" y="T1"/>
                </a:cxn>
                <a:cxn ang="0">
                  <a:pos x="T2" y="T3"/>
                </a:cxn>
                <a:cxn ang="0">
                  <a:pos x="T4" y="T5"/>
                </a:cxn>
                <a:cxn ang="0">
                  <a:pos x="T6" y="T7"/>
                </a:cxn>
                <a:cxn ang="0">
                  <a:pos x="T8" y="T9"/>
                </a:cxn>
              </a:cxnLst>
              <a:rect l="0" t="0" r="r" b="b"/>
              <a:pathLst>
                <a:path w="180" h="315">
                  <a:moveTo>
                    <a:pt x="180" y="0"/>
                  </a:moveTo>
                  <a:lnTo>
                    <a:pt x="0" y="105"/>
                  </a:lnTo>
                  <a:lnTo>
                    <a:pt x="0" y="315"/>
                  </a:lnTo>
                  <a:lnTo>
                    <a:pt x="180" y="210"/>
                  </a:lnTo>
                  <a:lnTo>
                    <a:pt x="180" y="0"/>
                  </a:lnTo>
                  <a:close/>
                </a:path>
              </a:pathLst>
            </a:custGeom>
            <a:solidFill>
              <a:srgbClr val="FFFFFF">
                <a:alpha val="80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p:cNvSpPr>
            <p:nvPr/>
          </p:nvSpPr>
          <p:spPr bwMode="auto">
            <a:xfrm>
              <a:off x="5113338" y="4297363"/>
              <a:ext cx="285750" cy="500062"/>
            </a:xfrm>
            <a:custGeom>
              <a:avLst/>
              <a:gdLst>
                <a:gd name="T0" fmla="*/ 180 w 180"/>
                <a:gd name="T1" fmla="*/ 0 h 315"/>
                <a:gd name="T2" fmla="*/ 0 w 180"/>
                <a:gd name="T3" fmla="*/ 105 h 315"/>
                <a:gd name="T4" fmla="*/ 0 w 180"/>
                <a:gd name="T5" fmla="*/ 315 h 315"/>
                <a:gd name="T6" fmla="*/ 180 w 180"/>
                <a:gd name="T7" fmla="*/ 210 h 315"/>
                <a:gd name="T8" fmla="*/ 180 w 180"/>
                <a:gd name="T9" fmla="*/ 0 h 315"/>
              </a:gdLst>
              <a:ahLst/>
              <a:cxnLst>
                <a:cxn ang="0">
                  <a:pos x="T0" y="T1"/>
                </a:cxn>
                <a:cxn ang="0">
                  <a:pos x="T2" y="T3"/>
                </a:cxn>
                <a:cxn ang="0">
                  <a:pos x="T4" y="T5"/>
                </a:cxn>
                <a:cxn ang="0">
                  <a:pos x="T6" y="T7"/>
                </a:cxn>
                <a:cxn ang="0">
                  <a:pos x="T8" y="T9"/>
                </a:cxn>
              </a:cxnLst>
              <a:rect l="0" t="0" r="r" b="b"/>
              <a:pathLst>
                <a:path w="180" h="315">
                  <a:moveTo>
                    <a:pt x="180" y="0"/>
                  </a:moveTo>
                  <a:lnTo>
                    <a:pt x="0" y="105"/>
                  </a:lnTo>
                  <a:lnTo>
                    <a:pt x="0" y="315"/>
                  </a:lnTo>
                  <a:lnTo>
                    <a:pt x="180" y="210"/>
                  </a:lnTo>
                  <a:lnTo>
                    <a:pt x="18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p:nvSpPr>
          <p:spPr bwMode="auto">
            <a:xfrm>
              <a:off x="4467225" y="4113213"/>
              <a:ext cx="285750" cy="496887"/>
            </a:xfrm>
            <a:custGeom>
              <a:avLst/>
              <a:gdLst>
                <a:gd name="T0" fmla="*/ 0 w 180"/>
                <a:gd name="T1" fmla="*/ 0 h 313"/>
                <a:gd name="T2" fmla="*/ 0 w 180"/>
                <a:gd name="T3" fmla="*/ 208 h 313"/>
                <a:gd name="T4" fmla="*/ 180 w 180"/>
                <a:gd name="T5" fmla="*/ 313 h 313"/>
                <a:gd name="T6" fmla="*/ 180 w 180"/>
                <a:gd name="T7" fmla="*/ 105 h 313"/>
                <a:gd name="T8" fmla="*/ 0 w 180"/>
                <a:gd name="T9" fmla="*/ 0 h 313"/>
              </a:gdLst>
              <a:ahLst/>
              <a:cxnLst>
                <a:cxn ang="0">
                  <a:pos x="T0" y="T1"/>
                </a:cxn>
                <a:cxn ang="0">
                  <a:pos x="T2" y="T3"/>
                </a:cxn>
                <a:cxn ang="0">
                  <a:pos x="T4" y="T5"/>
                </a:cxn>
                <a:cxn ang="0">
                  <a:pos x="T6" y="T7"/>
                </a:cxn>
                <a:cxn ang="0">
                  <a:pos x="T8" y="T9"/>
                </a:cxn>
              </a:cxnLst>
              <a:rect l="0" t="0" r="r" b="b"/>
              <a:pathLst>
                <a:path w="180" h="313">
                  <a:moveTo>
                    <a:pt x="0" y="0"/>
                  </a:moveTo>
                  <a:lnTo>
                    <a:pt x="0" y="208"/>
                  </a:lnTo>
                  <a:lnTo>
                    <a:pt x="180" y="313"/>
                  </a:lnTo>
                  <a:lnTo>
                    <a:pt x="180" y="105"/>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2"/>
            <p:cNvSpPr>
              <a:spLocks/>
            </p:cNvSpPr>
            <p:nvPr/>
          </p:nvSpPr>
          <p:spPr bwMode="auto">
            <a:xfrm>
              <a:off x="4789488" y="4675188"/>
              <a:ext cx="284163" cy="496887"/>
            </a:xfrm>
            <a:custGeom>
              <a:avLst/>
              <a:gdLst>
                <a:gd name="T0" fmla="*/ 0 w 179"/>
                <a:gd name="T1" fmla="*/ 208 h 313"/>
                <a:gd name="T2" fmla="*/ 179 w 179"/>
                <a:gd name="T3" fmla="*/ 313 h 313"/>
                <a:gd name="T4" fmla="*/ 179 w 179"/>
                <a:gd name="T5" fmla="*/ 105 h 313"/>
                <a:gd name="T6" fmla="*/ 179 w 179"/>
                <a:gd name="T7" fmla="*/ 103 h 313"/>
                <a:gd name="T8" fmla="*/ 0 w 179"/>
                <a:gd name="T9" fmla="*/ 0 h 313"/>
                <a:gd name="T10" fmla="*/ 0 w 179"/>
                <a:gd name="T11" fmla="*/ 208 h 313"/>
              </a:gdLst>
              <a:ahLst/>
              <a:cxnLst>
                <a:cxn ang="0">
                  <a:pos x="T0" y="T1"/>
                </a:cxn>
                <a:cxn ang="0">
                  <a:pos x="T2" y="T3"/>
                </a:cxn>
                <a:cxn ang="0">
                  <a:pos x="T4" y="T5"/>
                </a:cxn>
                <a:cxn ang="0">
                  <a:pos x="T6" y="T7"/>
                </a:cxn>
                <a:cxn ang="0">
                  <a:pos x="T8" y="T9"/>
                </a:cxn>
                <a:cxn ang="0">
                  <a:pos x="T10" y="T11"/>
                </a:cxn>
              </a:cxnLst>
              <a:rect l="0" t="0" r="r" b="b"/>
              <a:pathLst>
                <a:path w="179" h="313">
                  <a:moveTo>
                    <a:pt x="0" y="208"/>
                  </a:moveTo>
                  <a:lnTo>
                    <a:pt x="179" y="313"/>
                  </a:lnTo>
                  <a:lnTo>
                    <a:pt x="179" y="105"/>
                  </a:lnTo>
                  <a:lnTo>
                    <a:pt x="179" y="103"/>
                  </a:lnTo>
                  <a:lnTo>
                    <a:pt x="0" y="0"/>
                  </a:lnTo>
                  <a:lnTo>
                    <a:pt x="0" y="20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4" name="Content Placeholder 2"/>
          <p:cNvSpPr txBox="1">
            <a:spLocks/>
          </p:cNvSpPr>
          <p:nvPr userDrawn="1"/>
        </p:nvSpPr>
        <p:spPr>
          <a:xfrm>
            <a:off x="3197086" y="1099146"/>
            <a:ext cx="5504001" cy="3183487"/>
          </a:xfrm>
          <a:prstGeom prst="rect">
            <a:avLst/>
          </a:prstGeom>
          <a:solidFill>
            <a:schemeClr val="tx1">
              <a:lumMod val="20000"/>
              <a:lumOff val="80000"/>
              <a:alpha val="10000"/>
            </a:schemeClr>
          </a:solidFill>
          <a:ln w="12700">
            <a:solidFill>
              <a:schemeClr val="tx2">
                <a:lumMod val="40000"/>
                <a:lumOff val="60000"/>
              </a:schemeClr>
            </a:solidFill>
          </a:ln>
        </p:spPr>
        <p:txBody>
          <a:bodyPr vert="horz" lIns="274320" tIns="365760" rIns="274320" bIns="182880" rtlCol="0">
            <a:normAutofit/>
          </a:bodyPr>
          <a:lstStyle>
            <a:lvl1pPr marL="228600" indent="-228600" algn="l" defTabSz="914400" rtl="0" eaLnBrk="1" latinLnBrk="0" hangingPunct="1">
              <a:lnSpc>
                <a:spcPct val="100000"/>
              </a:lnSpc>
              <a:spcBef>
                <a:spcPts val="1000"/>
              </a:spcBef>
              <a:spcAft>
                <a:spcPts val="800"/>
              </a:spcAft>
              <a:buFont typeface="Arial"/>
              <a:buChar char="•"/>
              <a:defRPr sz="2800" b="0" i="0" kern="1200">
                <a:solidFill>
                  <a:schemeClr val="tx1"/>
                </a:solidFill>
                <a:latin typeface="Helvetica Neue" charset="0"/>
                <a:ea typeface="Helvetica Neue" charset="0"/>
                <a:cs typeface="Helvetica Neue" charset="0"/>
              </a:defRPr>
            </a:lvl1pPr>
            <a:lvl2pPr marL="685800" indent="-228600" algn="l" defTabSz="914400" rtl="0" eaLnBrk="1" latinLnBrk="0" hangingPunct="1">
              <a:lnSpc>
                <a:spcPct val="100000"/>
              </a:lnSpc>
              <a:spcBef>
                <a:spcPts val="500"/>
              </a:spcBef>
              <a:spcAft>
                <a:spcPts val="800"/>
              </a:spcAft>
              <a:buFont typeface="Arial"/>
              <a:buChar char="•"/>
              <a:defRPr sz="2400" b="0" i="0" kern="1200">
                <a:solidFill>
                  <a:schemeClr val="tx1"/>
                </a:solidFill>
                <a:latin typeface="Helvetica Neue" charset="0"/>
                <a:ea typeface="Helvetica Neue" charset="0"/>
                <a:cs typeface="Helvetica Neue" charset="0"/>
              </a:defRPr>
            </a:lvl2pPr>
            <a:lvl3pPr marL="1143000" indent="-228600" algn="l" defTabSz="914400" rtl="0" eaLnBrk="1" latinLnBrk="0" hangingPunct="1">
              <a:lnSpc>
                <a:spcPct val="100000"/>
              </a:lnSpc>
              <a:spcBef>
                <a:spcPts val="500"/>
              </a:spcBef>
              <a:spcAft>
                <a:spcPts val="800"/>
              </a:spcAft>
              <a:buFont typeface="Arial"/>
              <a:buChar char="•"/>
              <a:defRPr sz="2000" b="0" i="0" kern="1200">
                <a:solidFill>
                  <a:schemeClr val="tx1"/>
                </a:solidFill>
                <a:latin typeface="Helvetica Neue" charset="0"/>
                <a:ea typeface="Helvetica Neue" charset="0"/>
                <a:cs typeface="Helvetica Neue" charset="0"/>
              </a:defRPr>
            </a:lvl3pPr>
            <a:lvl4pPr marL="1600200" indent="-228600" algn="l" defTabSz="914400" rtl="0" eaLnBrk="1" latinLnBrk="0" hangingPunct="1">
              <a:lnSpc>
                <a:spcPct val="100000"/>
              </a:lnSpc>
              <a:spcBef>
                <a:spcPts val="500"/>
              </a:spcBef>
              <a:spcAft>
                <a:spcPts val="800"/>
              </a:spcAft>
              <a:buFont typeface="Arial"/>
              <a:buChar char="•"/>
              <a:defRPr sz="1800" b="0" i="0" kern="1200">
                <a:solidFill>
                  <a:schemeClr val="tx1"/>
                </a:solidFill>
                <a:latin typeface="Helvetica Neue" charset="0"/>
                <a:ea typeface="Helvetica Neue" charset="0"/>
                <a:cs typeface="Helvetica Neue" charset="0"/>
              </a:defRPr>
            </a:lvl4pPr>
            <a:lvl5pPr marL="2057400" indent="-228600" algn="l" defTabSz="914400" rtl="0" eaLnBrk="1" latinLnBrk="0" hangingPunct="1">
              <a:lnSpc>
                <a:spcPct val="100000"/>
              </a:lnSpc>
              <a:spcBef>
                <a:spcPts val="500"/>
              </a:spcBef>
              <a:spcAft>
                <a:spcPts val="800"/>
              </a:spcAft>
              <a:buFont typeface="Arial"/>
              <a:buChar char="•"/>
              <a:defRPr sz="1800" b="0" i="0" kern="1200">
                <a:solidFill>
                  <a:schemeClr val="tx1"/>
                </a:solidFill>
                <a:latin typeface="Helvetica Neue" charset="0"/>
                <a:ea typeface="Helvetica Neue" charset="0"/>
                <a:cs typeface="Helvetica Neue"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ts val="0"/>
              </a:spcBef>
              <a:spcAft>
                <a:spcPts val="0"/>
              </a:spcAft>
              <a:buNone/>
            </a:pPr>
            <a:endParaRPr lang="en-US" sz="900" b="0" i="0" dirty="0">
              <a:solidFill>
                <a:srgbClr val="000000"/>
              </a:solidFill>
              <a:latin typeface="Consolas" charset="0"/>
              <a:ea typeface="Consolas" charset="0"/>
              <a:cs typeface="Consolas" charset="0"/>
            </a:endParaRPr>
          </a:p>
        </p:txBody>
      </p:sp>
      <p:sp>
        <p:nvSpPr>
          <p:cNvPr id="26" name="Rectangle 25"/>
          <p:cNvSpPr/>
          <p:nvPr userDrawn="1"/>
        </p:nvSpPr>
        <p:spPr>
          <a:xfrm>
            <a:off x="3196399" y="929833"/>
            <a:ext cx="5504688" cy="274320"/>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Placeholder 2"/>
          <p:cNvSpPr>
            <a:spLocks noGrp="1"/>
          </p:cNvSpPr>
          <p:nvPr>
            <p:ph type="body" sz="quarter" idx="44" hasCustomPrompt="1"/>
          </p:nvPr>
        </p:nvSpPr>
        <p:spPr>
          <a:xfrm>
            <a:off x="3304587" y="1301619"/>
            <a:ext cx="5286722" cy="2883548"/>
          </a:xfrm>
          <a:prstGeom prst="rect">
            <a:avLst/>
          </a:prstGeom>
        </p:spPr>
        <p:txBody>
          <a:bodyPr vert="horz">
            <a:normAutofit/>
          </a:bodyPr>
          <a:lstStyle>
            <a:lvl1pPr marL="0" indent="0" algn="l" defTabSz="685800" rtl="0" eaLnBrk="1" latinLnBrk="0" hangingPunct="1">
              <a:lnSpc>
                <a:spcPct val="90000"/>
              </a:lnSpc>
              <a:spcBef>
                <a:spcPts val="0"/>
              </a:spcBef>
              <a:spcAft>
                <a:spcPts val="300"/>
              </a:spcAft>
              <a:buClr>
                <a:schemeClr val="accent1"/>
              </a:buClr>
              <a:buSzPct val="100000"/>
              <a:buFont typeface="Arial" charset="0"/>
              <a:buNone/>
              <a:defRPr lang="en-US" sz="800" b="0" i="0" kern="1200" spc="0" dirty="0" smtClean="0">
                <a:solidFill>
                  <a:schemeClr val="tx1"/>
                </a:solidFill>
                <a:latin typeface="Consolas" charset="0"/>
                <a:ea typeface="Consolas" charset="0"/>
                <a:cs typeface="Consolas" charset="0"/>
              </a:defRPr>
            </a:lvl1pPr>
            <a:lvl2pPr marL="285750" indent="0" algn="l" defTabSz="685800" rtl="0" eaLnBrk="1" latinLnBrk="0" hangingPunct="1">
              <a:lnSpc>
                <a:spcPct val="90000"/>
              </a:lnSpc>
              <a:spcBef>
                <a:spcPts val="0"/>
              </a:spcBef>
              <a:spcAft>
                <a:spcPts val="300"/>
              </a:spcAft>
              <a:buClr>
                <a:schemeClr val="accent1"/>
              </a:buClr>
              <a:buSzPct val="100000"/>
              <a:buFont typeface="Arial" charset="0"/>
              <a:buNone/>
              <a:tabLst/>
              <a:defRPr lang="en-US" sz="1400" b="0" i="0" kern="1200" spc="0" dirty="0" smtClean="0">
                <a:solidFill>
                  <a:schemeClr val="tx1">
                    <a:lumMod val="50000"/>
                    <a:lumOff val="50000"/>
                  </a:schemeClr>
                </a:solidFill>
                <a:latin typeface="Consolas" charset="0"/>
                <a:ea typeface="Consolas" charset="0"/>
                <a:cs typeface="Consolas" charset="0"/>
              </a:defRPr>
            </a:lvl2pPr>
            <a:lvl3pPr marL="515938" indent="0" algn="l" defTabSz="685800" rtl="0" eaLnBrk="1" latinLnBrk="0" hangingPunct="1">
              <a:lnSpc>
                <a:spcPct val="90000"/>
              </a:lnSpc>
              <a:spcBef>
                <a:spcPts val="0"/>
              </a:spcBef>
              <a:spcAft>
                <a:spcPts val="300"/>
              </a:spcAft>
              <a:buClr>
                <a:schemeClr val="accent1"/>
              </a:buClr>
              <a:buSzPct val="100000"/>
              <a:buFont typeface="Arial" charset="0"/>
              <a:buNone/>
              <a:tabLst/>
              <a:defRPr lang="en-US" sz="1200" b="0" i="0" kern="1200" spc="0" dirty="0" smtClean="0">
                <a:solidFill>
                  <a:schemeClr val="tx1">
                    <a:lumMod val="50000"/>
                    <a:lumOff val="50000"/>
                  </a:schemeClr>
                </a:solidFill>
                <a:latin typeface="Consolas" charset="0"/>
                <a:ea typeface="Consolas" charset="0"/>
                <a:cs typeface="Consolas" charset="0"/>
              </a:defRPr>
            </a:lvl3pPr>
            <a:lvl4pPr marL="742950" indent="0" algn="l" defTabSz="685800" rtl="0" eaLnBrk="1" latinLnBrk="0" hangingPunct="1">
              <a:lnSpc>
                <a:spcPct val="90000"/>
              </a:lnSpc>
              <a:spcBef>
                <a:spcPts val="0"/>
              </a:spcBef>
              <a:spcAft>
                <a:spcPts val="300"/>
              </a:spcAft>
              <a:buClr>
                <a:schemeClr val="accent1"/>
              </a:buClr>
              <a:buSzPct val="100000"/>
              <a:buFont typeface="Arial" charset="0"/>
              <a:buNone/>
              <a:tabLst/>
              <a:defRPr lang="en-US" sz="1200" b="0" i="0" kern="1200" spc="0" dirty="0" smtClean="0">
                <a:solidFill>
                  <a:schemeClr val="tx1">
                    <a:lumMod val="50000"/>
                    <a:lumOff val="50000"/>
                  </a:schemeClr>
                </a:solidFill>
                <a:latin typeface="Consolas" charset="0"/>
                <a:ea typeface="Consolas" charset="0"/>
                <a:cs typeface="Consolas" charset="0"/>
              </a:defRPr>
            </a:lvl4pPr>
            <a:lvl5pPr marL="974725" indent="0" algn="l" defTabSz="685800" rtl="0" eaLnBrk="1" latinLnBrk="0" hangingPunct="1">
              <a:lnSpc>
                <a:spcPct val="90000"/>
              </a:lnSpc>
              <a:spcBef>
                <a:spcPts val="0"/>
              </a:spcBef>
              <a:spcAft>
                <a:spcPts val="300"/>
              </a:spcAft>
              <a:buClr>
                <a:schemeClr val="accent1"/>
              </a:buClr>
              <a:buSzPct val="100000"/>
              <a:buFont typeface="Arial" charset="0"/>
              <a:buNone/>
              <a:tabLst/>
              <a:defRPr lang="en-US" sz="1200" b="0" i="0" kern="1200" spc="0" dirty="0" smtClean="0">
                <a:solidFill>
                  <a:schemeClr val="tx1">
                    <a:lumMod val="50000"/>
                    <a:lumOff val="50000"/>
                  </a:schemeClr>
                </a:solidFill>
                <a:latin typeface="Consolas" charset="0"/>
                <a:ea typeface="Consolas" charset="0"/>
                <a:cs typeface="Consolas" charset="0"/>
              </a:defRPr>
            </a:lvl5pPr>
            <a:lvl6pPr marL="709910" indent="-66973">
              <a:buNone/>
              <a:defRPr sz="788"/>
            </a:lvl6pPr>
          </a:lstStyle>
          <a:p>
            <a:pPr lvl="0"/>
            <a:r>
              <a:rPr lang="en-US" dirty="0"/>
              <a:t>Edit Code</a:t>
            </a:r>
          </a:p>
        </p:txBody>
      </p:sp>
      <p:sp>
        <p:nvSpPr>
          <p:cNvPr id="28" name="Text Placeholder 2"/>
          <p:cNvSpPr>
            <a:spLocks noGrp="1"/>
          </p:cNvSpPr>
          <p:nvPr>
            <p:ph type="body" sz="quarter" idx="45" hasCustomPrompt="1"/>
          </p:nvPr>
        </p:nvSpPr>
        <p:spPr>
          <a:xfrm>
            <a:off x="3304587" y="972736"/>
            <a:ext cx="5225159" cy="172214"/>
          </a:xfrm>
          <a:prstGeom prst="rect">
            <a:avLst/>
          </a:prstGeom>
        </p:spPr>
        <p:txBody>
          <a:bodyPr vert="horz">
            <a:noAutofit/>
          </a:bodyPr>
          <a:lstStyle>
            <a:lvl1pPr marL="0" indent="0" algn="ctr" defTabSz="685800" rtl="0" eaLnBrk="1" latinLnBrk="0" hangingPunct="1">
              <a:lnSpc>
                <a:spcPct val="90000"/>
              </a:lnSpc>
              <a:spcBef>
                <a:spcPts val="0"/>
              </a:spcBef>
              <a:spcAft>
                <a:spcPts val="300"/>
              </a:spcAft>
              <a:buClr>
                <a:schemeClr val="accent1"/>
              </a:buClr>
              <a:buSzPct val="100000"/>
              <a:buFont typeface="Arial" charset="0"/>
              <a:buNone/>
              <a:defRPr lang="en-US" sz="900" b="0" i="0" kern="1200" spc="0" dirty="0" smtClean="0">
                <a:solidFill>
                  <a:schemeClr val="bg1"/>
                </a:solidFill>
                <a:latin typeface="Consolas" charset="0"/>
                <a:ea typeface="Consolas" charset="0"/>
                <a:cs typeface="Consolas" charset="0"/>
              </a:defRPr>
            </a:lvl1pPr>
            <a:lvl2pPr marL="285750" indent="0" algn="l" defTabSz="685800" rtl="0" eaLnBrk="1" latinLnBrk="0" hangingPunct="1">
              <a:lnSpc>
                <a:spcPct val="90000"/>
              </a:lnSpc>
              <a:spcBef>
                <a:spcPts val="0"/>
              </a:spcBef>
              <a:spcAft>
                <a:spcPts val="300"/>
              </a:spcAft>
              <a:buClr>
                <a:schemeClr val="accent1"/>
              </a:buClr>
              <a:buSzPct val="100000"/>
              <a:buFont typeface="Arial" charset="0"/>
              <a:buNone/>
              <a:tabLst/>
              <a:defRPr lang="en-US" sz="1400" b="0" i="0" kern="1200" spc="0" dirty="0" smtClean="0">
                <a:solidFill>
                  <a:schemeClr val="tx1">
                    <a:lumMod val="50000"/>
                    <a:lumOff val="50000"/>
                  </a:schemeClr>
                </a:solidFill>
                <a:latin typeface="Consolas" charset="0"/>
                <a:ea typeface="Consolas" charset="0"/>
                <a:cs typeface="Consolas" charset="0"/>
              </a:defRPr>
            </a:lvl2pPr>
            <a:lvl3pPr marL="515938" indent="0" algn="l" defTabSz="685800" rtl="0" eaLnBrk="1" latinLnBrk="0" hangingPunct="1">
              <a:lnSpc>
                <a:spcPct val="90000"/>
              </a:lnSpc>
              <a:spcBef>
                <a:spcPts val="0"/>
              </a:spcBef>
              <a:spcAft>
                <a:spcPts val="300"/>
              </a:spcAft>
              <a:buClr>
                <a:schemeClr val="accent1"/>
              </a:buClr>
              <a:buSzPct val="100000"/>
              <a:buFont typeface="Arial" charset="0"/>
              <a:buNone/>
              <a:tabLst/>
              <a:defRPr lang="en-US" sz="1200" b="0" i="0" kern="1200" spc="0" dirty="0" smtClean="0">
                <a:solidFill>
                  <a:schemeClr val="tx1">
                    <a:lumMod val="50000"/>
                    <a:lumOff val="50000"/>
                  </a:schemeClr>
                </a:solidFill>
                <a:latin typeface="Consolas" charset="0"/>
                <a:ea typeface="Consolas" charset="0"/>
                <a:cs typeface="Consolas" charset="0"/>
              </a:defRPr>
            </a:lvl3pPr>
            <a:lvl4pPr marL="742950" indent="0" algn="l" defTabSz="685800" rtl="0" eaLnBrk="1" latinLnBrk="0" hangingPunct="1">
              <a:lnSpc>
                <a:spcPct val="90000"/>
              </a:lnSpc>
              <a:spcBef>
                <a:spcPts val="0"/>
              </a:spcBef>
              <a:spcAft>
                <a:spcPts val="300"/>
              </a:spcAft>
              <a:buClr>
                <a:schemeClr val="accent1"/>
              </a:buClr>
              <a:buSzPct val="100000"/>
              <a:buFont typeface="Arial" charset="0"/>
              <a:buNone/>
              <a:tabLst/>
              <a:defRPr lang="en-US" sz="1200" b="0" i="0" kern="1200" spc="0" dirty="0" smtClean="0">
                <a:solidFill>
                  <a:schemeClr val="tx1">
                    <a:lumMod val="50000"/>
                    <a:lumOff val="50000"/>
                  </a:schemeClr>
                </a:solidFill>
                <a:latin typeface="Consolas" charset="0"/>
                <a:ea typeface="Consolas" charset="0"/>
                <a:cs typeface="Consolas" charset="0"/>
              </a:defRPr>
            </a:lvl4pPr>
            <a:lvl5pPr marL="974725" indent="0" algn="l" defTabSz="685800" rtl="0" eaLnBrk="1" latinLnBrk="0" hangingPunct="1">
              <a:lnSpc>
                <a:spcPct val="90000"/>
              </a:lnSpc>
              <a:spcBef>
                <a:spcPts val="0"/>
              </a:spcBef>
              <a:spcAft>
                <a:spcPts val="300"/>
              </a:spcAft>
              <a:buClr>
                <a:schemeClr val="accent1"/>
              </a:buClr>
              <a:buSzPct val="100000"/>
              <a:buFont typeface="Arial" charset="0"/>
              <a:buNone/>
              <a:tabLst/>
              <a:defRPr lang="en-US" sz="1200" b="0" i="0" kern="1200" spc="0" dirty="0" smtClean="0">
                <a:solidFill>
                  <a:schemeClr val="tx1">
                    <a:lumMod val="50000"/>
                    <a:lumOff val="50000"/>
                  </a:schemeClr>
                </a:solidFill>
                <a:latin typeface="Consolas" charset="0"/>
                <a:ea typeface="Consolas" charset="0"/>
                <a:cs typeface="Consolas" charset="0"/>
              </a:defRPr>
            </a:lvl5pPr>
            <a:lvl6pPr marL="709910" indent="-66973">
              <a:buNone/>
              <a:defRPr sz="788"/>
            </a:lvl6pPr>
          </a:lstStyle>
          <a:p>
            <a:pPr lvl="0"/>
            <a:r>
              <a:rPr lang="en-US" dirty="0"/>
              <a:t>Edit Header</a:t>
            </a:r>
          </a:p>
        </p:txBody>
      </p:sp>
      <p:sp>
        <p:nvSpPr>
          <p:cNvPr id="29" name="Slide Number Placeholder 5"/>
          <p:cNvSpPr>
            <a:spLocks noGrp="1"/>
          </p:cNvSpPr>
          <p:nvPr>
            <p:ph type="sldNum" sz="quarter" idx="4"/>
          </p:nvPr>
        </p:nvSpPr>
        <p:spPr>
          <a:xfrm>
            <a:off x="8701536" y="4931052"/>
            <a:ext cx="342900" cy="184666"/>
          </a:xfrm>
          <a:prstGeom prst="rect">
            <a:avLst/>
          </a:prstGeom>
        </p:spPr>
        <p:txBody>
          <a:bodyPr lIns="91440" tIns="45720" rIns="91440" bIns="45720" anchor="b" anchorCtr="0">
            <a:spAutoFit/>
          </a:bodyPr>
          <a:lstStyle>
            <a:lvl1pPr algn="r">
              <a:defRPr lang="en-US" sz="600" b="0" i="0" kern="1200" smtClean="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defRPr>
            </a:lvl1pPr>
          </a:lstStyle>
          <a:p>
            <a:fld id="{9A68FE36-BDA6-4A87-8648-115964FC2835}" type="slidenum">
              <a:rPr lang="uk-UA" smtClean="0"/>
              <a:pPr/>
              <a:t>‹#›</a:t>
            </a:fld>
            <a:endParaRPr lang="uk-UA" dirty="0"/>
          </a:p>
        </p:txBody>
      </p:sp>
      <p:sp>
        <p:nvSpPr>
          <p:cNvPr id="30" name="Rectangle 29"/>
          <p:cNvSpPr/>
          <p:nvPr userDrawn="1"/>
        </p:nvSpPr>
        <p:spPr>
          <a:xfrm>
            <a:off x="7291998" y="4927982"/>
            <a:ext cx="1309974" cy="184666"/>
          </a:xfrm>
          <a:prstGeom prst="rect">
            <a:avLst/>
          </a:prstGeom>
        </p:spPr>
        <p:txBody>
          <a:bodyPr wrap="none">
            <a:spAutoFit/>
          </a:bodyPr>
          <a:lstStyle/>
          <a:p>
            <a:r>
              <a:rPr lang="en-US" sz="600" b="0" i="0" dirty="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rPr>
              <a:t>Copyright © 2018 HashiCorp</a:t>
            </a:r>
            <a:endParaRPr lang="en-US" sz="600" b="0" i="0" dirty="0">
              <a:solidFill>
                <a:schemeClr val="bg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_Thank_You">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1456445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White w/title">
    <p:spTree>
      <p:nvGrpSpPr>
        <p:cNvPr id="1" name=""/>
        <p:cNvGrpSpPr/>
        <p:nvPr/>
      </p:nvGrpSpPr>
      <p:grpSpPr>
        <a:xfrm>
          <a:off x="0" y="0"/>
          <a:ext cx="0" cy="0"/>
          <a:chOff x="0" y="0"/>
          <a:chExt cx="0" cy="0"/>
        </a:xfrm>
      </p:grpSpPr>
      <p:sp>
        <p:nvSpPr>
          <p:cNvPr id="10" name="Text Placeholder 2"/>
          <p:cNvSpPr>
            <a:spLocks noGrp="1"/>
          </p:cNvSpPr>
          <p:nvPr>
            <p:ph type="body" sz="quarter" idx="36"/>
          </p:nvPr>
        </p:nvSpPr>
        <p:spPr>
          <a:xfrm>
            <a:off x="544945" y="1256145"/>
            <a:ext cx="8154555" cy="3465484"/>
          </a:xfrm>
          <a:prstGeom prst="rect">
            <a:avLst/>
          </a:prstGeom>
        </p:spPr>
        <p:txBody>
          <a:bodyPr vert="horz"/>
          <a:lstStyle>
            <a:lvl1pPr marL="171450" indent="-171450" algn="l" defTabSz="685800" rtl="0" eaLnBrk="1" latinLnBrk="0" hangingPunct="1">
              <a:lnSpc>
                <a:spcPct val="90000"/>
              </a:lnSpc>
              <a:spcBef>
                <a:spcPts val="0"/>
              </a:spcBef>
              <a:spcAft>
                <a:spcPts val="600"/>
              </a:spcAft>
              <a:buClr>
                <a:schemeClr val="accent1"/>
              </a:buClr>
              <a:buSzPct val="100000"/>
              <a:buFont typeface="Wingdings" panose="05000000000000000000" pitchFamily="2" charset="2"/>
              <a:buChar char="§"/>
              <a:defRPr lang="en-US" sz="1800" b="0" i="0" kern="1200" spc="0" dirty="0" smtClean="0">
                <a:solidFill>
                  <a:schemeClr val="tx2"/>
                </a:solidFill>
                <a:latin typeface="Verdana" charset="0"/>
                <a:ea typeface="Verdana" panose="020B0604030504040204" pitchFamily="34" charset="0"/>
                <a:cs typeface="Verdana" panose="020B0604030504040204" pitchFamily="34" charset="0"/>
              </a:defRPr>
            </a:lvl1pPr>
            <a:lvl2pPr marL="457200" indent="-171450" algn="l" defTabSz="685800" rtl="0" eaLnBrk="1" latinLnBrk="0" hangingPunct="1">
              <a:lnSpc>
                <a:spcPct val="90000"/>
              </a:lnSpc>
              <a:spcBef>
                <a:spcPts val="0"/>
              </a:spcBef>
              <a:spcAft>
                <a:spcPts val="600"/>
              </a:spcAft>
              <a:buClr>
                <a:schemeClr val="accent1"/>
              </a:buClr>
              <a:buSzPct val="100000"/>
              <a:buFont typeface=".AppleSystemUIFont" charset="-120"/>
              <a:buChar char="–"/>
              <a:tabLst/>
              <a:defRPr lang="en-US" sz="1600" b="0" i="0" kern="1200" spc="0" dirty="0" smtClean="0">
                <a:solidFill>
                  <a:schemeClr val="tx2"/>
                </a:solidFill>
                <a:latin typeface="Verdana" charset="0"/>
                <a:ea typeface="Verdana" panose="020B0604030504040204" pitchFamily="34" charset="0"/>
                <a:cs typeface="Verdana" panose="020B0604030504040204" pitchFamily="34" charset="0"/>
              </a:defRPr>
            </a:lvl2pPr>
            <a:lvl3pPr marL="687388" indent="-171450" algn="l" defTabSz="685800" rtl="0" eaLnBrk="1" latinLnBrk="0" hangingPunct="1">
              <a:lnSpc>
                <a:spcPct val="90000"/>
              </a:lnSpc>
              <a:spcBef>
                <a:spcPts val="0"/>
              </a:spcBef>
              <a:spcAft>
                <a:spcPts val="600"/>
              </a:spcAft>
              <a:buClr>
                <a:schemeClr val="accent1"/>
              </a:buClr>
              <a:buSzPct val="100000"/>
              <a:buFont typeface="Wingdings" panose="05000000000000000000" pitchFamily="2" charset="2"/>
              <a:buChar char="§"/>
              <a:tabLst/>
              <a:defRPr lang="en-US" sz="1400" b="0" i="0" kern="1200" spc="0" dirty="0" smtClean="0">
                <a:solidFill>
                  <a:schemeClr val="tx2"/>
                </a:solidFill>
                <a:latin typeface="Verdana" charset="0"/>
                <a:ea typeface="Verdana" panose="020B0604030504040204" pitchFamily="34" charset="0"/>
                <a:cs typeface="Verdana" panose="020B0604030504040204" pitchFamily="34" charset="0"/>
              </a:defRPr>
            </a:lvl3pPr>
            <a:lvl4pPr marL="914400" indent="-171450" algn="l" defTabSz="685800" rtl="0" eaLnBrk="1" latinLnBrk="0" hangingPunct="1">
              <a:lnSpc>
                <a:spcPct val="90000"/>
              </a:lnSpc>
              <a:spcBef>
                <a:spcPts val="0"/>
              </a:spcBef>
              <a:spcAft>
                <a:spcPts val="600"/>
              </a:spcAft>
              <a:buClr>
                <a:schemeClr val="accent1"/>
              </a:buClr>
              <a:buSzPct val="100000"/>
              <a:buFont typeface=".AppleSystemUIFont" charset="-120"/>
              <a:buChar char="–"/>
              <a:tabLst/>
              <a:defRPr lang="en-US" sz="1400" b="0" i="0" kern="1200" spc="0" dirty="0" smtClean="0">
                <a:solidFill>
                  <a:schemeClr val="tx2"/>
                </a:solidFill>
                <a:latin typeface="Verdana" charset="0"/>
                <a:ea typeface="Verdana" panose="020B0604030504040204" pitchFamily="34" charset="0"/>
                <a:cs typeface="Verdana" panose="020B0604030504040204" pitchFamily="34" charset="0"/>
              </a:defRPr>
            </a:lvl4pPr>
            <a:lvl5pPr marL="1144588" indent="-169863" algn="l" defTabSz="685800" rtl="0" eaLnBrk="1" latinLnBrk="0" hangingPunct="1">
              <a:lnSpc>
                <a:spcPct val="90000"/>
              </a:lnSpc>
              <a:spcBef>
                <a:spcPts val="0"/>
              </a:spcBef>
              <a:spcAft>
                <a:spcPts val="600"/>
              </a:spcAft>
              <a:buClr>
                <a:schemeClr val="accent1"/>
              </a:buClr>
              <a:buSzPct val="100000"/>
              <a:buFont typeface="Wingdings" panose="05000000000000000000" pitchFamily="2" charset="2"/>
              <a:buChar char="§"/>
              <a:tabLst/>
              <a:defRPr lang="en-US" sz="1400" b="0" i="0" kern="1200" spc="0" dirty="0" smtClean="0">
                <a:solidFill>
                  <a:schemeClr val="tx2"/>
                </a:solidFill>
                <a:latin typeface="Verdana" charset="0"/>
                <a:ea typeface="Verdana" panose="020B0604030504040204" pitchFamily="34" charset="0"/>
                <a:cs typeface="Verdana" panose="020B0604030504040204" pitchFamily="34" charset="0"/>
              </a:defRPr>
            </a:lvl5pPr>
            <a:lvl6pPr marL="709910" indent="-66973">
              <a:buNone/>
              <a:defRPr sz="788"/>
            </a:lvl6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Rectangle 21"/>
          <p:cNvSpPr/>
          <p:nvPr userDrawn="1"/>
        </p:nvSpPr>
        <p:spPr>
          <a:xfrm flipH="1">
            <a:off x="390523" y="0"/>
            <a:ext cx="50165"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atin typeface="Verdana" charset="0"/>
            </a:endParaRPr>
          </a:p>
        </p:txBody>
      </p:sp>
      <p:sp>
        <p:nvSpPr>
          <p:cNvPr id="9" name="Title 1"/>
          <p:cNvSpPr>
            <a:spLocks noGrp="1"/>
          </p:cNvSpPr>
          <p:nvPr>
            <p:ph type="title" hasCustomPrompt="1"/>
          </p:nvPr>
        </p:nvSpPr>
        <p:spPr>
          <a:xfrm>
            <a:off x="544451" y="293840"/>
            <a:ext cx="8155049" cy="827821"/>
          </a:xfrm>
          <a:prstGeom prst="rect">
            <a:avLst/>
          </a:prstGeom>
        </p:spPr>
        <p:txBody>
          <a:bodyPr tIns="91440" anchor="t" anchorCtr="0">
            <a:normAutofit/>
          </a:bodyPr>
          <a:lstStyle>
            <a:lvl1pPr marL="0" indent="0" defTabSz="685800" rtl="0" eaLnBrk="1" latinLnBrk="0" hangingPunct="1">
              <a:lnSpc>
                <a:spcPct val="100000"/>
              </a:lnSpc>
              <a:spcBef>
                <a:spcPts val="750"/>
              </a:spcBef>
              <a:buFont typeface="Arial" panose="020B0604020202020204" pitchFamily="34" charset="0"/>
              <a:defRPr lang="en-US" sz="2800" b="1" i="0" spc="-60" baseline="0">
                <a:solidFill>
                  <a:schemeClr val="tx1"/>
                </a:solidFill>
                <a:latin typeface="+mj-lt"/>
                <a:ea typeface="Verdana" charset="0"/>
                <a:cs typeface="Verdana" charset="0"/>
              </a:defRPr>
            </a:lvl1pPr>
          </a:lstStyle>
          <a:p>
            <a:pPr marL="0" lvl="0" indent="0">
              <a:spcBef>
                <a:spcPts val="750"/>
              </a:spcBef>
              <a:buFont typeface="Arial" panose="020B0604020202020204" pitchFamily="34" charset="0"/>
            </a:pPr>
            <a:r>
              <a:rPr lang="en-US" dirty="0"/>
              <a:t>Add Your Title Here</a:t>
            </a:r>
          </a:p>
        </p:txBody>
      </p:sp>
      <p:sp>
        <p:nvSpPr>
          <p:cNvPr id="20" name="Rectangle 19"/>
          <p:cNvSpPr/>
          <p:nvPr userDrawn="1"/>
        </p:nvSpPr>
        <p:spPr>
          <a:xfrm flipH="1">
            <a:off x="390524" y="293841"/>
            <a:ext cx="50164" cy="6691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atin typeface="Verdana" charset="0"/>
            </a:endParaRPr>
          </a:p>
        </p:txBody>
      </p:sp>
      <p:sp>
        <p:nvSpPr>
          <p:cNvPr id="11" name="Slide Number Placeholder 5"/>
          <p:cNvSpPr>
            <a:spLocks noGrp="1"/>
          </p:cNvSpPr>
          <p:nvPr>
            <p:ph type="sldNum" sz="quarter" idx="4"/>
          </p:nvPr>
        </p:nvSpPr>
        <p:spPr>
          <a:xfrm>
            <a:off x="8701536" y="4931052"/>
            <a:ext cx="342900" cy="184666"/>
          </a:xfrm>
          <a:prstGeom prst="rect">
            <a:avLst/>
          </a:prstGeom>
        </p:spPr>
        <p:txBody>
          <a:bodyPr lIns="91440" tIns="45720" rIns="91440" bIns="45720" anchor="b" anchorCtr="0">
            <a:spAutoFit/>
          </a:bodyPr>
          <a:lstStyle>
            <a:lvl1pPr algn="r">
              <a:defRPr lang="en-US" sz="600" b="0" i="0" kern="1200" smtClean="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defRPr>
            </a:lvl1pPr>
          </a:lstStyle>
          <a:p>
            <a:fld id="{9A68FE36-BDA6-4A87-8648-115964FC2835}" type="slidenum">
              <a:rPr lang="uk-UA" smtClean="0"/>
              <a:pPr/>
              <a:t>‹#›</a:t>
            </a:fld>
            <a:endParaRPr lang="uk-UA" dirty="0"/>
          </a:p>
        </p:txBody>
      </p:sp>
      <p:sp>
        <p:nvSpPr>
          <p:cNvPr id="14" name="Rectangle 13"/>
          <p:cNvSpPr/>
          <p:nvPr userDrawn="1"/>
        </p:nvSpPr>
        <p:spPr>
          <a:xfrm>
            <a:off x="7291998" y="4927982"/>
            <a:ext cx="1309974" cy="184666"/>
          </a:xfrm>
          <a:prstGeom prst="rect">
            <a:avLst/>
          </a:prstGeom>
        </p:spPr>
        <p:txBody>
          <a:bodyPr wrap="none">
            <a:spAutoFit/>
          </a:bodyPr>
          <a:lstStyle/>
          <a:p>
            <a:r>
              <a:rPr lang="en-US" sz="600" b="0" i="0" dirty="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rPr>
              <a:t>Copyright © 2018 HashiCorp</a:t>
            </a:r>
            <a:endParaRPr lang="en-US" sz="600" b="0" i="0" dirty="0">
              <a:solidFill>
                <a:schemeClr val="bg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01675477"/>
      </p:ext>
    </p:extLst>
  </p:cSld>
  <p:clrMapOvr>
    <a:masterClrMapping/>
  </p:clrMapOvr>
  <p:extLst mod="1">
    <p:ext uri="{DCECCB84-F9BA-43D5-87BE-67443E8EF086}">
      <p15:sldGuideLst xmlns:p15="http://schemas.microsoft.com/office/powerpoint/2012/main">
        <p15:guide id="1" orient="horz" pos="180">
          <p15:clr>
            <a:srgbClr val="FBAE40"/>
          </p15:clr>
        </p15:guide>
        <p15:guide id="2" pos="343">
          <p15:clr>
            <a:srgbClr val="FBAE40"/>
          </p15:clr>
        </p15:guide>
        <p15:guide id="3" pos="5481">
          <p15:clr>
            <a:srgbClr val="FBAE40"/>
          </p15:clr>
        </p15:guide>
        <p15:guide id="4" orient="horz" pos="785">
          <p15:clr>
            <a:srgbClr val="FBAE40"/>
          </p15:clr>
        </p15:guide>
        <p15:guide id="5" orient="horz" pos="2897">
          <p15:clr>
            <a:srgbClr val="FBAE40"/>
          </p15:clr>
        </p15:guide>
        <p15:guide id="6" orient="horz" pos="70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White w/title &amp; Subtitle">
    <p:spTree>
      <p:nvGrpSpPr>
        <p:cNvPr id="1" name=""/>
        <p:cNvGrpSpPr/>
        <p:nvPr/>
      </p:nvGrpSpPr>
      <p:grpSpPr>
        <a:xfrm>
          <a:off x="0" y="0"/>
          <a:ext cx="0" cy="0"/>
          <a:chOff x="0" y="0"/>
          <a:chExt cx="0" cy="0"/>
        </a:xfrm>
      </p:grpSpPr>
      <p:sp>
        <p:nvSpPr>
          <p:cNvPr id="22" name="Rectangle 21"/>
          <p:cNvSpPr/>
          <p:nvPr userDrawn="1"/>
        </p:nvSpPr>
        <p:spPr>
          <a:xfrm flipH="1">
            <a:off x="390523" y="0"/>
            <a:ext cx="50165"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atin typeface="Verdana" charset="0"/>
            </a:endParaRPr>
          </a:p>
        </p:txBody>
      </p:sp>
      <p:sp>
        <p:nvSpPr>
          <p:cNvPr id="20" name="Rectangle 19"/>
          <p:cNvSpPr/>
          <p:nvPr userDrawn="1"/>
        </p:nvSpPr>
        <p:spPr>
          <a:xfrm flipH="1">
            <a:off x="390523" y="293840"/>
            <a:ext cx="50164" cy="9596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atin typeface="Verdana" charset="0"/>
            </a:endParaRPr>
          </a:p>
        </p:txBody>
      </p:sp>
      <p:sp>
        <p:nvSpPr>
          <p:cNvPr id="11" name="Title 1"/>
          <p:cNvSpPr>
            <a:spLocks noGrp="1"/>
          </p:cNvSpPr>
          <p:nvPr>
            <p:ph type="title" hasCustomPrompt="1"/>
          </p:nvPr>
        </p:nvSpPr>
        <p:spPr>
          <a:xfrm>
            <a:off x="544451" y="293840"/>
            <a:ext cx="8155049" cy="538011"/>
          </a:xfrm>
          <a:prstGeom prst="rect">
            <a:avLst/>
          </a:prstGeom>
        </p:spPr>
        <p:txBody>
          <a:bodyPr tIns="91440" bIns="0" anchor="t" anchorCtr="0">
            <a:normAutofit/>
          </a:bodyPr>
          <a:lstStyle>
            <a:lvl1pPr marL="0" indent="0" defTabSz="685800" rtl="0" eaLnBrk="1" latinLnBrk="0" hangingPunct="1">
              <a:lnSpc>
                <a:spcPct val="100000"/>
              </a:lnSpc>
              <a:spcBef>
                <a:spcPts val="750"/>
              </a:spcBef>
              <a:buFont typeface="Arial" panose="020B0604020202020204" pitchFamily="34" charset="0"/>
              <a:defRPr lang="en-US" sz="2800" b="1" i="0" spc="-60" baseline="0">
                <a:solidFill>
                  <a:schemeClr val="tx1"/>
                </a:solidFill>
                <a:latin typeface="+mj-lt"/>
                <a:ea typeface="Verdana" charset="0"/>
                <a:cs typeface="Verdana" charset="0"/>
              </a:defRPr>
            </a:lvl1pPr>
          </a:lstStyle>
          <a:p>
            <a:pPr marL="0" lvl="0" indent="0">
              <a:spcBef>
                <a:spcPts val="750"/>
              </a:spcBef>
              <a:buFont typeface="Arial" panose="020B0604020202020204" pitchFamily="34" charset="0"/>
            </a:pPr>
            <a:r>
              <a:rPr lang="en-US" dirty="0"/>
              <a:t>Add Your Title Here</a:t>
            </a:r>
          </a:p>
        </p:txBody>
      </p:sp>
      <p:sp>
        <p:nvSpPr>
          <p:cNvPr id="14" name="Text Placeholder 2"/>
          <p:cNvSpPr>
            <a:spLocks noGrp="1"/>
          </p:cNvSpPr>
          <p:nvPr>
            <p:ph type="body" sz="quarter" idx="36"/>
          </p:nvPr>
        </p:nvSpPr>
        <p:spPr>
          <a:xfrm>
            <a:off x="544451" y="1784197"/>
            <a:ext cx="8155049" cy="2814791"/>
          </a:xfrm>
          <a:prstGeom prst="rect">
            <a:avLst/>
          </a:prstGeom>
        </p:spPr>
        <p:txBody>
          <a:bodyPr vert="horz"/>
          <a:lstStyle>
            <a:lvl1pPr marL="171450" indent="-171450" algn="l" defTabSz="685800" rtl="0" eaLnBrk="1" latinLnBrk="0" hangingPunct="1">
              <a:lnSpc>
                <a:spcPct val="90000"/>
              </a:lnSpc>
              <a:spcBef>
                <a:spcPts val="0"/>
              </a:spcBef>
              <a:spcAft>
                <a:spcPts val="600"/>
              </a:spcAft>
              <a:buClr>
                <a:schemeClr val="accent1"/>
              </a:buClr>
              <a:buSzPct val="100000"/>
              <a:buFont typeface="Wingdings" panose="05000000000000000000" pitchFamily="2" charset="2"/>
              <a:buChar char="§"/>
              <a:defRPr lang="en-US" sz="1800" b="0" i="0" kern="1200" spc="0" dirty="0" smtClean="0">
                <a:solidFill>
                  <a:schemeClr val="tx2"/>
                </a:solidFill>
                <a:latin typeface="Verdana" charset="0"/>
                <a:ea typeface="Verdana" panose="020B0604030504040204" pitchFamily="34" charset="0"/>
                <a:cs typeface="Verdana" panose="020B0604030504040204" pitchFamily="34" charset="0"/>
              </a:defRPr>
            </a:lvl1pPr>
            <a:lvl2pPr marL="457200" indent="-171450" algn="l" defTabSz="685800" rtl="0" eaLnBrk="1" latinLnBrk="0" hangingPunct="1">
              <a:lnSpc>
                <a:spcPct val="90000"/>
              </a:lnSpc>
              <a:spcBef>
                <a:spcPts val="0"/>
              </a:spcBef>
              <a:spcAft>
                <a:spcPts val="600"/>
              </a:spcAft>
              <a:buClr>
                <a:schemeClr val="accent1"/>
              </a:buClr>
              <a:buSzPct val="100000"/>
              <a:buFont typeface=".AppleSystemUIFont" charset="-120"/>
              <a:buChar char="–"/>
              <a:tabLst/>
              <a:defRPr lang="en-US" sz="1600" b="0" i="0" kern="1200" spc="0" dirty="0" smtClean="0">
                <a:solidFill>
                  <a:schemeClr val="tx2"/>
                </a:solidFill>
                <a:latin typeface="Verdana" charset="0"/>
                <a:ea typeface="Verdana" panose="020B0604030504040204" pitchFamily="34" charset="0"/>
                <a:cs typeface="Verdana" panose="020B0604030504040204" pitchFamily="34" charset="0"/>
              </a:defRPr>
            </a:lvl2pPr>
            <a:lvl3pPr marL="687388" indent="-171450" algn="l" defTabSz="685800" rtl="0" eaLnBrk="1" latinLnBrk="0" hangingPunct="1">
              <a:lnSpc>
                <a:spcPct val="90000"/>
              </a:lnSpc>
              <a:spcBef>
                <a:spcPts val="0"/>
              </a:spcBef>
              <a:spcAft>
                <a:spcPts val="600"/>
              </a:spcAft>
              <a:buClr>
                <a:schemeClr val="accent1"/>
              </a:buClr>
              <a:buSzPct val="100000"/>
              <a:buFont typeface="Wingdings" panose="05000000000000000000" pitchFamily="2" charset="2"/>
              <a:buChar char="§"/>
              <a:tabLst/>
              <a:defRPr lang="en-US" sz="1400" b="0" i="0" kern="1200" spc="0" dirty="0" smtClean="0">
                <a:solidFill>
                  <a:schemeClr val="tx2"/>
                </a:solidFill>
                <a:latin typeface="Verdana" charset="0"/>
                <a:ea typeface="Verdana" panose="020B0604030504040204" pitchFamily="34" charset="0"/>
                <a:cs typeface="Verdana" panose="020B0604030504040204" pitchFamily="34" charset="0"/>
              </a:defRPr>
            </a:lvl3pPr>
            <a:lvl4pPr marL="914400" indent="-171450" algn="l" defTabSz="685800" rtl="0" eaLnBrk="1" latinLnBrk="0" hangingPunct="1">
              <a:lnSpc>
                <a:spcPct val="90000"/>
              </a:lnSpc>
              <a:spcBef>
                <a:spcPts val="0"/>
              </a:spcBef>
              <a:spcAft>
                <a:spcPts val="600"/>
              </a:spcAft>
              <a:buClr>
                <a:schemeClr val="accent1"/>
              </a:buClr>
              <a:buSzPct val="100000"/>
              <a:buFont typeface=".AppleSystemUIFont" charset="-120"/>
              <a:buChar char="–"/>
              <a:tabLst/>
              <a:defRPr lang="en-US" sz="1400" b="0" i="0" kern="1200" spc="0" dirty="0" smtClean="0">
                <a:solidFill>
                  <a:schemeClr val="tx2"/>
                </a:solidFill>
                <a:latin typeface="Verdana" charset="0"/>
                <a:ea typeface="Verdana" panose="020B0604030504040204" pitchFamily="34" charset="0"/>
                <a:cs typeface="Verdana" panose="020B0604030504040204" pitchFamily="34" charset="0"/>
              </a:defRPr>
            </a:lvl4pPr>
            <a:lvl5pPr marL="1144588" indent="-169863" algn="l" defTabSz="685800" rtl="0" eaLnBrk="1" latinLnBrk="0" hangingPunct="1">
              <a:lnSpc>
                <a:spcPct val="90000"/>
              </a:lnSpc>
              <a:spcBef>
                <a:spcPts val="0"/>
              </a:spcBef>
              <a:spcAft>
                <a:spcPts val="600"/>
              </a:spcAft>
              <a:buClr>
                <a:schemeClr val="accent1"/>
              </a:buClr>
              <a:buSzPct val="100000"/>
              <a:buFont typeface="Wingdings" panose="05000000000000000000" pitchFamily="2" charset="2"/>
              <a:buChar char="§"/>
              <a:tabLst/>
              <a:defRPr lang="en-US" sz="1400" b="0" i="0" kern="1200" spc="0" dirty="0" smtClean="0">
                <a:solidFill>
                  <a:schemeClr val="tx2"/>
                </a:solidFill>
                <a:latin typeface="Verdana" charset="0"/>
                <a:ea typeface="Verdana" panose="020B0604030504040204" pitchFamily="34" charset="0"/>
                <a:cs typeface="Verdana" panose="020B0604030504040204" pitchFamily="34" charset="0"/>
              </a:defRPr>
            </a:lvl5pPr>
            <a:lvl6pPr marL="709910" indent="-66973">
              <a:buNone/>
              <a:defRPr sz="788"/>
            </a:lvl6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1" hasCustomPrompt="1"/>
          </p:nvPr>
        </p:nvSpPr>
        <p:spPr>
          <a:xfrm>
            <a:off x="544449" y="831851"/>
            <a:ext cx="8155050" cy="421664"/>
          </a:xfrm>
          <a:prstGeom prst="rect">
            <a:avLst/>
          </a:prstGeom>
        </p:spPr>
        <p:txBody>
          <a:bodyPr lIns="91440" tIns="0" rIns="9144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b="0" i="0">
                <a:solidFill>
                  <a:schemeClr val="tx2"/>
                </a:solidFill>
                <a:latin typeface="+mj-lt"/>
                <a:ea typeface="Verdana" panose="020B0604030504040204" pitchFamily="34" charset="0"/>
                <a:cs typeface="Verdana" panose="020B0604030504040204" pitchFamily="34" charset="0"/>
              </a:defRPr>
            </a:lvl1pPr>
            <a:lvl2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2pPr>
            <a:lvl3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3pPr>
            <a:lvl4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4pPr>
            <a:lvl5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Add Subtitle Here</a:t>
            </a:r>
          </a:p>
        </p:txBody>
      </p:sp>
      <p:sp>
        <p:nvSpPr>
          <p:cNvPr id="10" name="Slide Number Placeholder 5"/>
          <p:cNvSpPr>
            <a:spLocks noGrp="1"/>
          </p:cNvSpPr>
          <p:nvPr>
            <p:ph type="sldNum" sz="quarter" idx="4"/>
          </p:nvPr>
        </p:nvSpPr>
        <p:spPr>
          <a:xfrm>
            <a:off x="8701536" y="4931052"/>
            <a:ext cx="342900" cy="184666"/>
          </a:xfrm>
          <a:prstGeom prst="rect">
            <a:avLst/>
          </a:prstGeom>
        </p:spPr>
        <p:txBody>
          <a:bodyPr lIns="91440" tIns="45720" rIns="91440" bIns="45720" anchor="b" anchorCtr="0">
            <a:spAutoFit/>
          </a:bodyPr>
          <a:lstStyle>
            <a:lvl1pPr algn="r">
              <a:defRPr lang="en-US" sz="600" b="0" i="0" kern="1200" smtClean="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defRPr>
            </a:lvl1pPr>
          </a:lstStyle>
          <a:p>
            <a:fld id="{9A68FE36-BDA6-4A87-8648-115964FC2835}" type="slidenum">
              <a:rPr lang="uk-UA" smtClean="0"/>
              <a:pPr/>
              <a:t>‹#›</a:t>
            </a:fld>
            <a:endParaRPr lang="uk-UA" dirty="0"/>
          </a:p>
        </p:txBody>
      </p:sp>
      <p:sp>
        <p:nvSpPr>
          <p:cNvPr id="13" name="Rectangle 12"/>
          <p:cNvSpPr/>
          <p:nvPr userDrawn="1"/>
        </p:nvSpPr>
        <p:spPr>
          <a:xfrm>
            <a:off x="7291998" y="4927982"/>
            <a:ext cx="1309974" cy="184666"/>
          </a:xfrm>
          <a:prstGeom prst="rect">
            <a:avLst/>
          </a:prstGeom>
        </p:spPr>
        <p:txBody>
          <a:bodyPr wrap="none">
            <a:spAutoFit/>
          </a:bodyPr>
          <a:lstStyle/>
          <a:p>
            <a:r>
              <a:rPr lang="en-US" sz="600" b="0" i="0" dirty="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rPr>
              <a:t>Copyright © 2018 HashiCorp</a:t>
            </a:r>
            <a:endParaRPr lang="en-US" sz="600" b="0" i="0" dirty="0">
              <a:solidFill>
                <a:schemeClr val="bg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cSld>
  <p:clrMapOvr>
    <a:masterClrMapping/>
  </p:clrMapOvr>
  <p:extLst mod="1">
    <p:ext uri="{DCECCB84-F9BA-43D5-87BE-67443E8EF086}">
      <p15:sldGuideLst xmlns:p15="http://schemas.microsoft.com/office/powerpoint/2012/main">
        <p15:guide id="1" orient="horz" pos="180">
          <p15:clr>
            <a:srgbClr val="FBAE40"/>
          </p15:clr>
        </p15:guide>
        <p15:guide id="2" pos="343">
          <p15:clr>
            <a:srgbClr val="FBAE40"/>
          </p15:clr>
        </p15:guide>
        <p15:guide id="3" pos="5481">
          <p15:clr>
            <a:srgbClr val="FBAE40"/>
          </p15:clr>
        </p15:guide>
        <p15:guide id="4" orient="horz" pos="785">
          <p15:clr>
            <a:srgbClr val="FBAE40"/>
          </p15:clr>
        </p15:guide>
        <p15:guide id="5" orient="horz" pos="2897">
          <p15:clr>
            <a:srgbClr val="FBAE40"/>
          </p15:clr>
        </p15:guide>
        <p15:guide id="6" orient="horz" pos="70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1 Column - Light">
    <p:spTree>
      <p:nvGrpSpPr>
        <p:cNvPr id="1" name=""/>
        <p:cNvGrpSpPr/>
        <p:nvPr/>
      </p:nvGrpSpPr>
      <p:grpSpPr>
        <a:xfrm>
          <a:off x="0" y="0"/>
          <a:ext cx="0" cy="0"/>
          <a:chOff x="0" y="0"/>
          <a:chExt cx="0" cy="0"/>
        </a:xfrm>
      </p:grpSpPr>
      <p:sp>
        <p:nvSpPr>
          <p:cNvPr id="19" name="Rectangle 18"/>
          <p:cNvSpPr/>
          <p:nvPr userDrawn="1"/>
        </p:nvSpPr>
        <p:spPr>
          <a:xfrm flipH="1">
            <a:off x="390523" y="0"/>
            <a:ext cx="50165"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atin typeface="Verdana" charset="0"/>
            </a:endParaRPr>
          </a:p>
        </p:txBody>
      </p:sp>
      <p:sp>
        <p:nvSpPr>
          <p:cNvPr id="9" name="Title 1"/>
          <p:cNvSpPr>
            <a:spLocks noGrp="1"/>
          </p:cNvSpPr>
          <p:nvPr>
            <p:ph type="title" hasCustomPrompt="1"/>
          </p:nvPr>
        </p:nvSpPr>
        <p:spPr>
          <a:xfrm>
            <a:off x="544451" y="293840"/>
            <a:ext cx="8155049" cy="827821"/>
          </a:xfrm>
          <a:prstGeom prst="rect">
            <a:avLst/>
          </a:prstGeom>
        </p:spPr>
        <p:txBody>
          <a:bodyPr tIns="91440" anchor="t" anchorCtr="0">
            <a:normAutofit/>
          </a:bodyPr>
          <a:lstStyle>
            <a:lvl1pPr marL="0" indent="0" defTabSz="685800" rtl="0" eaLnBrk="1" latinLnBrk="0" hangingPunct="1">
              <a:lnSpc>
                <a:spcPct val="100000"/>
              </a:lnSpc>
              <a:spcBef>
                <a:spcPts val="750"/>
              </a:spcBef>
              <a:buFont typeface="Arial" panose="020B0604020202020204" pitchFamily="34" charset="0"/>
              <a:defRPr lang="en-US" sz="2800" b="1" i="0" spc="-60" baseline="0">
                <a:solidFill>
                  <a:schemeClr val="tx1"/>
                </a:solidFill>
                <a:latin typeface="+mj-lt"/>
                <a:ea typeface="Verdana" charset="0"/>
                <a:cs typeface="Verdana" charset="0"/>
              </a:defRPr>
            </a:lvl1pPr>
          </a:lstStyle>
          <a:p>
            <a:pPr marL="0" lvl="0" indent="0">
              <a:spcBef>
                <a:spcPts val="750"/>
              </a:spcBef>
              <a:buFont typeface="Arial" panose="020B0604020202020204" pitchFamily="34" charset="0"/>
            </a:pPr>
            <a:r>
              <a:rPr lang="en-US" dirty="0"/>
              <a:t>Add Your Title Here</a:t>
            </a:r>
          </a:p>
        </p:txBody>
      </p:sp>
      <p:sp>
        <p:nvSpPr>
          <p:cNvPr id="20" name="Rectangle 19"/>
          <p:cNvSpPr/>
          <p:nvPr userDrawn="1"/>
        </p:nvSpPr>
        <p:spPr>
          <a:xfrm flipH="1">
            <a:off x="390524" y="293841"/>
            <a:ext cx="50164" cy="6691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atin typeface="Verdana" charset="0"/>
            </a:endParaRPr>
          </a:p>
        </p:txBody>
      </p:sp>
      <p:sp>
        <p:nvSpPr>
          <p:cNvPr id="15" name="Text Placeholder 2"/>
          <p:cNvSpPr>
            <a:spLocks noGrp="1"/>
          </p:cNvSpPr>
          <p:nvPr>
            <p:ph type="body" sz="quarter" idx="43"/>
          </p:nvPr>
        </p:nvSpPr>
        <p:spPr>
          <a:xfrm>
            <a:off x="556260" y="1246188"/>
            <a:ext cx="2513530" cy="3352800"/>
          </a:xfrm>
          <a:prstGeom prst="rect">
            <a:avLst/>
          </a:prstGeom>
        </p:spPr>
        <p:txBody>
          <a:bodyPr vert="horz"/>
          <a:lstStyle>
            <a:lvl1pPr marL="171450" indent="-171450" algn="l" defTabSz="685800" rtl="0" eaLnBrk="1" latinLnBrk="0" hangingPunct="1">
              <a:lnSpc>
                <a:spcPct val="90000"/>
              </a:lnSpc>
              <a:spcBef>
                <a:spcPts val="0"/>
              </a:spcBef>
              <a:spcAft>
                <a:spcPts val="300"/>
              </a:spcAft>
              <a:buClr>
                <a:schemeClr val="accent1"/>
              </a:buClr>
              <a:buSzPct val="100000"/>
              <a:buFont typeface="Wingdings" panose="05000000000000000000" pitchFamily="2" charset="2"/>
              <a:buChar char="§"/>
              <a:defRPr lang="en-US" sz="1600" b="0" i="0" kern="1200" spc="0" dirty="0" smtClean="0">
                <a:solidFill>
                  <a:schemeClr val="tx2"/>
                </a:solidFill>
                <a:latin typeface="Verdana" charset="0"/>
                <a:ea typeface="Verdana" panose="020B0604030504040204" pitchFamily="34" charset="0"/>
                <a:cs typeface="Verdana" panose="020B0604030504040204" pitchFamily="34" charset="0"/>
              </a:defRPr>
            </a:lvl1pPr>
            <a:lvl2pPr marL="457200" indent="-171450" algn="l" defTabSz="685800" rtl="0" eaLnBrk="1" latinLnBrk="0" hangingPunct="1">
              <a:lnSpc>
                <a:spcPct val="90000"/>
              </a:lnSpc>
              <a:spcBef>
                <a:spcPts val="0"/>
              </a:spcBef>
              <a:spcAft>
                <a:spcPts val="300"/>
              </a:spcAft>
              <a:buClr>
                <a:schemeClr val="accent1"/>
              </a:buClr>
              <a:buSzPct val="100000"/>
              <a:buFont typeface=".AppleSystemUIFont" charset="-120"/>
              <a:buChar char="–"/>
              <a:tabLst/>
              <a:defRPr lang="en-US" sz="1400" b="0" i="0" kern="1200" spc="0" dirty="0" smtClean="0">
                <a:solidFill>
                  <a:schemeClr val="tx2"/>
                </a:solidFill>
                <a:latin typeface="Verdana" charset="0"/>
                <a:ea typeface="Verdana" panose="020B0604030504040204" pitchFamily="34" charset="0"/>
                <a:cs typeface="Verdana" panose="020B0604030504040204" pitchFamily="34" charset="0"/>
              </a:defRPr>
            </a:lvl2pPr>
            <a:lvl3pPr marL="687388" indent="-171450" algn="l" defTabSz="685800" rtl="0" eaLnBrk="1" latinLnBrk="0" hangingPunct="1">
              <a:lnSpc>
                <a:spcPct val="90000"/>
              </a:lnSpc>
              <a:spcBef>
                <a:spcPts val="0"/>
              </a:spcBef>
              <a:spcAft>
                <a:spcPts val="300"/>
              </a:spcAft>
              <a:buClr>
                <a:schemeClr val="accent1"/>
              </a:buClr>
              <a:buSzPct val="100000"/>
              <a:buFont typeface="Wingdings" panose="05000000000000000000" pitchFamily="2" charset="2"/>
              <a:buChar char="§"/>
              <a:tabLst/>
              <a:defRPr lang="en-US" sz="1200" b="0" i="0" kern="1200" spc="0" dirty="0" smtClean="0">
                <a:solidFill>
                  <a:schemeClr val="tx2"/>
                </a:solidFill>
                <a:latin typeface="Verdana" charset="0"/>
                <a:ea typeface="Verdana" panose="020B0604030504040204" pitchFamily="34" charset="0"/>
                <a:cs typeface="Verdana" panose="020B0604030504040204" pitchFamily="34" charset="0"/>
              </a:defRPr>
            </a:lvl3pPr>
            <a:lvl4pPr marL="914400" indent="-171450" algn="l" defTabSz="685800" rtl="0" eaLnBrk="1" latinLnBrk="0" hangingPunct="1">
              <a:lnSpc>
                <a:spcPct val="90000"/>
              </a:lnSpc>
              <a:spcBef>
                <a:spcPts val="0"/>
              </a:spcBef>
              <a:spcAft>
                <a:spcPts val="300"/>
              </a:spcAft>
              <a:buClr>
                <a:schemeClr val="accent1"/>
              </a:buClr>
              <a:buSzPct val="100000"/>
              <a:buFont typeface=".AppleSystemUIFont" charset="-120"/>
              <a:buChar char="–"/>
              <a:tabLst/>
              <a:defRPr lang="en-US" sz="1200" b="0" i="0" kern="1200" spc="0" dirty="0" smtClean="0">
                <a:solidFill>
                  <a:schemeClr val="tx2"/>
                </a:solidFill>
                <a:latin typeface="Verdana" charset="0"/>
                <a:ea typeface="Verdana" panose="020B0604030504040204" pitchFamily="34" charset="0"/>
                <a:cs typeface="Verdana" panose="020B0604030504040204" pitchFamily="34" charset="0"/>
              </a:defRPr>
            </a:lvl4pPr>
            <a:lvl5pPr marL="1144588" indent="-169863" algn="l" defTabSz="685800" rtl="0" eaLnBrk="1" latinLnBrk="0" hangingPunct="1">
              <a:lnSpc>
                <a:spcPct val="90000"/>
              </a:lnSpc>
              <a:spcBef>
                <a:spcPts val="0"/>
              </a:spcBef>
              <a:spcAft>
                <a:spcPts val="300"/>
              </a:spcAft>
              <a:buClr>
                <a:schemeClr val="accent1"/>
              </a:buClr>
              <a:buSzPct val="100000"/>
              <a:buFont typeface="Wingdings" panose="05000000000000000000" pitchFamily="2" charset="2"/>
              <a:buChar char="§"/>
              <a:tabLst/>
              <a:defRPr lang="en-US" sz="1200" b="0" i="0" kern="1200" spc="0" dirty="0" smtClean="0">
                <a:solidFill>
                  <a:schemeClr val="tx2"/>
                </a:solidFill>
                <a:latin typeface="Verdana" charset="0"/>
                <a:ea typeface="Verdana" panose="020B0604030504040204" pitchFamily="34" charset="0"/>
                <a:cs typeface="Verdana" panose="020B0604030504040204" pitchFamily="34" charset="0"/>
              </a:defRPr>
            </a:lvl5pPr>
            <a:lvl6pPr marL="709910" indent="-66973">
              <a:buNone/>
              <a:defRPr sz="788"/>
            </a:lvl6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Slide Number Placeholder 5"/>
          <p:cNvSpPr>
            <a:spLocks noGrp="1"/>
          </p:cNvSpPr>
          <p:nvPr>
            <p:ph type="sldNum" sz="quarter" idx="4"/>
          </p:nvPr>
        </p:nvSpPr>
        <p:spPr>
          <a:xfrm>
            <a:off x="8701536" y="4931052"/>
            <a:ext cx="342900" cy="184666"/>
          </a:xfrm>
          <a:prstGeom prst="rect">
            <a:avLst/>
          </a:prstGeom>
        </p:spPr>
        <p:txBody>
          <a:bodyPr lIns="91440" tIns="45720" rIns="91440" bIns="45720" anchor="b" anchorCtr="0">
            <a:spAutoFit/>
          </a:bodyPr>
          <a:lstStyle>
            <a:lvl1pPr algn="r">
              <a:defRPr lang="en-US" sz="600" b="0" i="0" kern="1200" smtClean="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defRPr>
            </a:lvl1pPr>
          </a:lstStyle>
          <a:p>
            <a:fld id="{9A68FE36-BDA6-4A87-8648-115964FC2835}" type="slidenum">
              <a:rPr lang="uk-UA" smtClean="0"/>
              <a:pPr/>
              <a:t>‹#›</a:t>
            </a:fld>
            <a:endParaRPr lang="uk-UA" dirty="0"/>
          </a:p>
        </p:txBody>
      </p:sp>
      <p:sp>
        <p:nvSpPr>
          <p:cNvPr id="16" name="Rectangle 15"/>
          <p:cNvSpPr/>
          <p:nvPr userDrawn="1"/>
        </p:nvSpPr>
        <p:spPr>
          <a:xfrm>
            <a:off x="7291998" y="4927982"/>
            <a:ext cx="1309974" cy="184666"/>
          </a:xfrm>
          <a:prstGeom prst="rect">
            <a:avLst/>
          </a:prstGeom>
        </p:spPr>
        <p:txBody>
          <a:bodyPr wrap="none">
            <a:spAutoFit/>
          </a:bodyPr>
          <a:lstStyle/>
          <a:p>
            <a:r>
              <a:rPr lang="en-US" sz="600" b="0" i="0" dirty="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rPr>
              <a:t>Copyright © 2018 HashiCorp</a:t>
            </a:r>
            <a:endParaRPr lang="en-US" sz="600" b="0" i="0" dirty="0">
              <a:solidFill>
                <a:schemeClr val="bg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26" name="Content Placeholder 2"/>
          <p:cNvSpPr txBox="1">
            <a:spLocks/>
          </p:cNvSpPr>
          <p:nvPr userDrawn="1"/>
        </p:nvSpPr>
        <p:spPr>
          <a:xfrm>
            <a:off x="3197086" y="1415501"/>
            <a:ext cx="5504001" cy="3183487"/>
          </a:xfrm>
          <a:prstGeom prst="rect">
            <a:avLst/>
          </a:prstGeom>
          <a:solidFill>
            <a:schemeClr val="tx1">
              <a:lumMod val="20000"/>
              <a:lumOff val="80000"/>
              <a:alpha val="10000"/>
            </a:schemeClr>
          </a:solidFill>
          <a:ln w="12700">
            <a:solidFill>
              <a:schemeClr val="tx2">
                <a:lumMod val="40000"/>
                <a:lumOff val="60000"/>
              </a:schemeClr>
            </a:solidFill>
          </a:ln>
        </p:spPr>
        <p:txBody>
          <a:bodyPr vert="horz" lIns="274320" tIns="365760" rIns="274320" bIns="182880" rtlCol="0">
            <a:normAutofit/>
          </a:bodyPr>
          <a:lstStyle>
            <a:lvl1pPr marL="228600" indent="-228600" algn="l" defTabSz="914400" rtl="0" eaLnBrk="1" latinLnBrk="0" hangingPunct="1">
              <a:lnSpc>
                <a:spcPct val="100000"/>
              </a:lnSpc>
              <a:spcBef>
                <a:spcPts val="1000"/>
              </a:spcBef>
              <a:spcAft>
                <a:spcPts val="800"/>
              </a:spcAft>
              <a:buFont typeface="Arial"/>
              <a:buChar char="•"/>
              <a:defRPr sz="2800" b="0" i="0" kern="1200">
                <a:solidFill>
                  <a:schemeClr val="tx1"/>
                </a:solidFill>
                <a:latin typeface="Helvetica Neue" charset="0"/>
                <a:ea typeface="Helvetica Neue" charset="0"/>
                <a:cs typeface="Helvetica Neue" charset="0"/>
              </a:defRPr>
            </a:lvl1pPr>
            <a:lvl2pPr marL="685800" indent="-228600" algn="l" defTabSz="914400" rtl="0" eaLnBrk="1" latinLnBrk="0" hangingPunct="1">
              <a:lnSpc>
                <a:spcPct val="100000"/>
              </a:lnSpc>
              <a:spcBef>
                <a:spcPts val="500"/>
              </a:spcBef>
              <a:spcAft>
                <a:spcPts val="800"/>
              </a:spcAft>
              <a:buFont typeface="Arial"/>
              <a:buChar char="•"/>
              <a:defRPr sz="2400" b="0" i="0" kern="1200">
                <a:solidFill>
                  <a:schemeClr val="tx1"/>
                </a:solidFill>
                <a:latin typeface="Helvetica Neue" charset="0"/>
                <a:ea typeface="Helvetica Neue" charset="0"/>
                <a:cs typeface="Helvetica Neue" charset="0"/>
              </a:defRPr>
            </a:lvl2pPr>
            <a:lvl3pPr marL="1143000" indent="-228600" algn="l" defTabSz="914400" rtl="0" eaLnBrk="1" latinLnBrk="0" hangingPunct="1">
              <a:lnSpc>
                <a:spcPct val="100000"/>
              </a:lnSpc>
              <a:spcBef>
                <a:spcPts val="500"/>
              </a:spcBef>
              <a:spcAft>
                <a:spcPts val="800"/>
              </a:spcAft>
              <a:buFont typeface="Arial"/>
              <a:buChar char="•"/>
              <a:defRPr sz="2000" b="0" i="0" kern="1200">
                <a:solidFill>
                  <a:schemeClr val="tx1"/>
                </a:solidFill>
                <a:latin typeface="Helvetica Neue" charset="0"/>
                <a:ea typeface="Helvetica Neue" charset="0"/>
                <a:cs typeface="Helvetica Neue" charset="0"/>
              </a:defRPr>
            </a:lvl3pPr>
            <a:lvl4pPr marL="1600200" indent="-228600" algn="l" defTabSz="914400" rtl="0" eaLnBrk="1" latinLnBrk="0" hangingPunct="1">
              <a:lnSpc>
                <a:spcPct val="100000"/>
              </a:lnSpc>
              <a:spcBef>
                <a:spcPts val="500"/>
              </a:spcBef>
              <a:spcAft>
                <a:spcPts val="800"/>
              </a:spcAft>
              <a:buFont typeface="Arial"/>
              <a:buChar char="•"/>
              <a:defRPr sz="1800" b="0" i="0" kern="1200">
                <a:solidFill>
                  <a:schemeClr val="tx1"/>
                </a:solidFill>
                <a:latin typeface="Helvetica Neue" charset="0"/>
                <a:ea typeface="Helvetica Neue" charset="0"/>
                <a:cs typeface="Helvetica Neue" charset="0"/>
              </a:defRPr>
            </a:lvl4pPr>
            <a:lvl5pPr marL="2057400" indent="-228600" algn="l" defTabSz="914400" rtl="0" eaLnBrk="1" latinLnBrk="0" hangingPunct="1">
              <a:lnSpc>
                <a:spcPct val="100000"/>
              </a:lnSpc>
              <a:spcBef>
                <a:spcPts val="500"/>
              </a:spcBef>
              <a:spcAft>
                <a:spcPts val="800"/>
              </a:spcAft>
              <a:buFont typeface="Arial"/>
              <a:buChar char="•"/>
              <a:defRPr sz="1800" b="0" i="0" kern="1200">
                <a:solidFill>
                  <a:schemeClr val="tx1"/>
                </a:solidFill>
                <a:latin typeface="Helvetica Neue" charset="0"/>
                <a:ea typeface="Helvetica Neue" charset="0"/>
                <a:cs typeface="Helvetica Neue"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ts val="0"/>
              </a:spcBef>
              <a:spcAft>
                <a:spcPts val="0"/>
              </a:spcAft>
              <a:buNone/>
            </a:pPr>
            <a:endParaRPr lang="en-US" sz="900" b="0" i="0" dirty="0">
              <a:solidFill>
                <a:srgbClr val="000000"/>
              </a:solidFill>
              <a:latin typeface="Consolas" charset="0"/>
              <a:ea typeface="Consolas" charset="0"/>
              <a:cs typeface="Consolas" charset="0"/>
            </a:endParaRPr>
          </a:p>
        </p:txBody>
      </p:sp>
      <p:sp>
        <p:nvSpPr>
          <p:cNvPr id="27" name="Rectangle 26"/>
          <p:cNvSpPr/>
          <p:nvPr userDrawn="1"/>
        </p:nvSpPr>
        <p:spPr>
          <a:xfrm>
            <a:off x="3196399" y="1246188"/>
            <a:ext cx="5504688" cy="274320"/>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Placeholder 2"/>
          <p:cNvSpPr>
            <a:spLocks noGrp="1"/>
          </p:cNvSpPr>
          <p:nvPr>
            <p:ph type="body" sz="quarter" idx="44" hasCustomPrompt="1"/>
          </p:nvPr>
        </p:nvSpPr>
        <p:spPr>
          <a:xfrm>
            <a:off x="3304587" y="1617974"/>
            <a:ext cx="5286722" cy="2883548"/>
          </a:xfrm>
          <a:prstGeom prst="rect">
            <a:avLst/>
          </a:prstGeom>
        </p:spPr>
        <p:txBody>
          <a:bodyPr vert="horz">
            <a:normAutofit/>
          </a:bodyPr>
          <a:lstStyle>
            <a:lvl1pPr marL="0" indent="0" algn="l" defTabSz="685800" rtl="0" eaLnBrk="1" latinLnBrk="0" hangingPunct="1">
              <a:lnSpc>
                <a:spcPct val="90000"/>
              </a:lnSpc>
              <a:spcBef>
                <a:spcPts val="0"/>
              </a:spcBef>
              <a:spcAft>
                <a:spcPts val="300"/>
              </a:spcAft>
              <a:buClr>
                <a:schemeClr val="accent1"/>
              </a:buClr>
              <a:buSzPct val="100000"/>
              <a:buFont typeface="Arial" charset="0"/>
              <a:buNone/>
              <a:defRPr lang="en-US" sz="800" b="0" i="0" kern="1200" spc="0" dirty="0" smtClean="0">
                <a:solidFill>
                  <a:schemeClr val="tx1"/>
                </a:solidFill>
                <a:latin typeface="Consolas" charset="0"/>
                <a:ea typeface="Consolas" charset="0"/>
                <a:cs typeface="Consolas" charset="0"/>
              </a:defRPr>
            </a:lvl1pPr>
            <a:lvl2pPr marL="285750" indent="0" algn="l" defTabSz="685800" rtl="0" eaLnBrk="1" latinLnBrk="0" hangingPunct="1">
              <a:lnSpc>
                <a:spcPct val="90000"/>
              </a:lnSpc>
              <a:spcBef>
                <a:spcPts val="0"/>
              </a:spcBef>
              <a:spcAft>
                <a:spcPts val="300"/>
              </a:spcAft>
              <a:buClr>
                <a:schemeClr val="accent1"/>
              </a:buClr>
              <a:buSzPct val="100000"/>
              <a:buFont typeface="Arial" charset="0"/>
              <a:buNone/>
              <a:tabLst/>
              <a:defRPr lang="en-US" sz="1400" b="0" i="0" kern="1200" spc="0" dirty="0" smtClean="0">
                <a:solidFill>
                  <a:schemeClr val="tx1">
                    <a:lumMod val="50000"/>
                    <a:lumOff val="50000"/>
                  </a:schemeClr>
                </a:solidFill>
                <a:latin typeface="Consolas" charset="0"/>
                <a:ea typeface="Consolas" charset="0"/>
                <a:cs typeface="Consolas" charset="0"/>
              </a:defRPr>
            </a:lvl2pPr>
            <a:lvl3pPr marL="515938" indent="0" algn="l" defTabSz="685800" rtl="0" eaLnBrk="1" latinLnBrk="0" hangingPunct="1">
              <a:lnSpc>
                <a:spcPct val="90000"/>
              </a:lnSpc>
              <a:spcBef>
                <a:spcPts val="0"/>
              </a:spcBef>
              <a:spcAft>
                <a:spcPts val="300"/>
              </a:spcAft>
              <a:buClr>
                <a:schemeClr val="accent1"/>
              </a:buClr>
              <a:buSzPct val="100000"/>
              <a:buFont typeface="Arial" charset="0"/>
              <a:buNone/>
              <a:tabLst/>
              <a:defRPr lang="en-US" sz="1200" b="0" i="0" kern="1200" spc="0" dirty="0" smtClean="0">
                <a:solidFill>
                  <a:schemeClr val="tx1">
                    <a:lumMod val="50000"/>
                    <a:lumOff val="50000"/>
                  </a:schemeClr>
                </a:solidFill>
                <a:latin typeface="Consolas" charset="0"/>
                <a:ea typeface="Consolas" charset="0"/>
                <a:cs typeface="Consolas" charset="0"/>
              </a:defRPr>
            </a:lvl3pPr>
            <a:lvl4pPr marL="742950" indent="0" algn="l" defTabSz="685800" rtl="0" eaLnBrk="1" latinLnBrk="0" hangingPunct="1">
              <a:lnSpc>
                <a:spcPct val="90000"/>
              </a:lnSpc>
              <a:spcBef>
                <a:spcPts val="0"/>
              </a:spcBef>
              <a:spcAft>
                <a:spcPts val="300"/>
              </a:spcAft>
              <a:buClr>
                <a:schemeClr val="accent1"/>
              </a:buClr>
              <a:buSzPct val="100000"/>
              <a:buFont typeface="Arial" charset="0"/>
              <a:buNone/>
              <a:tabLst/>
              <a:defRPr lang="en-US" sz="1200" b="0" i="0" kern="1200" spc="0" dirty="0" smtClean="0">
                <a:solidFill>
                  <a:schemeClr val="tx1">
                    <a:lumMod val="50000"/>
                    <a:lumOff val="50000"/>
                  </a:schemeClr>
                </a:solidFill>
                <a:latin typeface="Consolas" charset="0"/>
                <a:ea typeface="Consolas" charset="0"/>
                <a:cs typeface="Consolas" charset="0"/>
              </a:defRPr>
            </a:lvl4pPr>
            <a:lvl5pPr marL="974725" indent="0" algn="l" defTabSz="685800" rtl="0" eaLnBrk="1" latinLnBrk="0" hangingPunct="1">
              <a:lnSpc>
                <a:spcPct val="90000"/>
              </a:lnSpc>
              <a:spcBef>
                <a:spcPts val="0"/>
              </a:spcBef>
              <a:spcAft>
                <a:spcPts val="300"/>
              </a:spcAft>
              <a:buClr>
                <a:schemeClr val="accent1"/>
              </a:buClr>
              <a:buSzPct val="100000"/>
              <a:buFont typeface="Arial" charset="0"/>
              <a:buNone/>
              <a:tabLst/>
              <a:defRPr lang="en-US" sz="1200" b="0" i="0" kern="1200" spc="0" dirty="0" smtClean="0">
                <a:solidFill>
                  <a:schemeClr val="tx1">
                    <a:lumMod val="50000"/>
                    <a:lumOff val="50000"/>
                  </a:schemeClr>
                </a:solidFill>
                <a:latin typeface="Consolas" charset="0"/>
                <a:ea typeface="Consolas" charset="0"/>
                <a:cs typeface="Consolas" charset="0"/>
              </a:defRPr>
            </a:lvl5pPr>
            <a:lvl6pPr marL="709910" indent="-66973">
              <a:buNone/>
              <a:defRPr sz="788"/>
            </a:lvl6pPr>
          </a:lstStyle>
          <a:p>
            <a:pPr lvl="0"/>
            <a:r>
              <a:rPr lang="en-US" dirty="0"/>
              <a:t>Edit Code</a:t>
            </a:r>
          </a:p>
        </p:txBody>
      </p:sp>
      <p:sp>
        <p:nvSpPr>
          <p:cNvPr id="29" name="Text Placeholder 2"/>
          <p:cNvSpPr>
            <a:spLocks noGrp="1"/>
          </p:cNvSpPr>
          <p:nvPr>
            <p:ph type="body" sz="quarter" idx="45" hasCustomPrompt="1"/>
          </p:nvPr>
        </p:nvSpPr>
        <p:spPr>
          <a:xfrm>
            <a:off x="3304587" y="1289091"/>
            <a:ext cx="5225159" cy="172214"/>
          </a:xfrm>
          <a:prstGeom prst="rect">
            <a:avLst/>
          </a:prstGeom>
        </p:spPr>
        <p:txBody>
          <a:bodyPr vert="horz">
            <a:noAutofit/>
          </a:bodyPr>
          <a:lstStyle>
            <a:lvl1pPr marL="0" indent="0" algn="ctr" defTabSz="685800" rtl="0" eaLnBrk="1" latinLnBrk="0" hangingPunct="1">
              <a:lnSpc>
                <a:spcPct val="90000"/>
              </a:lnSpc>
              <a:spcBef>
                <a:spcPts val="0"/>
              </a:spcBef>
              <a:spcAft>
                <a:spcPts val="300"/>
              </a:spcAft>
              <a:buClr>
                <a:schemeClr val="accent1"/>
              </a:buClr>
              <a:buSzPct val="100000"/>
              <a:buFont typeface="Arial" charset="0"/>
              <a:buNone/>
              <a:defRPr lang="en-US" sz="900" b="0" i="0" kern="1200" spc="0" dirty="0" smtClean="0">
                <a:solidFill>
                  <a:schemeClr val="bg1"/>
                </a:solidFill>
                <a:latin typeface="Consolas" charset="0"/>
                <a:ea typeface="Consolas" charset="0"/>
                <a:cs typeface="Consolas" charset="0"/>
              </a:defRPr>
            </a:lvl1pPr>
            <a:lvl2pPr marL="285750" indent="0" algn="l" defTabSz="685800" rtl="0" eaLnBrk="1" latinLnBrk="0" hangingPunct="1">
              <a:lnSpc>
                <a:spcPct val="90000"/>
              </a:lnSpc>
              <a:spcBef>
                <a:spcPts val="0"/>
              </a:spcBef>
              <a:spcAft>
                <a:spcPts val="300"/>
              </a:spcAft>
              <a:buClr>
                <a:schemeClr val="accent1"/>
              </a:buClr>
              <a:buSzPct val="100000"/>
              <a:buFont typeface="Arial" charset="0"/>
              <a:buNone/>
              <a:tabLst/>
              <a:defRPr lang="en-US" sz="1400" b="0" i="0" kern="1200" spc="0" dirty="0" smtClean="0">
                <a:solidFill>
                  <a:schemeClr val="tx1">
                    <a:lumMod val="50000"/>
                    <a:lumOff val="50000"/>
                  </a:schemeClr>
                </a:solidFill>
                <a:latin typeface="Consolas" charset="0"/>
                <a:ea typeface="Consolas" charset="0"/>
                <a:cs typeface="Consolas" charset="0"/>
              </a:defRPr>
            </a:lvl2pPr>
            <a:lvl3pPr marL="515938" indent="0" algn="l" defTabSz="685800" rtl="0" eaLnBrk="1" latinLnBrk="0" hangingPunct="1">
              <a:lnSpc>
                <a:spcPct val="90000"/>
              </a:lnSpc>
              <a:spcBef>
                <a:spcPts val="0"/>
              </a:spcBef>
              <a:spcAft>
                <a:spcPts val="300"/>
              </a:spcAft>
              <a:buClr>
                <a:schemeClr val="accent1"/>
              </a:buClr>
              <a:buSzPct val="100000"/>
              <a:buFont typeface="Arial" charset="0"/>
              <a:buNone/>
              <a:tabLst/>
              <a:defRPr lang="en-US" sz="1200" b="0" i="0" kern="1200" spc="0" dirty="0" smtClean="0">
                <a:solidFill>
                  <a:schemeClr val="tx1">
                    <a:lumMod val="50000"/>
                    <a:lumOff val="50000"/>
                  </a:schemeClr>
                </a:solidFill>
                <a:latin typeface="Consolas" charset="0"/>
                <a:ea typeface="Consolas" charset="0"/>
                <a:cs typeface="Consolas" charset="0"/>
              </a:defRPr>
            </a:lvl3pPr>
            <a:lvl4pPr marL="742950" indent="0" algn="l" defTabSz="685800" rtl="0" eaLnBrk="1" latinLnBrk="0" hangingPunct="1">
              <a:lnSpc>
                <a:spcPct val="90000"/>
              </a:lnSpc>
              <a:spcBef>
                <a:spcPts val="0"/>
              </a:spcBef>
              <a:spcAft>
                <a:spcPts val="300"/>
              </a:spcAft>
              <a:buClr>
                <a:schemeClr val="accent1"/>
              </a:buClr>
              <a:buSzPct val="100000"/>
              <a:buFont typeface="Arial" charset="0"/>
              <a:buNone/>
              <a:tabLst/>
              <a:defRPr lang="en-US" sz="1200" b="0" i="0" kern="1200" spc="0" dirty="0" smtClean="0">
                <a:solidFill>
                  <a:schemeClr val="tx1">
                    <a:lumMod val="50000"/>
                    <a:lumOff val="50000"/>
                  </a:schemeClr>
                </a:solidFill>
                <a:latin typeface="Consolas" charset="0"/>
                <a:ea typeface="Consolas" charset="0"/>
                <a:cs typeface="Consolas" charset="0"/>
              </a:defRPr>
            </a:lvl4pPr>
            <a:lvl5pPr marL="974725" indent="0" algn="l" defTabSz="685800" rtl="0" eaLnBrk="1" latinLnBrk="0" hangingPunct="1">
              <a:lnSpc>
                <a:spcPct val="90000"/>
              </a:lnSpc>
              <a:spcBef>
                <a:spcPts val="0"/>
              </a:spcBef>
              <a:spcAft>
                <a:spcPts val="300"/>
              </a:spcAft>
              <a:buClr>
                <a:schemeClr val="accent1"/>
              </a:buClr>
              <a:buSzPct val="100000"/>
              <a:buFont typeface="Arial" charset="0"/>
              <a:buNone/>
              <a:tabLst/>
              <a:defRPr lang="en-US" sz="1200" b="0" i="0" kern="1200" spc="0" dirty="0" smtClean="0">
                <a:solidFill>
                  <a:schemeClr val="tx1">
                    <a:lumMod val="50000"/>
                    <a:lumOff val="50000"/>
                  </a:schemeClr>
                </a:solidFill>
                <a:latin typeface="Consolas" charset="0"/>
                <a:ea typeface="Consolas" charset="0"/>
                <a:cs typeface="Consolas" charset="0"/>
              </a:defRPr>
            </a:lvl5pPr>
            <a:lvl6pPr marL="709910" indent="-66973">
              <a:buNone/>
              <a:defRPr sz="788"/>
            </a:lvl6pPr>
          </a:lstStyle>
          <a:p>
            <a:pPr lvl="0"/>
            <a:r>
              <a:rPr lang="en-US" dirty="0"/>
              <a:t>Edit Header</a:t>
            </a:r>
          </a:p>
        </p:txBody>
      </p:sp>
    </p:spTree>
    <p:extLst>
      <p:ext uri="{BB962C8B-B14F-4D97-AF65-F5344CB8AC3E}">
        <p14:creationId xmlns:p14="http://schemas.microsoft.com/office/powerpoint/2010/main" val="1413670644"/>
      </p:ext>
    </p:extLst>
  </p:cSld>
  <p:clrMapOvr>
    <a:masterClrMapping/>
  </p:clrMapOvr>
  <p:extLst mod="1">
    <p:ext uri="{DCECCB84-F9BA-43D5-87BE-67443E8EF086}">
      <p15:sldGuideLst xmlns:p15="http://schemas.microsoft.com/office/powerpoint/2012/main">
        <p15:guide id="1" orient="horz" pos="180">
          <p15:clr>
            <a:srgbClr val="FBAE40"/>
          </p15:clr>
        </p15:guide>
        <p15:guide id="2" pos="343">
          <p15:clr>
            <a:srgbClr val="FBAE40"/>
          </p15:clr>
        </p15:guide>
        <p15:guide id="3" pos="5481">
          <p15:clr>
            <a:srgbClr val="FBAE40"/>
          </p15:clr>
        </p15:guide>
        <p15:guide id="4" orient="horz" pos="785">
          <p15:clr>
            <a:srgbClr val="FBAE40"/>
          </p15:clr>
        </p15:guide>
        <p15:guide id="5" orient="horz" pos="2897">
          <p15:clr>
            <a:srgbClr val="FBAE40"/>
          </p15:clr>
        </p15:guide>
        <p15:guide id="6" orient="horz" pos="70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1 Column - Light">
    <p:spTree>
      <p:nvGrpSpPr>
        <p:cNvPr id="1" name=""/>
        <p:cNvGrpSpPr/>
        <p:nvPr/>
      </p:nvGrpSpPr>
      <p:grpSpPr>
        <a:xfrm>
          <a:off x="0" y="0"/>
          <a:ext cx="0" cy="0"/>
          <a:chOff x="0" y="0"/>
          <a:chExt cx="0" cy="0"/>
        </a:xfrm>
      </p:grpSpPr>
      <p:sp>
        <p:nvSpPr>
          <p:cNvPr id="10" name="Text Placeholder 2"/>
          <p:cNvSpPr>
            <a:spLocks noGrp="1"/>
          </p:cNvSpPr>
          <p:nvPr>
            <p:ph type="body" sz="quarter" idx="36"/>
          </p:nvPr>
        </p:nvSpPr>
        <p:spPr>
          <a:xfrm>
            <a:off x="544945" y="1256145"/>
            <a:ext cx="8154555" cy="3344429"/>
          </a:xfrm>
          <a:prstGeom prst="rect">
            <a:avLst/>
          </a:prstGeom>
        </p:spPr>
        <p:txBody>
          <a:bodyPr vert="horz"/>
          <a:lstStyle>
            <a:lvl1pPr marL="171450" indent="-171450" algn="l" defTabSz="685800" rtl="0" eaLnBrk="1" latinLnBrk="0" hangingPunct="1">
              <a:lnSpc>
                <a:spcPct val="90000"/>
              </a:lnSpc>
              <a:spcBef>
                <a:spcPts val="0"/>
              </a:spcBef>
              <a:spcAft>
                <a:spcPts val="600"/>
              </a:spcAft>
              <a:buClr>
                <a:schemeClr val="accent1"/>
              </a:buClr>
              <a:buSzPct val="100000"/>
              <a:buFont typeface="Wingdings" panose="05000000000000000000" pitchFamily="2" charset="2"/>
              <a:buChar char="§"/>
              <a:defRPr lang="en-US" sz="1800" b="0" i="0" kern="1200" spc="0" dirty="0" smtClean="0">
                <a:solidFill>
                  <a:schemeClr val="tx2"/>
                </a:solidFill>
                <a:latin typeface="Verdana" charset="0"/>
                <a:ea typeface="Verdana" panose="020B0604030504040204" pitchFamily="34" charset="0"/>
                <a:cs typeface="Verdana" panose="020B0604030504040204" pitchFamily="34" charset="0"/>
              </a:defRPr>
            </a:lvl1pPr>
            <a:lvl2pPr marL="457200" indent="-171450" algn="l" defTabSz="685800" rtl="0" eaLnBrk="1" latinLnBrk="0" hangingPunct="1">
              <a:lnSpc>
                <a:spcPct val="90000"/>
              </a:lnSpc>
              <a:spcBef>
                <a:spcPts val="0"/>
              </a:spcBef>
              <a:spcAft>
                <a:spcPts val="600"/>
              </a:spcAft>
              <a:buClr>
                <a:schemeClr val="accent1"/>
              </a:buClr>
              <a:buSzPct val="100000"/>
              <a:buFont typeface=".AppleSystemUIFont" charset="-120"/>
              <a:buChar char="–"/>
              <a:tabLst/>
              <a:defRPr lang="en-US" sz="1600" b="0" i="0" kern="1200" spc="0" dirty="0" smtClean="0">
                <a:solidFill>
                  <a:schemeClr val="tx2"/>
                </a:solidFill>
                <a:latin typeface="Verdana" charset="0"/>
                <a:ea typeface="Verdana" panose="020B0604030504040204" pitchFamily="34" charset="0"/>
                <a:cs typeface="Verdana" panose="020B0604030504040204" pitchFamily="34" charset="0"/>
              </a:defRPr>
            </a:lvl2pPr>
            <a:lvl3pPr marL="687388" indent="-171450" algn="l" defTabSz="685800" rtl="0" eaLnBrk="1" latinLnBrk="0" hangingPunct="1">
              <a:lnSpc>
                <a:spcPct val="90000"/>
              </a:lnSpc>
              <a:spcBef>
                <a:spcPts val="0"/>
              </a:spcBef>
              <a:spcAft>
                <a:spcPts val="600"/>
              </a:spcAft>
              <a:buClr>
                <a:schemeClr val="accent1"/>
              </a:buClr>
              <a:buSzPct val="100000"/>
              <a:buFont typeface="Wingdings" panose="05000000000000000000" pitchFamily="2" charset="2"/>
              <a:buChar char="§"/>
              <a:tabLst/>
              <a:defRPr lang="en-US" sz="1400" b="0" i="0" kern="1200" spc="0" dirty="0" smtClean="0">
                <a:solidFill>
                  <a:schemeClr val="tx2"/>
                </a:solidFill>
                <a:latin typeface="Verdana" charset="0"/>
                <a:ea typeface="Verdana" panose="020B0604030504040204" pitchFamily="34" charset="0"/>
                <a:cs typeface="Verdana" panose="020B0604030504040204" pitchFamily="34" charset="0"/>
              </a:defRPr>
            </a:lvl3pPr>
            <a:lvl4pPr marL="914400" indent="-171450" algn="l" defTabSz="685800" rtl="0" eaLnBrk="1" latinLnBrk="0" hangingPunct="1">
              <a:lnSpc>
                <a:spcPct val="90000"/>
              </a:lnSpc>
              <a:spcBef>
                <a:spcPts val="0"/>
              </a:spcBef>
              <a:spcAft>
                <a:spcPts val="600"/>
              </a:spcAft>
              <a:buClr>
                <a:schemeClr val="accent1"/>
              </a:buClr>
              <a:buSzPct val="100000"/>
              <a:buFont typeface=".AppleSystemUIFont" charset="-120"/>
              <a:buChar char="–"/>
              <a:tabLst/>
              <a:defRPr lang="en-US" sz="1400" b="0" i="0" kern="1200" spc="0" dirty="0" smtClean="0">
                <a:solidFill>
                  <a:schemeClr val="tx2"/>
                </a:solidFill>
                <a:latin typeface="Verdana" charset="0"/>
                <a:ea typeface="Verdana" panose="020B0604030504040204" pitchFamily="34" charset="0"/>
                <a:cs typeface="Verdana" panose="020B0604030504040204" pitchFamily="34" charset="0"/>
              </a:defRPr>
            </a:lvl4pPr>
            <a:lvl5pPr marL="1144588" indent="-169863" algn="l" defTabSz="685800" rtl="0" eaLnBrk="1" latinLnBrk="0" hangingPunct="1">
              <a:lnSpc>
                <a:spcPct val="90000"/>
              </a:lnSpc>
              <a:spcBef>
                <a:spcPts val="0"/>
              </a:spcBef>
              <a:spcAft>
                <a:spcPts val="600"/>
              </a:spcAft>
              <a:buClr>
                <a:schemeClr val="accent1"/>
              </a:buClr>
              <a:buSzPct val="100000"/>
              <a:buFont typeface="Wingdings" panose="05000000000000000000" pitchFamily="2" charset="2"/>
              <a:buChar char="§"/>
              <a:tabLst/>
              <a:defRPr lang="en-US" sz="1400" b="0" i="0" kern="1200" spc="0" dirty="0" smtClean="0">
                <a:solidFill>
                  <a:schemeClr val="tx2"/>
                </a:solidFill>
                <a:latin typeface="Verdana" charset="0"/>
                <a:ea typeface="Verdana" panose="020B0604030504040204" pitchFamily="34" charset="0"/>
                <a:cs typeface="Verdana" panose="020B0604030504040204" pitchFamily="34" charset="0"/>
              </a:defRPr>
            </a:lvl5pPr>
            <a:lvl6pPr marL="709910" indent="-66973">
              <a:buNone/>
              <a:defRPr sz="788"/>
            </a:lvl6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Rectangle 21"/>
          <p:cNvSpPr/>
          <p:nvPr userDrawn="1"/>
        </p:nvSpPr>
        <p:spPr>
          <a:xfrm flipH="1">
            <a:off x="390523" y="0"/>
            <a:ext cx="50165" cy="51435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atin typeface="Verdana" charset="0"/>
            </a:endParaRPr>
          </a:p>
        </p:txBody>
      </p:sp>
      <p:sp>
        <p:nvSpPr>
          <p:cNvPr id="9" name="Title 1"/>
          <p:cNvSpPr>
            <a:spLocks noGrp="1"/>
          </p:cNvSpPr>
          <p:nvPr>
            <p:ph type="title" hasCustomPrompt="1"/>
          </p:nvPr>
        </p:nvSpPr>
        <p:spPr>
          <a:xfrm>
            <a:off x="544451" y="293840"/>
            <a:ext cx="8155049" cy="827821"/>
          </a:xfrm>
          <a:prstGeom prst="rect">
            <a:avLst/>
          </a:prstGeom>
        </p:spPr>
        <p:txBody>
          <a:bodyPr tIns="91440" anchor="t" anchorCtr="0">
            <a:normAutofit/>
          </a:bodyPr>
          <a:lstStyle>
            <a:lvl1pPr marL="0" indent="0" defTabSz="685800" rtl="0" eaLnBrk="1" latinLnBrk="0" hangingPunct="1">
              <a:lnSpc>
                <a:spcPct val="100000"/>
              </a:lnSpc>
              <a:spcBef>
                <a:spcPts val="750"/>
              </a:spcBef>
              <a:buFont typeface="Arial" panose="020B0604020202020204" pitchFamily="34" charset="0"/>
              <a:defRPr lang="en-US" sz="2800" b="1" i="0" spc="-60" baseline="0">
                <a:solidFill>
                  <a:schemeClr val="tx1"/>
                </a:solidFill>
                <a:latin typeface="+mj-lt"/>
                <a:ea typeface="Verdana" charset="0"/>
                <a:cs typeface="Verdana" charset="0"/>
              </a:defRPr>
            </a:lvl1pPr>
          </a:lstStyle>
          <a:p>
            <a:pPr marL="0" lvl="0" indent="0">
              <a:spcBef>
                <a:spcPts val="750"/>
              </a:spcBef>
              <a:buFont typeface="Arial" panose="020B0604020202020204" pitchFamily="34" charset="0"/>
            </a:pPr>
            <a:r>
              <a:rPr lang="en-US" dirty="0"/>
              <a:t>Add Your Title Here</a:t>
            </a:r>
          </a:p>
        </p:txBody>
      </p:sp>
      <p:sp>
        <p:nvSpPr>
          <p:cNvPr id="20" name="Rectangle 19"/>
          <p:cNvSpPr/>
          <p:nvPr userDrawn="1"/>
        </p:nvSpPr>
        <p:spPr>
          <a:xfrm flipH="1">
            <a:off x="390524" y="293841"/>
            <a:ext cx="50164" cy="66919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atin typeface="Verdana"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85546" y="312467"/>
            <a:ext cx="513954" cy="740097"/>
          </a:xfrm>
          <a:prstGeom prst="rect">
            <a:avLst/>
          </a:prstGeom>
        </p:spPr>
      </p:pic>
      <p:sp>
        <p:nvSpPr>
          <p:cNvPr id="15" name="Slide Number Placeholder 5"/>
          <p:cNvSpPr>
            <a:spLocks noGrp="1"/>
          </p:cNvSpPr>
          <p:nvPr>
            <p:ph type="sldNum" sz="quarter" idx="4"/>
          </p:nvPr>
        </p:nvSpPr>
        <p:spPr>
          <a:xfrm>
            <a:off x="8701536" y="4931052"/>
            <a:ext cx="342900" cy="184666"/>
          </a:xfrm>
          <a:prstGeom prst="rect">
            <a:avLst/>
          </a:prstGeom>
        </p:spPr>
        <p:txBody>
          <a:bodyPr lIns="91440" tIns="45720" rIns="91440" bIns="45720" anchor="b" anchorCtr="0">
            <a:spAutoFit/>
          </a:bodyPr>
          <a:lstStyle>
            <a:lvl1pPr algn="r">
              <a:defRPr lang="en-US" sz="600" b="0" i="0" kern="1200" smtClean="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defRPr>
            </a:lvl1pPr>
          </a:lstStyle>
          <a:p>
            <a:fld id="{9A68FE36-BDA6-4A87-8648-115964FC2835}" type="slidenum">
              <a:rPr lang="uk-UA" smtClean="0"/>
              <a:pPr/>
              <a:t>‹#›</a:t>
            </a:fld>
            <a:endParaRPr lang="uk-UA" dirty="0"/>
          </a:p>
        </p:txBody>
      </p:sp>
      <p:sp>
        <p:nvSpPr>
          <p:cNvPr id="16" name="Rectangle 15"/>
          <p:cNvSpPr/>
          <p:nvPr userDrawn="1"/>
        </p:nvSpPr>
        <p:spPr>
          <a:xfrm>
            <a:off x="7291998" y="4927982"/>
            <a:ext cx="1309974" cy="184666"/>
          </a:xfrm>
          <a:prstGeom prst="rect">
            <a:avLst/>
          </a:prstGeom>
        </p:spPr>
        <p:txBody>
          <a:bodyPr wrap="none">
            <a:spAutoFit/>
          </a:bodyPr>
          <a:lstStyle/>
          <a:p>
            <a:r>
              <a:rPr lang="en-US" sz="600" b="0" i="0" dirty="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rPr>
              <a:t>Copyright © 2018 HashiCorp</a:t>
            </a:r>
            <a:endParaRPr lang="en-US" sz="600" b="0" i="0" dirty="0">
              <a:solidFill>
                <a:schemeClr val="bg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4503577"/>
      </p:ext>
    </p:extLst>
  </p:cSld>
  <p:clrMapOvr>
    <a:masterClrMapping/>
  </p:clrMapOvr>
  <p:extLst mod="1">
    <p:ext uri="{DCECCB84-F9BA-43D5-87BE-67443E8EF086}">
      <p15:sldGuideLst xmlns:p15="http://schemas.microsoft.com/office/powerpoint/2012/main">
        <p15:guide id="1" orient="horz" pos="180">
          <p15:clr>
            <a:srgbClr val="FBAE40"/>
          </p15:clr>
        </p15:guide>
        <p15:guide id="2" pos="343">
          <p15:clr>
            <a:srgbClr val="FBAE40"/>
          </p15:clr>
        </p15:guide>
        <p15:guide id="3" pos="5481">
          <p15:clr>
            <a:srgbClr val="FBAE40"/>
          </p15:clr>
        </p15:guide>
        <p15:guide id="4" orient="horz" pos="785">
          <p15:clr>
            <a:srgbClr val="FBAE40"/>
          </p15:clr>
        </p15:guide>
        <p15:guide id="5" orient="horz" pos="2897">
          <p15:clr>
            <a:srgbClr val="FBAE40"/>
          </p15:clr>
        </p15:guide>
        <p15:guide id="6" orient="horz" pos="70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1 Column - Light">
    <p:spTree>
      <p:nvGrpSpPr>
        <p:cNvPr id="1" name=""/>
        <p:cNvGrpSpPr/>
        <p:nvPr/>
      </p:nvGrpSpPr>
      <p:grpSpPr>
        <a:xfrm>
          <a:off x="0" y="0"/>
          <a:ext cx="0" cy="0"/>
          <a:chOff x="0" y="0"/>
          <a:chExt cx="0" cy="0"/>
        </a:xfrm>
      </p:grpSpPr>
      <p:sp>
        <p:nvSpPr>
          <p:cNvPr id="21" name="Text Placeholder 2"/>
          <p:cNvSpPr>
            <a:spLocks noGrp="1"/>
          </p:cNvSpPr>
          <p:nvPr>
            <p:ph type="body" sz="quarter" idx="36"/>
          </p:nvPr>
        </p:nvSpPr>
        <p:spPr>
          <a:xfrm>
            <a:off x="544945" y="1256145"/>
            <a:ext cx="8154555" cy="3344429"/>
          </a:xfrm>
          <a:prstGeom prst="rect">
            <a:avLst/>
          </a:prstGeom>
        </p:spPr>
        <p:txBody>
          <a:bodyPr vert="horz"/>
          <a:lstStyle>
            <a:lvl1pPr marL="171450" indent="-171450" algn="l" defTabSz="685800" rtl="0" eaLnBrk="1" latinLnBrk="0" hangingPunct="1">
              <a:lnSpc>
                <a:spcPct val="90000"/>
              </a:lnSpc>
              <a:spcBef>
                <a:spcPts val="0"/>
              </a:spcBef>
              <a:spcAft>
                <a:spcPts val="600"/>
              </a:spcAft>
              <a:buClr>
                <a:schemeClr val="accent1"/>
              </a:buClr>
              <a:buSzPct val="100000"/>
              <a:buFont typeface="Wingdings" panose="05000000000000000000" pitchFamily="2" charset="2"/>
              <a:buChar char="§"/>
              <a:defRPr lang="en-US" sz="1800" b="0" i="0" kern="1200" spc="0" dirty="0" smtClean="0">
                <a:solidFill>
                  <a:schemeClr val="tx2"/>
                </a:solidFill>
                <a:latin typeface="Verdana" charset="0"/>
                <a:ea typeface="Verdana" panose="020B0604030504040204" pitchFamily="34" charset="0"/>
                <a:cs typeface="Verdana" panose="020B0604030504040204" pitchFamily="34" charset="0"/>
              </a:defRPr>
            </a:lvl1pPr>
            <a:lvl2pPr marL="457200" indent="-171450" algn="l" defTabSz="685800" rtl="0" eaLnBrk="1" latinLnBrk="0" hangingPunct="1">
              <a:lnSpc>
                <a:spcPct val="90000"/>
              </a:lnSpc>
              <a:spcBef>
                <a:spcPts val="0"/>
              </a:spcBef>
              <a:spcAft>
                <a:spcPts val="600"/>
              </a:spcAft>
              <a:buClr>
                <a:schemeClr val="accent1"/>
              </a:buClr>
              <a:buSzPct val="100000"/>
              <a:buFont typeface=".AppleSystemUIFont" charset="-120"/>
              <a:buChar char="–"/>
              <a:tabLst/>
              <a:defRPr lang="en-US" sz="1600" b="0" i="0" kern="1200" spc="0" dirty="0" smtClean="0">
                <a:solidFill>
                  <a:schemeClr val="tx2"/>
                </a:solidFill>
                <a:latin typeface="Verdana" charset="0"/>
                <a:ea typeface="Verdana" panose="020B0604030504040204" pitchFamily="34" charset="0"/>
                <a:cs typeface="Verdana" panose="020B0604030504040204" pitchFamily="34" charset="0"/>
              </a:defRPr>
            </a:lvl2pPr>
            <a:lvl3pPr marL="687388" indent="-171450" algn="l" defTabSz="685800" rtl="0" eaLnBrk="1" latinLnBrk="0" hangingPunct="1">
              <a:lnSpc>
                <a:spcPct val="90000"/>
              </a:lnSpc>
              <a:spcBef>
                <a:spcPts val="0"/>
              </a:spcBef>
              <a:spcAft>
                <a:spcPts val="600"/>
              </a:spcAft>
              <a:buClr>
                <a:schemeClr val="accent1"/>
              </a:buClr>
              <a:buSzPct val="100000"/>
              <a:buFont typeface="Wingdings" panose="05000000000000000000" pitchFamily="2" charset="2"/>
              <a:buChar char="§"/>
              <a:tabLst/>
              <a:defRPr lang="en-US" sz="1400" b="0" i="0" kern="1200" spc="0" dirty="0" smtClean="0">
                <a:solidFill>
                  <a:schemeClr val="tx2"/>
                </a:solidFill>
                <a:latin typeface="Verdana" charset="0"/>
                <a:ea typeface="Verdana" panose="020B0604030504040204" pitchFamily="34" charset="0"/>
                <a:cs typeface="Verdana" panose="020B0604030504040204" pitchFamily="34" charset="0"/>
              </a:defRPr>
            </a:lvl3pPr>
            <a:lvl4pPr marL="914400" indent="-171450" algn="l" defTabSz="685800" rtl="0" eaLnBrk="1" latinLnBrk="0" hangingPunct="1">
              <a:lnSpc>
                <a:spcPct val="90000"/>
              </a:lnSpc>
              <a:spcBef>
                <a:spcPts val="0"/>
              </a:spcBef>
              <a:spcAft>
                <a:spcPts val="600"/>
              </a:spcAft>
              <a:buClr>
                <a:schemeClr val="accent1"/>
              </a:buClr>
              <a:buSzPct val="100000"/>
              <a:buFont typeface=".AppleSystemUIFont" charset="-120"/>
              <a:buChar char="–"/>
              <a:tabLst/>
              <a:defRPr lang="en-US" sz="1400" b="0" i="0" kern="1200" spc="0" dirty="0" smtClean="0">
                <a:solidFill>
                  <a:schemeClr val="tx2"/>
                </a:solidFill>
                <a:latin typeface="Verdana" charset="0"/>
                <a:ea typeface="Verdana" panose="020B0604030504040204" pitchFamily="34" charset="0"/>
                <a:cs typeface="Verdana" panose="020B0604030504040204" pitchFamily="34" charset="0"/>
              </a:defRPr>
            </a:lvl4pPr>
            <a:lvl5pPr marL="1144588" indent="-169863" algn="l" defTabSz="685800" rtl="0" eaLnBrk="1" latinLnBrk="0" hangingPunct="1">
              <a:lnSpc>
                <a:spcPct val="90000"/>
              </a:lnSpc>
              <a:spcBef>
                <a:spcPts val="0"/>
              </a:spcBef>
              <a:spcAft>
                <a:spcPts val="600"/>
              </a:spcAft>
              <a:buClr>
                <a:schemeClr val="accent1"/>
              </a:buClr>
              <a:buSzPct val="100000"/>
              <a:buFont typeface="Wingdings" panose="05000000000000000000" pitchFamily="2" charset="2"/>
              <a:buChar char="§"/>
              <a:tabLst/>
              <a:defRPr lang="en-US" sz="1400" b="0" i="0" kern="1200" spc="0" dirty="0" smtClean="0">
                <a:solidFill>
                  <a:schemeClr val="tx2"/>
                </a:solidFill>
                <a:latin typeface="Verdana" charset="0"/>
                <a:ea typeface="Verdana" panose="020B0604030504040204" pitchFamily="34" charset="0"/>
                <a:cs typeface="Verdana" panose="020B0604030504040204" pitchFamily="34" charset="0"/>
              </a:defRPr>
            </a:lvl5pPr>
            <a:lvl6pPr marL="709910" indent="-66973">
              <a:buNone/>
              <a:defRPr sz="788"/>
            </a:lvl6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itle 1"/>
          <p:cNvSpPr>
            <a:spLocks noGrp="1"/>
          </p:cNvSpPr>
          <p:nvPr>
            <p:ph type="title" hasCustomPrompt="1"/>
          </p:nvPr>
        </p:nvSpPr>
        <p:spPr>
          <a:xfrm>
            <a:off x="544451" y="293840"/>
            <a:ext cx="8155049" cy="827821"/>
          </a:xfrm>
          <a:prstGeom prst="rect">
            <a:avLst/>
          </a:prstGeom>
        </p:spPr>
        <p:txBody>
          <a:bodyPr tIns="91440" anchor="t" anchorCtr="0">
            <a:normAutofit/>
          </a:bodyPr>
          <a:lstStyle>
            <a:lvl1pPr marL="0" indent="0" defTabSz="685800" rtl="0" eaLnBrk="1" latinLnBrk="0" hangingPunct="1">
              <a:lnSpc>
                <a:spcPct val="100000"/>
              </a:lnSpc>
              <a:spcBef>
                <a:spcPts val="750"/>
              </a:spcBef>
              <a:buFont typeface="Arial" panose="020B0604020202020204" pitchFamily="34" charset="0"/>
              <a:defRPr lang="en-US" sz="2800" b="1" i="0" spc="-60" baseline="0">
                <a:solidFill>
                  <a:schemeClr val="tx1"/>
                </a:solidFill>
                <a:latin typeface="+mj-lt"/>
                <a:ea typeface="Verdana" charset="0"/>
                <a:cs typeface="Verdana" charset="0"/>
              </a:defRPr>
            </a:lvl1pPr>
          </a:lstStyle>
          <a:p>
            <a:pPr marL="0" lvl="0" indent="0">
              <a:spcBef>
                <a:spcPts val="750"/>
              </a:spcBef>
              <a:buFont typeface="Arial" panose="020B0604020202020204" pitchFamily="34" charset="0"/>
            </a:pPr>
            <a:r>
              <a:rPr lang="en-US" dirty="0"/>
              <a:t>Add Your Title Here</a:t>
            </a:r>
          </a:p>
        </p:txBody>
      </p:sp>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25318" y="281801"/>
            <a:ext cx="559833" cy="850517"/>
          </a:xfrm>
          <a:prstGeom prst="rect">
            <a:avLst/>
          </a:prstGeom>
        </p:spPr>
      </p:pic>
      <p:sp>
        <p:nvSpPr>
          <p:cNvPr id="24" name="Rectangle 23"/>
          <p:cNvSpPr/>
          <p:nvPr userDrawn="1"/>
        </p:nvSpPr>
        <p:spPr>
          <a:xfrm flipH="1">
            <a:off x="390523" y="0"/>
            <a:ext cx="50165"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atin typeface="Verdana" charset="0"/>
            </a:endParaRPr>
          </a:p>
        </p:txBody>
      </p:sp>
      <p:sp>
        <p:nvSpPr>
          <p:cNvPr id="25" name="Rectangle 24"/>
          <p:cNvSpPr/>
          <p:nvPr userDrawn="1"/>
        </p:nvSpPr>
        <p:spPr>
          <a:xfrm flipH="1">
            <a:off x="390524" y="293841"/>
            <a:ext cx="50164" cy="6691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atin typeface="Verdana" charset="0"/>
            </a:endParaRPr>
          </a:p>
        </p:txBody>
      </p:sp>
      <p:sp>
        <p:nvSpPr>
          <p:cNvPr id="11" name="Slide Number Placeholder 5"/>
          <p:cNvSpPr>
            <a:spLocks noGrp="1"/>
          </p:cNvSpPr>
          <p:nvPr>
            <p:ph type="sldNum" sz="quarter" idx="4"/>
          </p:nvPr>
        </p:nvSpPr>
        <p:spPr>
          <a:xfrm>
            <a:off x="8701536" y="4931052"/>
            <a:ext cx="342900" cy="184666"/>
          </a:xfrm>
          <a:prstGeom prst="rect">
            <a:avLst/>
          </a:prstGeom>
        </p:spPr>
        <p:txBody>
          <a:bodyPr lIns="91440" tIns="45720" rIns="91440" bIns="45720" anchor="b" anchorCtr="0">
            <a:spAutoFit/>
          </a:bodyPr>
          <a:lstStyle>
            <a:lvl1pPr algn="r">
              <a:defRPr lang="en-US" sz="600" b="0" i="0" kern="1200" smtClean="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defRPr>
            </a:lvl1pPr>
          </a:lstStyle>
          <a:p>
            <a:fld id="{9A68FE36-BDA6-4A87-8648-115964FC2835}" type="slidenum">
              <a:rPr lang="uk-UA" smtClean="0"/>
              <a:pPr/>
              <a:t>‹#›</a:t>
            </a:fld>
            <a:endParaRPr lang="uk-UA" dirty="0"/>
          </a:p>
        </p:txBody>
      </p:sp>
      <p:sp>
        <p:nvSpPr>
          <p:cNvPr id="15" name="Rectangle 14"/>
          <p:cNvSpPr/>
          <p:nvPr userDrawn="1"/>
        </p:nvSpPr>
        <p:spPr>
          <a:xfrm>
            <a:off x="7291998" y="4927982"/>
            <a:ext cx="1309974" cy="184666"/>
          </a:xfrm>
          <a:prstGeom prst="rect">
            <a:avLst/>
          </a:prstGeom>
        </p:spPr>
        <p:txBody>
          <a:bodyPr wrap="none">
            <a:spAutoFit/>
          </a:bodyPr>
          <a:lstStyle/>
          <a:p>
            <a:r>
              <a:rPr lang="en-US" sz="600" b="0" i="0" dirty="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rPr>
              <a:t>Copyright © 2018 HashiCorp</a:t>
            </a:r>
            <a:endParaRPr lang="en-US" sz="600" b="0" i="0" dirty="0">
              <a:solidFill>
                <a:schemeClr val="bg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62026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Rise">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Rectangle 3"/>
          <p:cNvSpPr/>
          <p:nvPr userDrawn="1"/>
        </p:nvSpPr>
        <p:spPr>
          <a:xfrm>
            <a:off x="638128" y="1155815"/>
            <a:ext cx="4814570" cy="398768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Verdana" charset="0"/>
            </a:endParaRPr>
          </a:p>
        </p:txBody>
      </p:sp>
      <p:sp>
        <p:nvSpPr>
          <p:cNvPr id="6" name="AutoShape 3"/>
          <p:cNvSpPr>
            <a:spLocks noChangeAspect="1" noChangeArrowheads="1" noTextEdit="1"/>
          </p:cNvSpPr>
          <p:nvPr userDrawn="1"/>
        </p:nvSpPr>
        <p:spPr bwMode="auto">
          <a:xfrm>
            <a:off x="1072903" y="520394"/>
            <a:ext cx="1102068" cy="1153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Verdana" charset="0"/>
            </a:endParaRPr>
          </a:p>
        </p:txBody>
      </p:sp>
      <p:sp>
        <p:nvSpPr>
          <p:cNvPr id="7" name="Rectangle 5"/>
          <p:cNvSpPr>
            <a:spLocks noChangeArrowheads="1"/>
          </p:cNvSpPr>
          <p:nvPr userDrawn="1"/>
        </p:nvSpPr>
        <p:spPr bwMode="auto">
          <a:xfrm>
            <a:off x="1071173" y="520394"/>
            <a:ext cx="1102068" cy="1155701"/>
          </a:xfrm>
          <a:prstGeom prst="rect">
            <a:avLst/>
          </a:prstGeom>
          <a:solidFill>
            <a:srgbClr val="1563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Verdana" charset="0"/>
            </a:endParaRPr>
          </a:p>
        </p:txBody>
      </p:sp>
      <p:sp>
        <p:nvSpPr>
          <p:cNvPr id="12" name="Text Placeholder 18"/>
          <p:cNvSpPr>
            <a:spLocks noGrp="1"/>
          </p:cNvSpPr>
          <p:nvPr userDrawn="1">
            <p:ph type="body" sz="quarter" idx="10"/>
          </p:nvPr>
        </p:nvSpPr>
        <p:spPr>
          <a:xfrm>
            <a:off x="876300" y="1971675"/>
            <a:ext cx="4324350" cy="1847850"/>
          </a:xfrm>
          <a:prstGeom prst="rect">
            <a:avLst/>
          </a:prstGeom>
        </p:spPr>
        <p:txBody>
          <a:bodyPr wrap="square" lIns="0" tIns="0" rIns="0" bIns="0" anchor="b" anchorCtr="0"/>
          <a:lstStyle>
            <a:lvl1pPr marL="0" indent="0">
              <a:buNone/>
              <a:defRPr sz="3200" b="0" i="0">
                <a:solidFill>
                  <a:schemeClr val="bg1"/>
                </a:solidFill>
                <a:latin typeface="+mj-lt"/>
              </a:defRPr>
            </a:lvl1pPr>
            <a:lvl2pPr marL="457200" indent="0">
              <a:buNone/>
              <a:defRPr/>
            </a:lvl2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21"/>
          <p:cNvSpPr>
            <a:spLocks noGrp="1"/>
          </p:cNvSpPr>
          <p:nvPr userDrawn="1">
            <p:ph type="body" sz="quarter" idx="11" hasCustomPrompt="1"/>
          </p:nvPr>
        </p:nvSpPr>
        <p:spPr>
          <a:xfrm>
            <a:off x="876300" y="3905250"/>
            <a:ext cx="4324350" cy="819150"/>
          </a:xfrm>
          <a:prstGeom prst="rect">
            <a:avLst/>
          </a:prstGeom>
        </p:spPr>
        <p:txBody>
          <a:bodyPr lIns="0" rIns="0"/>
          <a:lstStyle>
            <a:lvl1pPr marL="0" indent="0">
              <a:buNone/>
              <a:defRPr sz="1600" b="0" i="0">
                <a:solidFill>
                  <a:schemeClr val="tx2">
                    <a:lumMod val="60000"/>
                    <a:lumOff val="40000"/>
                  </a:schemeClr>
                </a:solidFill>
                <a:latin typeface="Verdana" charset="0"/>
                <a:ea typeface="Verdana" panose="020B0604030504040204" pitchFamily="34" charset="0"/>
                <a:cs typeface="Verdana" panose="020B0604030504040204" pitchFamily="34" charset="0"/>
              </a:defRPr>
            </a:lvl1pPr>
            <a:lvl2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2pPr>
            <a:lvl3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3pPr>
            <a:lvl4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4pPr>
            <a:lvl5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Presenter Name, Title</a:t>
            </a:r>
          </a:p>
        </p:txBody>
      </p:sp>
      <p:sp>
        <p:nvSpPr>
          <p:cNvPr id="15" name="Rectangle 14"/>
          <p:cNvSpPr/>
          <p:nvPr userDrawn="1"/>
        </p:nvSpPr>
        <p:spPr>
          <a:xfrm>
            <a:off x="773100" y="4822195"/>
            <a:ext cx="1497526" cy="200055"/>
          </a:xfrm>
          <a:prstGeom prst="rect">
            <a:avLst/>
          </a:prstGeom>
        </p:spPr>
        <p:txBody>
          <a:bodyPr wrap="none">
            <a:spAutoFit/>
          </a:bodyPr>
          <a:lstStyle/>
          <a:p>
            <a:r>
              <a:rPr lang="en-US" sz="700" b="0" i="0" dirty="0">
                <a:solidFill>
                  <a:schemeClr val="tx2"/>
                </a:solidFill>
                <a:effectLst/>
                <a:latin typeface="Verdana" panose="020B0604030504040204" pitchFamily="34" charset="0"/>
                <a:ea typeface="Verdana" panose="020B0604030504040204" pitchFamily="34" charset="0"/>
                <a:cs typeface="Verdana" panose="020B0604030504040204" pitchFamily="34" charset="0"/>
              </a:rPr>
              <a:t>Copyright © 2018 HashiCorp</a:t>
            </a:r>
            <a:endParaRPr lang="en-US" sz="700" b="0" i="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8588" y="681643"/>
            <a:ext cx="890612" cy="890610"/>
          </a:xfrm>
          <a:prstGeom prst="rect">
            <a:avLst/>
          </a:prstGeom>
        </p:spPr>
      </p:pic>
    </p:spTree>
    <p:extLst>
      <p:ext uri="{BB962C8B-B14F-4D97-AF65-F5344CB8AC3E}">
        <p14:creationId xmlns:p14="http://schemas.microsoft.com/office/powerpoint/2010/main" val="14885930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9_1 Column - Light">
    <p:spTree>
      <p:nvGrpSpPr>
        <p:cNvPr id="1" name=""/>
        <p:cNvGrpSpPr/>
        <p:nvPr/>
      </p:nvGrpSpPr>
      <p:grpSpPr>
        <a:xfrm>
          <a:off x="0" y="0"/>
          <a:ext cx="0" cy="0"/>
          <a:chOff x="0" y="0"/>
          <a:chExt cx="0" cy="0"/>
        </a:xfrm>
      </p:grpSpPr>
      <p:sp>
        <p:nvSpPr>
          <p:cNvPr id="21" name="Text Placeholder 2"/>
          <p:cNvSpPr>
            <a:spLocks noGrp="1"/>
          </p:cNvSpPr>
          <p:nvPr>
            <p:ph type="body" sz="quarter" idx="36"/>
          </p:nvPr>
        </p:nvSpPr>
        <p:spPr>
          <a:xfrm>
            <a:off x="544945" y="1256145"/>
            <a:ext cx="8154555" cy="3344429"/>
          </a:xfrm>
          <a:prstGeom prst="rect">
            <a:avLst/>
          </a:prstGeom>
        </p:spPr>
        <p:txBody>
          <a:bodyPr vert="horz"/>
          <a:lstStyle>
            <a:lvl1pPr marL="171450" indent="-171450" algn="l" defTabSz="685800" rtl="0" eaLnBrk="1" latinLnBrk="0" hangingPunct="1">
              <a:lnSpc>
                <a:spcPct val="90000"/>
              </a:lnSpc>
              <a:spcBef>
                <a:spcPts val="0"/>
              </a:spcBef>
              <a:spcAft>
                <a:spcPts val="600"/>
              </a:spcAft>
              <a:buClr>
                <a:schemeClr val="accent1"/>
              </a:buClr>
              <a:buSzPct val="100000"/>
              <a:buFont typeface="Wingdings" panose="05000000000000000000" pitchFamily="2" charset="2"/>
              <a:buChar char="§"/>
              <a:defRPr lang="en-US" sz="1800" b="0" i="0" kern="1200" spc="0" dirty="0" smtClean="0">
                <a:solidFill>
                  <a:schemeClr val="tx2"/>
                </a:solidFill>
                <a:latin typeface="Verdana" charset="0"/>
                <a:ea typeface="Verdana" panose="020B0604030504040204" pitchFamily="34" charset="0"/>
                <a:cs typeface="Verdana" panose="020B0604030504040204" pitchFamily="34" charset="0"/>
              </a:defRPr>
            </a:lvl1pPr>
            <a:lvl2pPr marL="457200" indent="-171450" algn="l" defTabSz="685800" rtl="0" eaLnBrk="1" latinLnBrk="0" hangingPunct="1">
              <a:lnSpc>
                <a:spcPct val="90000"/>
              </a:lnSpc>
              <a:spcBef>
                <a:spcPts val="0"/>
              </a:spcBef>
              <a:spcAft>
                <a:spcPts val="600"/>
              </a:spcAft>
              <a:buClr>
                <a:schemeClr val="accent1"/>
              </a:buClr>
              <a:buSzPct val="100000"/>
              <a:buFont typeface=".AppleSystemUIFont" charset="-120"/>
              <a:buChar char="–"/>
              <a:tabLst/>
              <a:defRPr lang="en-US" sz="1600" b="0" i="0" kern="1200" spc="0" dirty="0" smtClean="0">
                <a:solidFill>
                  <a:schemeClr val="tx2"/>
                </a:solidFill>
                <a:latin typeface="Verdana" charset="0"/>
                <a:ea typeface="Verdana" panose="020B0604030504040204" pitchFamily="34" charset="0"/>
                <a:cs typeface="Verdana" panose="020B0604030504040204" pitchFamily="34" charset="0"/>
              </a:defRPr>
            </a:lvl2pPr>
            <a:lvl3pPr marL="687388" indent="-171450" algn="l" defTabSz="685800" rtl="0" eaLnBrk="1" latinLnBrk="0" hangingPunct="1">
              <a:lnSpc>
                <a:spcPct val="90000"/>
              </a:lnSpc>
              <a:spcBef>
                <a:spcPts val="0"/>
              </a:spcBef>
              <a:spcAft>
                <a:spcPts val="600"/>
              </a:spcAft>
              <a:buClr>
                <a:schemeClr val="accent1"/>
              </a:buClr>
              <a:buSzPct val="100000"/>
              <a:buFont typeface="Wingdings" panose="05000000000000000000" pitchFamily="2" charset="2"/>
              <a:buChar char="§"/>
              <a:tabLst/>
              <a:defRPr lang="en-US" sz="1400" b="0" i="0" kern="1200" spc="0" dirty="0" smtClean="0">
                <a:solidFill>
                  <a:schemeClr val="tx2"/>
                </a:solidFill>
                <a:latin typeface="Verdana" charset="0"/>
                <a:ea typeface="Verdana" panose="020B0604030504040204" pitchFamily="34" charset="0"/>
                <a:cs typeface="Verdana" panose="020B0604030504040204" pitchFamily="34" charset="0"/>
              </a:defRPr>
            </a:lvl3pPr>
            <a:lvl4pPr marL="914400" indent="-171450" algn="l" defTabSz="685800" rtl="0" eaLnBrk="1" latinLnBrk="0" hangingPunct="1">
              <a:lnSpc>
                <a:spcPct val="90000"/>
              </a:lnSpc>
              <a:spcBef>
                <a:spcPts val="0"/>
              </a:spcBef>
              <a:spcAft>
                <a:spcPts val="600"/>
              </a:spcAft>
              <a:buClr>
                <a:schemeClr val="accent1"/>
              </a:buClr>
              <a:buSzPct val="100000"/>
              <a:buFont typeface=".AppleSystemUIFont" charset="-120"/>
              <a:buChar char="–"/>
              <a:tabLst/>
              <a:defRPr lang="en-US" sz="1400" b="0" i="0" kern="1200" spc="0" dirty="0" smtClean="0">
                <a:solidFill>
                  <a:schemeClr val="tx2"/>
                </a:solidFill>
                <a:latin typeface="Verdana" charset="0"/>
                <a:ea typeface="Verdana" panose="020B0604030504040204" pitchFamily="34" charset="0"/>
                <a:cs typeface="Verdana" panose="020B0604030504040204" pitchFamily="34" charset="0"/>
              </a:defRPr>
            </a:lvl4pPr>
            <a:lvl5pPr marL="1144588" indent="-169863" algn="l" defTabSz="685800" rtl="0" eaLnBrk="1" latinLnBrk="0" hangingPunct="1">
              <a:lnSpc>
                <a:spcPct val="90000"/>
              </a:lnSpc>
              <a:spcBef>
                <a:spcPts val="0"/>
              </a:spcBef>
              <a:spcAft>
                <a:spcPts val="600"/>
              </a:spcAft>
              <a:buClr>
                <a:schemeClr val="accent1"/>
              </a:buClr>
              <a:buSzPct val="100000"/>
              <a:buFont typeface="Wingdings" panose="05000000000000000000" pitchFamily="2" charset="2"/>
              <a:buChar char="§"/>
              <a:tabLst/>
              <a:defRPr lang="en-US" sz="1400" b="0" i="0" kern="1200" spc="0" dirty="0" smtClean="0">
                <a:solidFill>
                  <a:schemeClr val="tx2"/>
                </a:solidFill>
                <a:latin typeface="Verdana" charset="0"/>
                <a:ea typeface="Verdana" panose="020B0604030504040204" pitchFamily="34" charset="0"/>
                <a:cs typeface="Verdana" panose="020B0604030504040204" pitchFamily="34" charset="0"/>
              </a:defRPr>
            </a:lvl5pPr>
            <a:lvl6pPr marL="709910" indent="-66973">
              <a:buNone/>
              <a:defRPr sz="788"/>
            </a:lvl6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itle 1"/>
          <p:cNvSpPr>
            <a:spLocks noGrp="1"/>
          </p:cNvSpPr>
          <p:nvPr>
            <p:ph type="title" hasCustomPrompt="1"/>
          </p:nvPr>
        </p:nvSpPr>
        <p:spPr>
          <a:xfrm>
            <a:off x="544451" y="293840"/>
            <a:ext cx="8155049" cy="827821"/>
          </a:xfrm>
          <a:prstGeom prst="rect">
            <a:avLst/>
          </a:prstGeom>
        </p:spPr>
        <p:txBody>
          <a:bodyPr tIns="91440" anchor="t" anchorCtr="0">
            <a:normAutofit/>
          </a:bodyPr>
          <a:lstStyle>
            <a:lvl1pPr marL="0" indent="0" defTabSz="685800" rtl="0" eaLnBrk="1" latinLnBrk="0" hangingPunct="1">
              <a:lnSpc>
                <a:spcPct val="100000"/>
              </a:lnSpc>
              <a:spcBef>
                <a:spcPts val="750"/>
              </a:spcBef>
              <a:buFont typeface="Arial" panose="020B0604020202020204" pitchFamily="34" charset="0"/>
              <a:defRPr lang="en-US" sz="2800" b="1" i="0" spc="-60" baseline="0">
                <a:solidFill>
                  <a:schemeClr val="tx1"/>
                </a:solidFill>
                <a:latin typeface="+mj-lt"/>
                <a:ea typeface="Verdana" charset="0"/>
                <a:cs typeface="Verdana" charset="0"/>
              </a:defRPr>
            </a:lvl1pPr>
          </a:lstStyle>
          <a:p>
            <a:pPr marL="0" lvl="0" indent="0">
              <a:spcBef>
                <a:spcPts val="750"/>
              </a:spcBef>
              <a:buFont typeface="Arial" panose="020B0604020202020204" pitchFamily="34" charset="0"/>
            </a:pPr>
            <a:r>
              <a:rPr lang="en-US" dirty="0"/>
              <a:t>Add Your Title Here</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34979" y="293840"/>
            <a:ext cx="561234" cy="827821"/>
          </a:xfrm>
          <a:prstGeom prst="rect">
            <a:avLst/>
          </a:prstGeom>
        </p:spPr>
      </p:pic>
      <p:sp>
        <p:nvSpPr>
          <p:cNvPr id="11" name="Rectangle 10"/>
          <p:cNvSpPr/>
          <p:nvPr userDrawn="1"/>
        </p:nvSpPr>
        <p:spPr>
          <a:xfrm flipH="1">
            <a:off x="390523" y="0"/>
            <a:ext cx="50165" cy="51435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atin typeface="Verdana" charset="0"/>
            </a:endParaRPr>
          </a:p>
        </p:txBody>
      </p:sp>
      <p:sp>
        <p:nvSpPr>
          <p:cNvPr id="14" name="Rectangle 13"/>
          <p:cNvSpPr/>
          <p:nvPr userDrawn="1"/>
        </p:nvSpPr>
        <p:spPr>
          <a:xfrm flipH="1">
            <a:off x="390524" y="293841"/>
            <a:ext cx="50164" cy="6691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atin typeface="Verdana" charset="0"/>
            </a:endParaRPr>
          </a:p>
        </p:txBody>
      </p:sp>
      <p:sp>
        <p:nvSpPr>
          <p:cNvPr id="15" name="Slide Number Placeholder 5"/>
          <p:cNvSpPr>
            <a:spLocks noGrp="1"/>
          </p:cNvSpPr>
          <p:nvPr>
            <p:ph type="sldNum" sz="quarter" idx="4"/>
          </p:nvPr>
        </p:nvSpPr>
        <p:spPr>
          <a:xfrm>
            <a:off x="8701536" y="4931052"/>
            <a:ext cx="342900" cy="184666"/>
          </a:xfrm>
          <a:prstGeom prst="rect">
            <a:avLst/>
          </a:prstGeom>
        </p:spPr>
        <p:txBody>
          <a:bodyPr lIns="91440" tIns="45720" rIns="91440" bIns="45720" anchor="b" anchorCtr="0">
            <a:spAutoFit/>
          </a:bodyPr>
          <a:lstStyle>
            <a:lvl1pPr algn="r">
              <a:defRPr lang="en-US" sz="600" b="0" i="0" kern="1200" smtClean="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defRPr>
            </a:lvl1pPr>
          </a:lstStyle>
          <a:p>
            <a:fld id="{9A68FE36-BDA6-4A87-8648-115964FC2835}" type="slidenum">
              <a:rPr lang="uk-UA" smtClean="0"/>
              <a:pPr/>
              <a:t>‹#›</a:t>
            </a:fld>
            <a:endParaRPr lang="uk-UA" dirty="0"/>
          </a:p>
        </p:txBody>
      </p:sp>
      <p:sp>
        <p:nvSpPr>
          <p:cNvPr id="17" name="Rectangle 16"/>
          <p:cNvSpPr/>
          <p:nvPr userDrawn="1"/>
        </p:nvSpPr>
        <p:spPr>
          <a:xfrm>
            <a:off x="7291998" y="4927982"/>
            <a:ext cx="1309974" cy="184666"/>
          </a:xfrm>
          <a:prstGeom prst="rect">
            <a:avLst/>
          </a:prstGeom>
        </p:spPr>
        <p:txBody>
          <a:bodyPr wrap="none">
            <a:spAutoFit/>
          </a:bodyPr>
          <a:lstStyle/>
          <a:p>
            <a:r>
              <a:rPr lang="en-US" sz="600" b="0" i="0" dirty="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rPr>
              <a:t>Copyright © 2018 HashiCorp</a:t>
            </a:r>
            <a:endParaRPr lang="en-US" sz="600" b="0" i="0" dirty="0">
              <a:solidFill>
                <a:schemeClr val="bg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30277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0_1 Column - Light">
    <p:spTree>
      <p:nvGrpSpPr>
        <p:cNvPr id="1" name=""/>
        <p:cNvGrpSpPr/>
        <p:nvPr/>
      </p:nvGrpSpPr>
      <p:grpSpPr>
        <a:xfrm>
          <a:off x="0" y="0"/>
          <a:ext cx="0" cy="0"/>
          <a:chOff x="0" y="0"/>
          <a:chExt cx="0" cy="0"/>
        </a:xfrm>
      </p:grpSpPr>
      <p:sp>
        <p:nvSpPr>
          <p:cNvPr id="21" name="Text Placeholder 2"/>
          <p:cNvSpPr>
            <a:spLocks noGrp="1"/>
          </p:cNvSpPr>
          <p:nvPr>
            <p:ph type="body" sz="quarter" idx="36"/>
          </p:nvPr>
        </p:nvSpPr>
        <p:spPr>
          <a:xfrm>
            <a:off x="544945" y="1256145"/>
            <a:ext cx="8154555" cy="3344429"/>
          </a:xfrm>
          <a:prstGeom prst="rect">
            <a:avLst/>
          </a:prstGeom>
        </p:spPr>
        <p:txBody>
          <a:bodyPr vert="horz"/>
          <a:lstStyle>
            <a:lvl1pPr marL="171450" indent="-171450" algn="l" defTabSz="685800" rtl="0" eaLnBrk="1" latinLnBrk="0" hangingPunct="1">
              <a:lnSpc>
                <a:spcPct val="90000"/>
              </a:lnSpc>
              <a:spcBef>
                <a:spcPts val="0"/>
              </a:spcBef>
              <a:spcAft>
                <a:spcPts val="600"/>
              </a:spcAft>
              <a:buClr>
                <a:schemeClr val="accent1"/>
              </a:buClr>
              <a:buSzPct val="100000"/>
              <a:buFont typeface="Wingdings" panose="05000000000000000000" pitchFamily="2" charset="2"/>
              <a:buChar char="§"/>
              <a:defRPr lang="en-US" sz="1800" b="0" i="0" kern="1200" spc="0" dirty="0" smtClean="0">
                <a:solidFill>
                  <a:schemeClr val="tx2"/>
                </a:solidFill>
                <a:latin typeface="Verdana" charset="0"/>
                <a:ea typeface="Verdana" panose="020B0604030504040204" pitchFamily="34" charset="0"/>
                <a:cs typeface="Verdana" panose="020B0604030504040204" pitchFamily="34" charset="0"/>
              </a:defRPr>
            </a:lvl1pPr>
            <a:lvl2pPr marL="457200" indent="-171450" algn="l" defTabSz="685800" rtl="0" eaLnBrk="1" latinLnBrk="0" hangingPunct="1">
              <a:lnSpc>
                <a:spcPct val="90000"/>
              </a:lnSpc>
              <a:spcBef>
                <a:spcPts val="0"/>
              </a:spcBef>
              <a:spcAft>
                <a:spcPts val="600"/>
              </a:spcAft>
              <a:buClr>
                <a:schemeClr val="accent1"/>
              </a:buClr>
              <a:buSzPct val="100000"/>
              <a:buFont typeface=".AppleSystemUIFont" charset="-120"/>
              <a:buChar char="–"/>
              <a:tabLst/>
              <a:defRPr lang="en-US" sz="1600" b="0" i="0" kern="1200" spc="0" dirty="0" smtClean="0">
                <a:solidFill>
                  <a:schemeClr val="tx2"/>
                </a:solidFill>
                <a:latin typeface="Verdana" charset="0"/>
                <a:ea typeface="Verdana" panose="020B0604030504040204" pitchFamily="34" charset="0"/>
                <a:cs typeface="Verdana" panose="020B0604030504040204" pitchFamily="34" charset="0"/>
              </a:defRPr>
            </a:lvl2pPr>
            <a:lvl3pPr marL="687388" indent="-171450" algn="l" defTabSz="685800" rtl="0" eaLnBrk="1" latinLnBrk="0" hangingPunct="1">
              <a:lnSpc>
                <a:spcPct val="90000"/>
              </a:lnSpc>
              <a:spcBef>
                <a:spcPts val="0"/>
              </a:spcBef>
              <a:spcAft>
                <a:spcPts val="600"/>
              </a:spcAft>
              <a:buClr>
                <a:schemeClr val="accent1"/>
              </a:buClr>
              <a:buSzPct val="100000"/>
              <a:buFont typeface="Wingdings" panose="05000000000000000000" pitchFamily="2" charset="2"/>
              <a:buChar char="§"/>
              <a:tabLst/>
              <a:defRPr lang="en-US" sz="1400" b="0" i="0" kern="1200" spc="0" dirty="0" smtClean="0">
                <a:solidFill>
                  <a:schemeClr val="tx2"/>
                </a:solidFill>
                <a:latin typeface="Verdana" charset="0"/>
                <a:ea typeface="Verdana" panose="020B0604030504040204" pitchFamily="34" charset="0"/>
                <a:cs typeface="Verdana" panose="020B0604030504040204" pitchFamily="34" charset="0"/>
              </a:defRPr>
            </a:lvl3pPr>
            <a:lvl4pPr marL="914400" indent="-171450" algn="l" defTabSz="685800" rtl="0" eaLnBrk="1" latinLnBrk="0" hangingPunct="1">
              <a:lnSpc>
                <a:spcPct val="90000"/>
              </a:lnSpc>
              <a:spcBef>
                <a:spcPts val="0"/>
              </a:spcBef>
              <a:spcAft>
                <a:spcPts val="600"/>
              </a:spcAft>
              <a:buClr>
                <a:schemeClr val="accent1"/>
              </a:buClr>
              <a:buSzPct val="100000"/>
              <a:buFont typeface=".AppleSystemUIFont" charset="-120"/>
              <a:buChar char="–"/>
              <a:tabLst/>
              <a:defRPr lang="en-US" sz="1400" b="0" i="0" kern="1200" spc="0" dirty="0" smtClean="0">
                <a:solidFill>
                  <a:schemeClr val="tx2"/>
                </a:solidFill>
                <a:latin typeface="Verdana" charset="0"/>
                <a:ea typeface="Verdana" panose="020B0604030504040204" pitchFamily="34" charset="0"/>
                <a:cs typeface="Verdana" panose="020B0604030504040204" pitchFamily="34" charset="0"/>
              </a:defRPr>
            </a:lvl4pPr>
            <a:lvl5pPr marL="1144588" indent="-169863" algn="l" defTabSz="685800" rtl="0" eaLnBrk="1" latinLnBrk="0" hangingPunct="1">
              <a:lnSpc>
                <a:spcPct val="90000"/>
              </a:lnSpc>
              <a:spcBef>
                <a:spcPts val="0"/>
              </a:spcBef>
              <a:spcAft>
                <a:spcPts val="600"/>
              </a:spcAft>
              <a:buClr>
                <a:schemeClr val="accent1"/>
              </a:buClr>
              <a:buSzPct val="100000"/>
              <a:buFont typeface="Wingdings" panose="05000000000000000000" pitchFamily="2" charset="2"/>
              <a:buChar char="§"/>
              <a:tabLst/>
              <a:defRPr lang="en-US" sz="1400" b="0" i="0" kern="1200" spc="0" dirty="0" smtClean="0">
                <a:solidFill>
                  <a:schemeClr val="tx2"/>
                </a:solidFill>
                <a:latin typeface="Verdana" charset="0"/>
                <a:ea typeface="Verdana" panose="020B0604030504040204" pitchFamily="34" charset="0"/>
                <a:cs typeface="Verdana" panose="020B0604030504040204" pitchFamily="34" charset="0"/>
              </a:defRPr>
            </a:lvl5pPr>
            <a:lvl6pPr marL="709910" indent="-66973">
              <a:buNone/>
              <a:defRPr sz="788"/>
            </a:lvl6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itle 1"/>
          <p:cNvSpPr>
            <a:spLocks noGrp="1"/>
          </p:cNvSpPr>
          <p:nvPr>
            <p:ph type="title" hasCustomPrompt="1"/>
          </p:nvPr>
        </p:nvSpPr>
        <p:spPr>
          <a:xfrm>
            <a:off x="544451" y="293840"/>
            <a:ext cx="8155049" cy="827821"/>
          </a:xfrm>
          <a:prstGeom prst="rect">
            <a:avLst/>
          </a:prstGeom>
        </p:spPr>
        <p:txBody>
          <a:bodyPr tIns="91440" anchor="t" anchorCtr="0">
            <a:normAutofit/>
          </a:bodyPr>
          <a:lstStyle>
            <a:lvl1pPr marL="0" indent="0" defTabSz="685800" rtl="0" eaLnBrk="1" latinLnBrk="0" hangingPunct="1">
              <a:lnSpc>
                <a:spcPct val="100000"/>
              </a:lnSpc>
              <a:spcBef>
                <a:spcPts val="750"/>
              </a:spcBef>
              <a:buFont typeface="Arial" panose="020B0604020202020204" pitchFamily="34" charset="0"/>
              <a:defRPr lang="en-US" sz="2800" b="1" i="0" spc="-60" baseline="0">
                <a:solidFill>
                  <a:schemeClr val="tx1"/>
                </a:solidFill>
                <a:latin typeface="+mj-lt"/>
                <a:ea typeface="Verdana" charset="0"/>
                <a:cs typeface="Verdana" charset="0"/>
              </a:defRPr>
            </a:lvl1pPr>
          </a:lstStyle>
          <a:p>
            <a:pPr marL="0" lvl="0" indent="0">
              <a:spcBef>
                <a:spcPts val="750"/>
              </a:spcBef>
              <a:buFont typeface="Arial" panose="020B0604020202020204" pitchFamily="34" charset="0"/>
            </a:pPr>
            <a:r>
              <a:rPr lang="en-US" dirty="0"/>
              <a:t>Add Your Title Here</a:t>
            </a:r>
          </a:p>
        </p:txBody>
      </p:sp>
      <p:sp>
        <p:nvSpPr>
          <p:cNvPr id="11" name="Rectangle 10"/>
          <p:cNvSpPr/>
          <p:nvPr userDrawn="1"/>
        </p:nvSpPr>
        <p:spPr>
          <a:xfrm flipH="1">
            <a:off x="390523" y="0"/>
            <a:ext cx="50165" cy="51435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atin typeface="Verdana" charset="0"/>
            </a:endParaRPr>
          </a:p>
        </p:txBody>
      </p:sp>
      <p:sp>
        <p:nvSpPr>
          <p:cNvPr id="14" name="Rectangle 13"/>
          <p:cNvSpPr/>
          <p:nvPr userDrawn="1"/>
        </p:nvSpPr>
        <p:spPr>
          <a:xfrm flipH="1">
            <a:off x="390524" y="293841"/>
            <a:ext cx="50164" cy="66919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atin typeface="Verdana" charset="0"/>
            </a:endParaRPr>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2073" y="317329"/>
            <a:ext cx="775491" cy="804332"/>
          </a:xfrm>
          <a:prstGeom prst="rect">
            <a:avLst/>
          </a:prstGeom>
        </p:spPr>
      </p:pic>
      <p:sp>
        <p:nvSpPr>
          <p:cNvPr id="15" name="Slide Number Placeholder 5"/>
          <p:cNvSpPr>
            <a:spLocks noGrp="1"/>
          </p:cNvSpPr>
          <p:nvPr>
            <p:ph type="sldNum" sz="quarter" idx="4"/>
          </p:nvPr>
        </p:nvSpPr>
        <p:spPr>
          <a:xfrm>
            <a:off x="8701536" y="4931052"/>
            <a:ext cx="342900" cy="184666"/>
          </a:xfrm>
          <a:prstGeom prst="rect">
            <a:avLst/>
          </a:prstGeom>
        </p:spPr>
        <p:txBody>
          <a:bodyPr lIns="91440" tIns="45720" rIns="91440" bIns="45720" anchor="b" anchorCtr="0">
            <a:spAutoFit/>
          </a:bodyPr>
          <a:lstStyle>
            <a:lvl1pPr algn="r">
              <a:defRPr lang="en-US" sz="600" b="0" i="0" kern="1200" smtClean="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defRPr>
            </a:lvl1pPr>
          </a:lstStyle>
          <a:p>
            <a:fld id="{9A68FE36-BDA6-4A87-8648-115964FC2835}" type="slidenum">
              <a:rPr lang="uk-UA" smtClean="0"/>
              <a:pPr/>
              <a:t>‹#›</a:t>
            </a:fld>
            <a:endParaRPr lang="uk-UA" dirty="0"/>
          </a:p>
        </p:txBody>
      </p:sp>
      <p:sp>
        <p:nvSpPr>
          <p:cNvPr id="18" name="Rectangle 17"/>
          <p:cNvSpPr/>
          <p:nvPr userDrawn="1"/>
        </p:nvSpPr>
        <p:spPr>
          <a:xfrm>
            <a:off x="7291998" y="4927982"/>
            <a:ext cx="1309974" cy="184666"/>
          </a:xfrm>
          <a:prstGeom prst="rect">
            <a:avLst/>
          </a:prstGeom>
        </p:spPr>
        <p:txBody>
          <a:bodyPr wrap="none">
            <a:spAutoFit/>
          </a:bodyPr>
          <a:lstStyle/>
          <a:p>
            <a:r>
              <a:rPr lang="en-US" sz="600" b="0" i="0" dirty="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rPr>
              <a:t>Copyright © 2018 HashiCorp</a:t>
            </a:r>
            <a:endParaRPr lang="en-US" sz="600" b="0" i="0" dirty="0">
              <a:solidFill>
                <a:schemeClr val="bg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7218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 Rise">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Rectangle 3"/>
          <p:cNvSpPr/>
          <p:nvPr userDrawn="1"/>
        </p:nvSpPr>
        <p:spPr>
          <a:xfrm>
            <a:off x="638128" y="1733502"/>
            <a:ext cx="4814570" cy="34099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Verdana" charset="0"/>
            </a:endParaRPr>
          </a:p>
        </p:txBody>
      </p:sp>
      <p:sp>
        <p:nvSpPr>
          <p:cNvPr id="6" name="AutoShape 3"/>
          <p:cNvSpPr>
            <a:spLocks noChangeAspect="1" noChangeArrowheads="1" noTextEdit="1"/>
          </p:cNvSpPr>
          <p:nvPr userDrawn="1"/>
        </p:nvSpPr>
        <p:spPr bwMode="auto">
          <a:xfrm>
            <a:off x="1072903" y="520394"/>
            <a:ext cx="1102068" cy="1153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Verdana" charset="0"/>
            </a:endParaRPr>
          </a:p>
        </p:txBody>
      </p:sp>
      <p:sp>
        <p:nvSpPr>
          <p:cNvPr id="7" name="Rectangle 5"/>
          <p:cNvSpPr>
            <a:spLocks noChangeArrowheads="1"/>
          </p:cNvSpPr>
          <p:nvPr userDrawn="1"/>
        </p:nvSpPr>
        <p:spPr bwMode="auto">
          <a:xfrm>
            <a:off x="1071173" y="520394"/>
            <a:ext cx="1102068" cy="1155701"/>
          </a:xfrm>
          <a:prstGeom prst="rect">
            <a:avLst/>
          </a:prstGeom>
          <a:solidFill>
            <a:srgbClr val="1563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Verdana" charset="0"/>
            </a:endParaRPr>
          </a:p>
        </p:txBody>
      </p:sp>
      <p:sp>
        <p:nvSpPr>
          <p:cNvPr id="12" name="Text Placeholder 18"/>
          <p:cNvSpPr>
            <a:spLocks noGrp="1"/>
          </p:cNvSpPr>
          <p:nvPr userDrawn="1">
            <p:ph type="body" sz="quarter" idx="10"/>
          </p:nvPr>
        </p:nvSpPr>
        <p:spPr>
          <a:xfrm>
            <a:off x="876300" y="1971675"/>
            <a:ext cx="4324350" cy="1847850"/>
          </a:xfrm>
          <a:prstGeom prst="rect">
            <a:avLst/>
          </a:prstGeom>
        </p:spPr>
        <p:txBody>
          <a:bodyPr wrap="square" lIns="0" tIns="0" rIns="0" bIns="0" anchor="b" anchorCtr="0"/>
          <a:lstStyle>
            <a:lvl1pPr marL="0" indent="0">
              <a:buNone/>
              <a:defRPr sz="3200" b="0" i="0">
                <a:solidFill>
                  <a:schemeClr val="bg1"/>
                </a:solidFill>
                <a:latin typeface="+mj-lt"/>
              </a:defRPr>
            </a:lvl1pPr>
            <a:lvl2pPr marL="457200" indent="0">
              <a:buNone/>
              <a:defRPr/>
            </a:lvl2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21"/>
          <p:cNvSpPr>
            <a:spLocks noGrp="1"/>
          </p:cNvSpPr>
          <p:nvPr userDrawn="1">
            <p:ph type="body" sz="quarter" idx="11" hasCustomPrompt="1"/>
          </p:nvPr>
        </p:nvSpPr>
        <p:spPr>
          <a:xfrm>
            <a:off x="876300" y="3905250"/>
            <a:ext cx="4324350" cy="819150"/>
          </a:xfrm>
          <a:prstGeom prst="rect">
            <a:avLst/>
          </a:prstGeom>
        </p:spPr>
        <p:txBody>
          <a:bodyPr lIns="0" rIns="0"/>
          <a:lstStyle>
            <a:lvl1pPr marL="0" indent="0">
              <a:buNone/>
              <a:defRPr sz="1600" b="0" i="0">
                <a:solidFill>
                  <a:schemeClr val="tx2">
                    <a:lumMod val="60000"/>
                    <a:lumOff val="40000"/>
                  </a:schemeClr>
                </a:solidFill>
                <a:latin typeface="Verdana" charset="0"/>
                <a:ea typeface="Verdana" panose="020B0604030504040204" pitchFamily="34" charset="0"/>
                <a:cs typeface="Verdana" panose="020B0604030504040204" pitchFamily="34" charset="0"/>
              </a:defRPr>
            </a:lvl1pPr>
            <a:lvl2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2pPr>
            <a:lvl3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3pPr>
            <a:lvl4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4pPr>
            <a:lvl5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Presenter Name, Title</a:t>
            </a:r>
          </a:p>
        </p:txBody>
      </p:sp>
      <p:sp>
        <p:nvSpPr>
          <p:cNvPr id="15" name="Rectangle 14"/>
          <p:cNvSpPr/>
          <p:nvPr userDrawn="1"/>
        </p:nvSpPr>
        <p:spPr>
          <a:xfrm>
            <a:off x="773100" y="4822195"/>
            <a:ext cx="1497526" cy="200055"/>
          </a:xfrm>
          <a:prstGeom prst="rect">
            <a:avLst/>
          </a:prstGeom>
        </p:spPr>
        <p:txBody>
          <a:bodyPr wrap="none">
            <a:spAutoFit/>
          </a:bodyPr>
          <a:lstStyle/>
          <a:p>
            <a:r>
              <a:rPr lang="en-US" sz="700" b="0" i="0" dirty="0">
                <a:solidFill>
                  <a:schemeClr val="tx2"/>
                </a:solidFill>
                <a:effectLst/>
                <a:latin typeface="Verdana" panose="020B0604030504040204" pitchFamily="34" charset="0"/>
                <a:ea typeface="Verdana" panose="020B0604030504040204" pitchFamily="34" charset="0"/>
                <a:cs typeface="Verdana" panose="020B0604030504040204" pitchFamily="34" charset="0"/>
              </a:rPr>
              <a:t>Copyright © 2018 HashiCorp</a:t>
            </a:r>
            <a:endParaRPr lang="en-US" sz="700" b="0" i="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8588" y="681643"/>
            <a:ext cx="890612" cy="890610"/>
          </a:xfrm>
          <a:prstGeom prst="rect">
            <a:avLst/>
          </a:prstGeom>
        </p:spPr>
      </p:pic>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White">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AutoShape 3"/>
          <p:cNvSpPr>
            <a:spLocks noChangeAspect="1" noChangeArrowheads="1" noTextEdit="1"/>
          </p:cNvSpPr>
          <p:nvPr userDrawn="1"/>
        </p:nvSpPr>
        <p:spPr bwMode="auto">
          <a:xfrm>
            <a:off x="1072903" y="520394"/>
            <a:ext cx="1102068" cy="1153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Verdana" charset="0"/>
            </a:endParaRPr>
          </a:p>
        </p:txBody>
      </p:sp>
      <p:sp>
        <p:nvSpPr>
          <p:cNvPr id="8" name="Rectangle 7"/>
          <p:cNvSpPr/>
          <p:nvPr userDrawn="1"/>
        </p:nvSpPr>
        <p:spPr>
          <a:xfrm>
            <a:off x="2154476" y="1365336"/>
            <a:ext cx="6989523" cy="2686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18"/>
          <p:cNvSpPr>
            <a:spLocks noGrp="1"/>
          </p:cNvSpPr>
          <p:nvPr>
            <p:ph type="body" sz="quarter" idx="10"/>
          </p:nvPr>
        </p:nvSpPr>
        <p:spPr>
          <a:xfrm>
            <a:off x="2998588" y="894022"/>
            <a:ext cx="4885186" cy="1847850"/>
          </a:xfrm>
          <a:prstGeom prst="rect">
            <a:avLst/>
          </a:prstGeom>
        </p:spPr>
        <p:txBody>
          <a:bodyPr wrap="square" lIns="0" tIns="0" rIns="0" bIns="0" anchor="b" anchorCtr="0"/>
          <a:lstStyle>
            <a:lvl1pPr marL="0" indent="0">
              <a:buNone/>
              <a:defRPr sz="3200" b="0" i="0">
                <a:solidFill>
                  <a:schemeClr val="tx1"/>
                </a:solidFill>
                <a:latin typeface="+mj-lt"/>
              </a:defRPr>
            </a:lvl1pPr>
            <a:lvl2pPr marL="457200" indent="0">
              <a:buNone/>
              <a:defRPr/>
            </a:lvl2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Text Placeholder 21"/>
          <p:cNvSpPr>
            <a:spLocks noGrp="1"/>
          </p:cNvSpPr>
          <p:nvPr>
            <p:ph type="body" sz="quarter" idx="11" hasCustomPrompt="1"/>
          </p:nvPr>
        </p:nvSpPr>
        <p:spPr>
          <a:xfrm>
            <a:off x="2998588" y="2827597"/>
            <a:ext cx="4885186" cy="819150"/>
          </a:xfrm>
          <a:prstGeom prst="rect">
            <a:avLst/>
          </a:prstGeom>
        </p:spPr>
        <p:txBody>
          <a:bodyPr lIns="0"/>
          <a:lstStyle>
            <a:lvl1pPr marL="0" indent="0">
              <a:buNone/>
              <a:defRPr sz="1600" b="0" i="0">
                <a:solidFill>
                  <a:schemeClr val="tx1">
                    <a:lumMod val="50000"/>
                    <a:lumOff val="50000"/>
                  </a:schemeClr>
                </a:solidFill>
                <a:latin typeface="Verdana" charset="0"/>
                <a:ea typeface="Verdana" panose="020B0604030504040204" pitchFamily="34" charset="0"/>
                <a:cs typeface="Verdana" panose="020B0604030504040204" pitchFamily="34" charset="0"/>
              </a:defRPr>
            </a:lvl1pPr>
            <a:lvl2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2pPr>
            <a:lvl3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3pPr>
            <a:lvl4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4pPr>
            <a:lvl5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Subtitle</a:t>
            </a:r>
          </a:p>
        </p:txBody>
      </p:sp>
      <p:sp>
        <p:nvSpPr>
          <p:cNvPr id="11" name="Slide Number Placeholder 5"/>
          <p:cNvSpPr>
            <a:spLocks noGrp="1"/>
          </p:cNvSpPr>
          <p:nvPr>
            <p:ph type="sldNum" sz="quarter" idx="4"/>
          </p:nvPr>
        </p:nvSpPr>
        <p:spPr>
          <a:xfrm>
            <a:off x="8701536" y="4931052"/>
            <a:ext cx="342900" cy="184666"/>
          </a:xfrm>
          <a:prstGeom prst="rect">
            <a:avLst/>
          </a:prstGeom>
        </p:spPr>
        <p:txBody>
          <a:bodyPr lIns="91440" tIns="45720" rIns="91440" bIns="45720" anchor="b" anchorCtr="0">
            <a:spAutoFit/>
          </a:bodyPr>
          <a:lstStyle>
            <a:lvl1pPr algn="r">
              <a:defRPr lang="en-US" sz="600" b="0" i="0" kern="1200" smtClean="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defRPr>
            </a:lvl1pPr>
          </a:lstStyle>
          <a:p>
            <a:fld id="{9A68FE36-BDA6-4A87-8648-115964FC2835}" type="slidenum">
              <a:rPr lang="uk-UA" smtClean="0"/>
              <a:pPr/>
              <a:t>‹#›</a:t>
            </a:fld>
            <a:endParaRPr lang="uk-UA" dirty="0"/>
          </a:p>
        </p:txBody>
      </p:sp>
      <p:sp>
        <p:nvSpPr>
          <p:cNvPr id="12" name="Rectangle 11"/>
          <p:cNvSpPr/>
          <p:nvPr userDrawn="1"/>
        </p:nvSpPr>
        <p:spPr>
          <a:xfrm>
            <a:off x="7291998" y="4927982"/>
            <a:ext cx="1309974" cy="184666"/>
          </a:xfrm>
          <a:prstGeom prst="rect">
            <a:avLst/>
          </a:prstGeom>
        </p:spPr>
        <p:txBody>
          <a:bodyPr wrap="none">
            <a:spAutoFit/>
          </a:bodyPr>
          <a:lstStyle/>
          <a:p>
            <a:r>
              <a:rPr lang="en-US" sz="600" b="0" i="0" dirty="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rPr>
              <a:t>Copyright © 2018 HashiCorp</a:t>
            </a:r>
            <a:endParaRPr lang="en-US" sz="600" b="0" i="0" dirty="0">
              <a:solidFill>
                <a:schemeClr val="bg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lack">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AutoShape 3"/>
          <p:cNvSpPr>
            <a:spLocks noChangeAspect="1" noChangeArrowheads="1" noTextEdit="1"/>
          </p:cNvSpPr>
          <p:nvPr userDrawn="1"/>
        </p:nvSpPr>
        <p:spPr bwMode="auto">
          <a:xfrm>
            <a:off x="1072903" y="520394"/>
            <a:ext cx="1102068" cy="1153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Verdana" charset="0"/>
            </a:endParaRPr>
          </a:p>
        </p:txBody>
      </p:sp>
      <p:sp>
        <p:nvSpPr>
          <p:cNvPr id="12" name="Rectangle 11"/>
          <p:cNvSpPr/>
          <p:nvPr userDrawn="1"/>
        </p:nvSpPr>
        <p:spPr>
          <a:xfrm>
            <a:off x="2144230" y="1365336"/>
            <a:ext cx="6989523" cy="26868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p:cNvSpPr>
            <a:spLocks noGrp="1"/>
          </p:cNvSpPr>
          <p:nvPr>
            <p:ph type="sldNum" sz="quarter" idx="4"/>
          </p:nvPr>
        </p:nvSpPr>
        <p:spPr>
          <a:xfrm>
            <a:off x="8701536" y="4931052"/>
            <a:ext cx="342900" cy="184666"/>
          </a:xfrm>
          <a:prstGeom prst="rect">
            <a:avLst/>
          </a:prstGeom>
        </p:spPr>
        <p:txBody>
          <a:bodyPr lIns="91440" tIns="45720" rIns="91440" bIns="45720" anchor="b" anchorCtr="0">
            <a:spAutoFit/>
          </a:bodyPr>
          <a:lstStyle>
            <a:lvl1pPr algn="r">
              <a:defRPr lang="en-US" sz="600" b="0" i="0" kern="1200" smtClean="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defRPr>
            </a:lvl1pPr>
          </a:lstStyle>
          <a:p>
            <a:fld id="{9A68FE36-BDA6-4A87-8648-115964FC2835}" type="slidenum">
              <a:rPr lang="uk-UA" smtClean="0"/>
              <a:pPr/>
              <a:t>‹#›</a:t>
            </a:fld>
            <a:endParaRPr lang="uk-UA" dirty="0"/>
          </a:p>
        </p:txBody>
      </p:sp>
      <p:sp>
        <p:nvSpPr>
          <p:cNvPr id="11" name="Rectangle 10"/>
          <p:cNvSpPr/>
          <p:nvPr userDrawn="1"/>
        </p:nvSpPr>
        <p:spPr>
          <a:xfrm>
            <a:off x="7291998" y="4927982"/>
            <a:ext cx="1309974" cy="184666"/>
          </a:xfrm>
          <a:prstGeom prst="rect">
            <a:avLst/>
          </a:prstGeom>
        </p:spPr>
        <p:txBody>
          <a:bodyPr wrap="none">
            <a:spAutoFit/>
          </a:bodyPr>
          <a:lstStyle/>
          <a:p>
            <a:r>
              <a:rPr lang="en-US" sz="600" b="0" i="0" dirty="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rPr>
              <a:t>Copyright © 2018 HashiCorp</a:t>
            </a:r>
            <a:endParaRPr lang="en-US" sz="600" b="0" i="0" dirty="0">
              <a:solidFill>
                <a:schemeClr val="bg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ext Placeholder 18"/>
          <p:cNvSpPr>
            <a:spLocks noGrp="1"/>
          </p:cNvSpPr>
          <p:nvPr userDrawn="1">
            <p:ph type="body" sz="quarter" idx="10"/>
          </p:nvPr>
        </p:nvSpPr>
        <p:spPr>
          <a:xfrm>
            <a:off x="2998588" y="894022"/>
            <a:ext cx="4885186" cy="1847850"/>
          </a:xfrm>
          <a:prstGeom prst="rect">
            <a:avLst/>
          </a:prstGeom>
        </p:spPr>
        <p:txBody>
          <a:bodyPr wrap="square" lIns="0" tIns="0" rIns="0" bIns="0" anchor="b" anchorCtr="0"/>
          <a:lstStyle>
            <a:lvl1pPr marL="0" indent="0">
              <a:buNone/>
              <a:defRPr sz="3200" b="0" i="0">
                <a:solidFill>
                  <a:schemeClr val="bg1"/>
                </a:solidFill>
                <a:latin typeface="+mj-lt"/>
              </a:defRPr>
            </a:lvl1pPr>
            <a:lvl2pPr marL="457200" indent="0">
              <a:buNone/>
              <a:defRPr/>
            </a:lvl2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21"/>
          <p:cNvSpPr>
            <a:spLocks noGrp="1"/>
          </p:cNvSpPr>
          <p:nvPr userDrawn="1">
            <p:ph type="body" sz="quarter" idx="11" hasCustomPrompt="1"/>
          </p:nvPr>
        </p:nvSpPr>
        <p:spPr>
          <a:xfrm>
            <a:off x="2998588" y="2827597"/>
            <a:ext cx="4885186" cy="819150"/>
          </a:xfrm>
          <a:prstGeom prst="rect">
            <a:avLst/>
          </a:prstGeom>
        </p:spPr>
        <p:txBody>
          <a:bodyPr lIns="0"/>
          <a:lstStyle>
            <a:lvl1pPr marL="0" indent="0">
              <a:buNone/>
              <a:defRPr sz="1600" b="0" i="0">
                <a:solidFill>
                  <a:schemeClr val="bg2">
                    <a:lumMod val="90000"/>
                  </a:schemeClr>
                </a:solidFill>
                <a:latin typeface="Verdana" charset="0"/>
                <a:ea typeface="Verdana" panose="020B0604030504040204" pitchFamily="34" charset="0"/>
                <a:cs typeface="Verdana" panose="020B0604030504040204" pitchFamily="34" charset="0"/>
              </a:defRPr>
            </a:lvl1pPr>
            <a:lvl2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2pPr>
            <a:lvl3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3pPr>
            <a:lvl4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4pPr>
            <a:lvl5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Subtitle</a:t>
            </a:r>
          </a:p>
        </p:txBody>
      </p:sp>
    </p:spTree>
    <p:extLst>
      <p:ext uri="{BB962C8B-B14F-4D97-AF65-F5344CB8AC3E}">
        <p14:creationId xmlns:p14="http://schemas.microsoft.com/office/powerpoint/2010/main" val="1185128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 Hashicorp">
    <p:bg>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stretch>
            <a:fillRect/>
          </a:stretch>
        </p:blipFill>
        <p:spPr>
          <a:xfrm>
            <a:off x="-30479" y="-1"/>
            <a:ext cx="9203058" cy="5193426"/>
          </a:xfrm>
          <a:prstGeom prst="rect">
            <a:avLst/>
          </a:prstGeom>
        </p:spPr>
      </p:pic>
      <p:sp>
        <p:nvSpPr>
          <p:cNvPr id="5" name="Rectangle 4"/>
          <p:cNvSpPr/>
          <p:nvPr userDrawn="1"/>
        </p:nvSpPr>
        <p:spPr>
          <a:xfrm>
            <a:off x="638128" y="1155815"/>
            <a:ext cx="4814570" cy="403761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Verdana" charset="0"/>
            </a:endParaRPr>
          </a:p>
        </p:txBody>
      </p:sp>
      <p:sp>
        <p:nvSpPr>
          <p:cNvPr id="7" name="AutoShape 3"/>
          <p:cNvSpPr>
            <a:spLocks noChangeAspect="1" noChangeArrowheads="1" noTextEdit="1"/>
          </p:cNvSpPr>
          <p:nvPr userDrawn="1"/>
        </p:nvSpPr>
        <p:spPr bwMode="auto">
          <a:xfrm>
            <a:off x="1072903" y="520394"/>
            <a:ext cx="1102068" cy="1153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Verdana" charset="0"/>
            </a:endParaRPr>
          </a:p>
        </p:txBody>
      </p:sp>
      <p:sp>
        <p:nvSpPr>
          <p:cNvPr id="8" name="Rectangle 5"/>
          <p:cNvSpPr>
            <a:spLocks noChangeArrowheads="1"/>
          </p:cNvSpPr>
          <p:nvPr userDrawn="1"/>
        </p:nvSpPr>
        <p:spPr bwMode="auto">
          <a:xfrm>
            <a:off x="1071173" y="520394"/>
            <a:ext cx="1102068" cy="115570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Verdana" charset="0"/>
            </a:endParaRPr>
          </a:p>
        </p:txBody>
      </p:sp>
      <p:sp>
        <p:nvSpPr>
          <p:cNvPr id="13" name="Text Placeholder 18"/>
          <p:cNvSpPr>
            <a:spLocks noGrp="1"/>
          </p:cNvSpPr>
          <p:nvPr userDrawn="1">
            <p:ph type="body" sz="quarter" idx="10"/>
          </p:nvPr>
        </p:nvSpPr>
        <p:spPr>
          <a:xfrm>
            <a:off x="876300" y="1971675"/>
            <a:ext cx="4324350" cy="1847850"/>
          </a:xfrm>
          <a:prstGeom prst="rect">
            <a:avLst/>
          </a:prstGeom>
        </p:spPr>
        <p:txBody>
          <a:bodyPr wrap="square" lIns="0" tIns="0" rIns="0" bIns="0" anchor="b" anchorCtr="0"/>
          <a:lstStyle>
            <a:lvl1pPr marL="0" indent="0">
              <a:buNone/>
              <a:defRPr sz="3200" b="0" i="0">
                <a:solidFill>
                  <a:schemeClr val="tx1"/>
                </a:solidFill>
                <a:latin typeface="+mj-lt"/>
              </a:defRPr>
            </a:lvl1pPr>
            <a:lvl2pPr marL="457200" indent="0">
              <a:buNone/>
              <a:defRPr/>
            </a:lvl2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21"/>
          <p:cNvSpPr>
            <a:spLocks noGrp="1"/>
          </p:cNvSpPr>
          <p:nvPr userDrawn="1">
            <p:ph type="body" sz="quarter" idx="11" hasCustomPrompt="1"/>
          </p:nvPr>
        </p:nvSpPr>
        <p:spPr>
          <a:xfrm>
            <a:off x="876300" y="3905250"/>
            <a:ext cx="4324350" cy="819150"/>
          </a:xfrm>
          <a:prstGeom prst="rect">
            <a:avLst/>
          </a:prstGeom>
        </p:spPr>
        <p:txBody>
          <a:bodyPr lIns="0" rIns="0"/>
          <a:lstStyle>
            <a:lvl1pPr marL="0" indent="0">
              <a:buNone/>
              <a:defRPr sz="1600" b="0" i="0">
                <a:solidFill>
                  <a:schemeClr val="tx1">
                    <a:lumMod val="50000"/>
                    <a:lumOff val="50000"/>
                  </a:schemeClr>
                </a:solidFill>
                <a:latin typeface="Verdana" charset="0"/>
                <a:ea typeface="Verdana" panose="020B0604030504040204" pitchFamily="34" charset="0"/>
                <a:cs typeface="Verdana" panose="020B0604030504040204" pitchFamily="34" charset="0"/>
              </a:defRPr>
            </a:lvl1pPr>
            <a:lvl2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2pPr>
            <a:lvl3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3pPr>
            <a:lvl4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4pPr>
            <a:lvl5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Presenter Name, Title</a:t>
            </a:r>
          </a:p>
        </p:txBody>
      </p:sp>
      <p:sp>
        <p:nvSpPr>
          <p:cNvPr id="16" name="Rectangle 15"/>
          <p:cNvSpPr/>
          <p:nvPr userDrawn="1"/>
        </p:nvSpPr>
        <p:spPr>
          <a:xfrm>
            <a:off x="773100" y="4822195"/>
            <a:ext cx="1497526" cy="200055"/>
          </a:xfrm>
          <a:prstGeom prst="rect">
            <a:avLst/>
          </a:prstGeom>
        </p:spPr>
        <p:txBody>
          <a:bodyPr wrap="none">
            <a:spAutoFit/>
          </a:bodyPr>
          <a:lstStyle/>
          <a:p>
            <a:r>
              <a:rPr lang="en-US" sz="700" b="0" i="0" dirty="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rPr>
              <a:t>Copyright © 2018 HashiCorp</a:t>
            </a:r>
            <a:endParaRPr lang="en-US" sz="700" b="0" i="0" dirty="0">
              <a:solidFill>
                <a:schemeClr val="bg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8588" y="681643"/>
            <a:ext cx="890612" cy="890610"/>
          </a:xfrm>
          <a:prstGeom prst="rect">
            <a:avLst/>
          </a:prstGeom>
        </p:spPr>
      </p:pic>
    </p:spTree>
    <p:extLst>
      <p:ext uri="{BB962C8B-B14F-4D97-AF65-F5344CB8AC3E}">
        <p14:creationId xmlns:p14="http://schemas.microsoft.com/office/powerpoint/2010/main" val="544870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 Hashicorp Suite">
    <p:bg>
      <p:bgPr>
        <a:solidFill>
          <a:schemeClr val="bg1"/>
        </a:solidFill>
        <a:effectLst/>
      </p:bgPr>
    </p:bg>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stretch>
            <a:fillRect/>
          </a:stretch>
        </p:blipFill>
        <p:spPr>
          <a:xfrm>
            <a:off x="-30479" y="-1"/>
            <a:ext cx="9203058" cy="5193426"/>
          </a:xfrm>
          <a:prstGeom prst="rect">
            <a:avLst/>
          </a:prstGeom>
        </p:spPr>
      </p:pic>
      <p:sp>
        <p:nvSpPr>
          <p:cNvPr id="5" name="Rectangle 4"/>
          <p:cNvSpPr/>
          <p:nvPr userDrawn="1"/>
        </p:nvSpPr>
        <p:spPr>
          <a:xfrm>
            <a:off x="638128" y="1155815"/>
            <a:ext cx="4814570" cy="403761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Verdana" charset="0"/>
            </a:endParaRPr>
          </a:p>
        </p:txBody>
      </p:sp>
      <p:sp>
        <p:nvSpPr>
          <p:cNvPr id="7" name="AutoShape 3"/>
          <p:cNvSpPr>
            <a:spLocks noChangeAspect="1" noChangeArrowheads="1" noTextEdit="1"/>
          </p:cNvSpPr>
          <p:nvPr userDrawn="1"/>
        </p:nvSpPr>
        <p:spPr bwMode="auto">
          <a:xfrm>
            <a:off x="1072903" y="520394"/>
            <a:ext cx="1102068" cy="1153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Verdana" charset="0"/>
            </a:endParaRPr>
          </a:p>
        </p:txBody>
      </p:sp>
      <p:sp>
        <p:nvSpPr>
          <p:cNvPr id="8" name="Rectangle 5"/>
          <p:cNvSpPr>
            <a:spLocks noChangeArrowheads="1"/>
          </p:cNvSpPr>
          <p:nvPr userDrawn="1"/>
        </p:nvSpPr>
        <p:spPr bwMode="auto">
          <a:xfrm>
            <a:off x="1071173" y="520394"/>
            <a:ext cx="1102068" cy="1155701"/>
          </a:xfrm>
          <a:prstGeom prst="rect">
            <a:avLst/>
          </a:prstGeom>
          <a:solidFill>
            <a:srgbClr val="1563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Verdana" charset="0"/>
            </a:endParaRPr>
          </a:p>
        </p:txBody>
      </p:sp>
      <p:sp>
        <p:nvSpPr>
          <p:cNvPr id="13" name="Text Placeholder 18"/>
          <p:cNvSpPr>
            <a:spLocks noGrp="1"/>
          </p:cNvSpPr>
          <p:nvPr userDrawn="1">
            <p:ph type="body" sz="quarter" idx="10"/>
          </p:nvPr>
        </p:nvSpPr>
        <p:spPr>
          <a:xfrm>
            <a:off x="876300" y="1971675"/>
            <a:ext cx="4324350" cy="1847850"/>
          </a:xfrm>
          <a:prstGeom prst="rect">
            <a:avLst/>
          </a:prstGeom>
        </p:spPr>
        <p:txBody>
          <a:bodyPr wrap="square" lIns="0" tIns="0" rIns="0" bIns="0" anchor="b" anchorCtr="0"/>
          <a:lstStyle>
            <a:lvl1pPr marL="0" indent="0">
              <a:buNone/>
              <a:defRPr sz="3200" b="0" i="0">
                <a:solidFill>
                  <a:schemeClr val="tx1"/>
                </a:solidFill>
                <a:latin typeface="+mj-lt"/>
              </a:defRPr>
            </a:lvl1pPr>
            <a:lvl2pPr marL="457200" indent="0">
              <a:buNone/>
              <a:defRPr/>
            </a:lvl2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21"/>
          <p:cNvSpPr>
            <a:spLocks noGrp="1"/>
          </p:cNvSpPr>
          <p:nvPr userDrawn="1">
            <p:ph type="body" sz="quarter" idx="11" hasCustomPrompt="1"/>
          </p:nvPr>
        </p:nvSpPr>
        <p:spPr>
          <a:xfrm>
            <a:off x="876300" y="3905250"/>
            <a:ext cx="4324350" cy="819150"/>
          </a:xfrm>
          <a:prstGeom prst="rect">
            <a:avLst/>
          </a:prstGeom>
        </p:spPr>
        <p:txBody>
          <a:bodyPr lIns="0" rIns="0"/>
          <a:lstStyle>
            <a:lvl1pPr marL="0" indent="0">
              <a:buNone/>
              <a:defRPr sz="1600" b="0" i="0">
                <a:solidFill>
                  <a:srgbClr val="1563FF"/>
                </a:solidFill>
                <a:latin typeface="Verdana" charset="0"/>
                <a:ea typeface="Verdana" panose="020B0604030504040204" pitchFamily="34" charset="0"/>
                <a:cs typeface="Verdana" panose="020B0604030504040204" pitchFamily="34" charset="0"/>
              </a:defRPr>
            </a:lvl1pPr>
            <a:lvl2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2pPr>
            <a:lvl3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3pPr>
            <a:lvl4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4pPr>
            <a:lvl5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Presenter Name, Title</a:t>
            </a:r>
          </a:p>
        </p:txBody>
      </p:sp>
      <p:sp>
        <p:nvSpPr>
          <p:cNvPr id="16" name="Rectangle 15"/>
          <p:cNvSpPr/>
          <p:nvPr userDrawn="1"/>
        </p:nvSpPr>
        <p:spPr>
          <a:xfrm>
            <a:off x="773100" y="4822195"/>
            <a:ext cx="1497526" cy="200055"/>
          </a:xfrm>
          <a:prstGeom prst="rect">
            <a:avLst/>
          </a:prstGeom>
        </p:spPr>
        <p:txBody>
          <a:bodyPr wrap="none">
            <a:spAutoFit/>
          </a:bodyPr>
          <a:lstStyle/>
          <a:p>
            <a:r>
              <a:rPr lang="en-US" sz="700" b="0" i="0" dirty="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rPr>
              <a:t>Copyright © 2018 HashiCorp</a:t>
            </a:r>
            <a:endParaRPr lang="en-US" sz="700" b="0" i="0" dirty="0">
              <a:solidFill>
                <a:schemeClr val="bg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8588" y="681643"/>
            <a:ext cx="890612" cy="890610"/>
          </a:xfrm>
          <a:prstGeom prst="rect">
            <a:avLst/>
          </a:prstGeom>
        </p:spPr>
      </p:pic>
    </p:spTree>
    <p:extLst>
      <p:ext uri="{BB962C8B-B14F-4D97-AF65-F5344CB8AC3E}">
        <p14:creationId xmlns:p14="http://schemas.microsoft.com/office/powerpoint/2010/main" val="4221277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 Terraform">
    <p:bg>
      <p:bgPr>
        <a:solidFill>
          <a:schemeClr val="bg1"/>
        </a:solidFill>
        <a:effectLst/>
      </p:bgPr>
    </p:bg>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stretch>
            <a:fillRect/>
          </a:stretch>
        </p:blipFill>
        <p:spPr>
          <a:xfrm>
            <a:off x="-30479" y="-1"/>
            <a:ext cx="9203058" cy="5193426"/>
          </a:xfrm>
          <a:prstGeom prst="rect">
            <a:avLst/>
          </a:prstGeom>
        </p:spPr>
      </p:pic>
      <p:sp>
        <p:nvSpPr>
          <p:cNvPr id="5" name="Rectangle 4"/>
          <p:cNvSpPr/>
          <p:nvPr userDrawn="1"/>
        </p:nvSpPr>
        <p:spPr>
          <a:xfrm>
            <a:off x="638128" y="1155815"/>
            <a:ext cx="4814570" cy="403761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Verdana" charset="0"/>
            </a:endParaRPr>
          </a:p>
        </p:txBody>
      </p:sp>
      <p:sp>
        <p:nvSpPr>
          <p:cNvPr id="7" name="AutoShape 3"/>
          <p:cNvSpPr>
            <a:spLocks noChangeAspect="1" noChangeArrowheads="1" noTextEdit="1"/>
          </p:cNvSpPr>
          <p:nvPr userDrawn="1"/>
        </p:nvSpPr>
        <p:spPr bwMode="auto">
          <a:xfrm>
            <a:off x="1072903" y="520394"/>
            <a:ext cx="1102068" cy="1153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Verdana" charset="0"/>
            </a:endParaRPr>
          </a:p>
        </p:txBody>
      </p:sp>
      <p:sp>
        <p:nvSpPr>
          <p:cNvPr id="8" name="Rectangle 5"/>
          <p:cNvSpPr>
            <a:spLocks noChangeArrowheads="1"/>
          </p:cNvSpPr>
          <p:nvPr userDrawn="1"/>
        </p:nvSpPr>
        <p:spPr bwMode="auto">
          <a:xfrm>
            <a:off x="1071173" y="520394"/>
            <a:ext cx="1102068" cy="1155701"/>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Verdana" charset="0"/>
            </a:endParaRPr>
          </a:p>
        </p:txBody>
      </p:sp>
      <p:sp>
        <p:nvSpPr>
          <p:cNvPr id="13" name="Text Placeholder 18"/>
          <p:cNvSpPr>
            <a:spLocks noGrp="1"/>
          </p:cNvSpPr>
          <p:nvPr userDrawn="1">
            <p:ph type="body" sz="quarter" idx="10"/>
          </p:nvPr>
        </p:nvSpPr>
        <p:spPr>
          <a:xfrm>
            <a:off x="876300" y="1971675"/>
            <a:ext cx="4324350" cy="1847850"/>
          </a:xfrm>
          <a:prstGeom prst="rect">
            <a:avLst/>
          </a:prstGeom>
        </p:spPr>
        <p:txBody>
          <a:bodyPr wrap="square" lIns="0" tIns="0" rIns="0" bIns="0" anchor="b" anchorCtr="0"/>
          <a:lstStyle>
            <a:lvl1pPr marL="0" indent="0">
              <a:buNone/>
              <a:defRPr sz="3200" b="0" i="0">
                <a:solidFill>
                  <a:schemeClr val="tx1"/>
                </a:solidFill>
                <a:latin typeface="+mj-lt"/>
              </a:defRPr>
            </a:lvl1pPr>
            <a:lvl2pPr marL="457200" indent="0">
              <a:buNone/>
              <a:defRPr/>
            </a:lvl2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21"/>
          <p:cNvSpPr>
            <a:spLocks noGrp="1"/>
          </p:cNvSpPr>
          <p:nvPr userDrawn="1">
            <p:ph type="body" sz="quarter" idx="11" hasCustomPrompt="1"/>
          </p:nvPr>
        </p:nvSpPr>
        <p:spPr>
          <a:xfrm>
            <a:off x="876300" y="3905250"/>
            <a:ext cx="4324350" cy="819150"/>
          </a:xfrm>
          <a:prstGeom prst="rect">
            <a:avLst/>
          </a:prstGeom>
        </p:spPr>
        <p:txBody>
          <a:bodyPr lIns="0" rIns="0"/>
          <a:lstStyle>
            <a:lvl1pPr marL="0" indent="0">
              <a:buNone/>
              <a:defRPr sz="1600" b="0" i="0">
                <a:solidFill>
                  <a:schemeClr val="accent4"/>
                </a:solidFill>
                <a:latin typeface="Verdana" charset="0"/>
                <a:ea typeface="Verdana" panose="020B0604030504040204" pitchFamily="34" charset="0"/>
                <a:cs typeface="Verdana" panose="020B0604030504040204" pitchFamily="34" charset="0"/>
              </a:defRPr>
            </a:lvl1pPr>
            <a:lvl2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2pPr>
            <a:lvl3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3pPr>
            <a:lvl4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4pPr>
            <a:lvl5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Presenter Name, Title</a:t>
            </a:r>
          </a:p>
        </p:txBody>
      </p:sp>
      <p:sp>
        <p:nvSpPr>
          <p:cNvPr id="16" name="Rectangle 15"/>
          <p:cNvSpPr/>
          <p:nvPr userDrawn="1"/>
        </p:nvSpPr>
        <p:spPr>
          <a:xfrm>
            <a:off x="773100" y="4822195"/>
            <a:ext cx="1497526" cy="200055"/>
          </a:xfrm>
          <a:prstGeom prst="rect">
            <a:avLst/>
          </a:prstGeom>
        </p:spPr>
        <p:txBody>
          <a:bodyPr wrap="none">
            <a:spAutoFit/>
          </a:bodyPr>
          <a:lstStyle/>
          <a:p>
            <a:r>
              <a:rPr lang="en-US" sz="700" b="0" i="0" dirty="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rPr>
              <a:t>Copyright © 2018 HashiCorp</a:t>
            </a:r>
            <a:endParaRPr lang="en-US" sz="700" b="0" i="0" dirty="0">
              <a:solidFill>
                <a:schemeClr val="bg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63214" y="725036"/>
            <a:ext cx="717986" cy="744686"/>
          </a:xfrm>
          <a:prstGeom prst="rect">
            <a:avLst/>
          </a:prstGeom>
        </p:spPr>
      </p:pic>
    </p:spTree>
    <p:extLst>
      <p:ext uri="{BB962C8B-B14F-4D97-AF65-F5344CB8AC3E}">
        <p14:creationId xmlns:p14="http://schemas.microsoft.com/office/powerpoint/2010/main" val="938396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 Vault">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1" y="-8299"/>
            <a:ext cx="9129292" cy="5151799"/>
          </a:xfrm>
          <a:prstGeom prst="rect">
            <a:avLst/>
          </a:prstGeom>
        </p:spPr>
      </p:pic>
      <p:sp>
        <p:nvSpPr>
          <p:cNvPr id="5" name="Rectangle 4"/>
          <p:cNvSpPr/>
          <p:nvPr userDrawn="1"/>
        </p:nvSpPr>
        <p:spPr>
          <a:xfrm>
            <a:off x="638128" y="1155815"/>
            <a:ext cx="4814570" cy="3987685"/>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Verdana" charset="0"/>
            </a:endParaRPr>
          </a:p>
        </p:txBody>
      </p:sp>
      <p:sp>
        <p:nvSpPr>
          <p:cNvPr id="7" name="AutoShape 3"/>
          <p:cNvSpPr>
            <a:spLocks noChangeAspect="1" noChangeArrowheads="1" noTextEdit="1"/>
          </p:cNvSpPr>
          <p:nvPr userDrawn="1"/>
        </p:nvSpPr>
        <p:spPr bwMode="auto">
          <a:xfrm>
            <a:off x="1072903" y="520394"/>
            <a:ext cx="1102068" cy="1153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Verdana" charset="0"/>
            </a:endParaRPr>
          </a:p>
        </p:txBody>
      </p:sp>
      <p:sp>
        <p:nvSpPr>
          <p:cNvPr id="8" name="Rectangle 5"/>
          <p:cNvSpPr>
            <a:spLocks noChangeArrowheads="1"/>
          </p:cNvSpPr>
          <p:nvPr userDrawn="1"/>
        </p:nvSpPr>
        <p:spPr bwMode="auto">
          <a:xfrm>
            <a:off x="1071173" y="520394"/>
            <a:ext cx="1102068" cy="115570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Verdana" charset="0"/>
            </a:endParaRPr>
          </a:p>
        </p:txBody>
      </p:sp>
      <p:sp>
        <p:nvSpPr>
          <p:cNvPr id="13" name="Text Placeholder 18"/>
          <p:cNvSpPr>
            <a:spLocks noGrp="1"/>
          </p:cNvSpPr>
          <p:nvPr userDrawn="1">
            <p:ph type="body" sz="quarter" idx="10"/>
          </p:nvPr>
        </p:nvSpPr>
        <p:spPr>
          <a:xfrm>
            <a:off x="876300" y="1971675"/>
            <a:ext cx="4324350" cy="1847850"/>
          </a:xfrm>
          <a:prstGeom prst="rect">
            <a:avLst/>
          </a:prstGeom>
        </p:spPr>
        <p:txBody>
          <a:bodyPr wrap="square" lIns="0" tIns="0" rIns="0" bIns="0" anchor="b" anchorCtr="0"/>
          <a:lstStyle>
            <a:lvl1pPr marL="0" indent="0">
              <a:buNone/>
              <a:defRPr sz="3200" b="0" i="0">
                <a:solidFill>
                  <a:schemeClr val="tx1"/>
                </a:solidFill>
                <a:latin typeface="+mj-lt"/>
              </a:defRPr>
            </a:lvl1pPr>
            <a:lvl2pPr marL="457200" indent="0">
              <a:buNone/>
              <a:defRPr/>
            </a:lvl2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21"/>
          <p:cNvSpPr>
            <a:spLocks noGrp="1"/>
          </p:cNvSpPr>
          <p:nvPr userDrawn="1">
            <p:ph type="body" sz="quarter" idx="11" hasCustomPrompt="1"/>
          </p:nvPr>
        </p:nvSpPr>
        <p:spPr>
          <a:xfrm>
            <a:off x="876300" y="3905250"/>
            <a:ext cx="4324350" cy="819150"/>
          </a:xfrm>
          <a:prstGeom prst="rect">
            <a:avLst/>
          </a:prstGeom>
        </p:spPr>
        <p:txBody>
          <a:bodyPr lIns="0" rIns="0"/>
          <a:lstStyle>
            <a:lvl1pPr marL="0" indent="0">
              <a:buNone/>
              <a:defRPr sz="1600" b="0" i="0">
                <a:solidFill>
                  <a:schemeClr val="tx1">
                    <a:lumMod val="50000"/>
                    <a:lumOff val="50000"/>
                  </a:schemeClr>
                </a:solidFill>
                <a:latin typeface="Verdana" charset="0"/>
                <a:ea typeface="Verdana" panose="020B0604030504040204" pitchFamily="34" charset="0"/>
                <a:cs typeface="Verdana" panose="020B0604030504040204" pitchFamily="34" charset="0"/>
              </a:defRPr>
            </a:lvl1pPr>
            <a:lvl2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2pPr>
            <a:lvl3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3pPr>
            <a:lvl4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4pPr>
            <a:lvl5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Presenter Name, Title</a:t>
            </a:r>
          </a:p>
        </p:txBody>
      </p:sp>
      <p:sp>
        <p:nvSpPr>
          <p:cNvPr id="16" name="Rectangle 15"/>
          <p:cNvSpPr/>
          <p:nvPr userDrawn="1"/>
        </p:nvSpPr>
        <p:spPr>
          <a:xfrm>
            <a:off x="773100" y="4822195"/>
            <a:ext cx="1497526" cy="200055"/>
          </a:xfrm>
          <a:prstGeom prst="rect">
            <a:avLst/>
          </a:prstGeom>
        </p:spPr>
        <p:txBody>
          <a:bodyPr wrap="none">
            <a:spAutoFit/>
          </a:bodyPr>
          <a:lstStyle/>
          <a:p>
            <a:r>
              <a:rPr lang="en-US" sz="700" b="0" i="0" dirty="0">
                <a:solidFill>
                  <a:schemeClr val="bg1">
                    <a:lumMod val="75000"/>
                  </a:schemeClr>
                </a:solidFill>
                <a:effectLst/>
                <a:latin typeface="Verdana" panose="020B0604030504040204" pitchFamily="34" charset="0"/>
                <a:ea typeface="Verdana" panose="020B0604030504040204" pitchFamily="34" charset="0"/>
                <a:cs typeface="Verdana" panose="020B0604030504040204" pitchFamily="34" charset="0"/>
              </a:rPr>
              <a:t>Copyright © 2018 HashiCorp</a:t>
            </a:r>
            <a:endParaRPr lang="en-US" sz="700" b="0" i="0" dirty="0">
              <a:solidFill>
                <a:schemeClr val="bg1">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87904" y="750371"/>
            <a:ext cx="468606" cy="711918"/>
          </a:xfrm>
          <a:prstGeom prst="rect">
            <a:avLst/>
          </a:prstGeom>
        </p:spPr>
      </p:pic>
    </p:spTree>
    <p:extLst>
      <p:ext uri="{BB962C8B-B14F-4D97-AF65-F5344CB8AC3E}">
        <p14:creationId xmlns:p14="http://schemas.microsoft.com/office/powerpoint/2010/main" val="685663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9" Type="http://schemas.openxmlformats.org/officeDocument/2006/relationships/image" Target="../media/image16.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911382"/>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946" r:id="rId3"/>
    <p:sldLayoutId id="2147483949" r:id="rId4"/>
    <p:sldLayoutId id="2147483933" r:id="rId5"/>
    <p:sldLayoutId id="2147483922" r:id="rId6"/>
    <p:sldLayoutId id="2147483891" r:id="rId7"/>
    <p:sldLayoutId id="2147483916" r:id="rId8"/>
    <p:sldLayoutId id="2147483893" r:id="rId9"/>
    <p:sldLayoutId id="2147483892" r:id="rId10"/>
    <p:sldLayoutId id="2147483894" r:id="rId11"/>
    <p:sldLayoutId id="2147483947" r:id="rId12"/>
    <p:sldLayoutId id="2147483948" r:id="rId13"/>
    <p:sldLayoutId id="2147483952"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9">
            <a:alphaModFix amt="34000"/>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4"/>
          <p:cNvSpPr/>
          <p:nvPr userDrawn="1"/>
        </p:nvSpPr>
        <p:spPr>
          <a:xfrm>
            <a:off x="440690" y="293915"/>
            <a:ext cx="8258810" cy="4430486"/>
          </a:xfrm>
          <a:prstGeom prst="rect">
            <a:avLst/>
          </a:prstGeom>
          <a:solidFill>
            <a:schemeClr val="bg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Verdana" charset="0"/>
            </a:endParaRPr>
          </a:p>
        </p:txBody>
      </p:sp>
    </p:spTree>
    <p:extLst>
      <p:ext uri="{BB962C8B-B14F-4D97-AF65-F5344CB8AC3E}">
        <p14:creationId xmlns:p14="http://schemas.microsoft.com/office/powerpoint/2010/main" val="3880274375"/>
      </p:ext>
    </p:extLst>
  </p:cSld>
  <p:clrMap bg1="lt1" tx1="dk1" bg2="lt2" tx2="dk2" accent1="accent1" accent2="accent2" accent3="accent3" accent4="accent4" accent5="accent5" accent6="accent6" hlink="hlink" folHlink="folHlink"/>
  <p:sldLayoutIdLst>
    <p:sldLayoutId id="2147483936" r:id="rId1"/>
    <p:sldLayoutId id="2147483950" r:id="rId2"/>
    <p:sldLayoutId id="2147483927" r:id="rId3"/>
    <p:sldLayoutId id="2147483928" r:id="rId4"/>
    <p:sldLayoutId id="2147483918" r:id="rId5"/>
    <p:sldLayoutId id="2147483929" r:id="rId6"/>
    <p:sldLayoutId id="2147483930"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hyperlink" Target="https://microservices-demo.github.io/" TargetMode="External"/><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hyperlink" Target="https://github.com/rberlind/nomad-consul-microservices-dem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Deploying and Running Microservices with</a:t>
            </a:r>
            <a:br>
              <a:rPr lang="en-US"/>
            </a:br>
            <a:r>
              <a:rPr lang="en-US"/>
              <a:t>Nomad and Consul</a:t>
            </a:r>
            <a:endParaRPr lang="en-US" dirty="0"/>
          </a:p>
        </p:txBody>
      </p:sp>
      <p:sp>
        <p:nvSpPr>
          <p:cNvPr id="4" name="Text Placeholder 3"/>
          <p:cNvSpPr>
            <a:spLocks noGrp="1"/>
          </p:cNvSpPr>
          <p:nvPr>
            <p:ph type="body" sz="quarter" idx="11"/>
          </p:nvPr>
        </p:nvSpPr>
        <p:spPr/>
        <p:txBody>
          <a:bodyPr/>
          <a:lstStyle/>
          <a:p>
            <a:r>
              <a:rPr lang="en-US"/>
              <a:t>Roger Berlind</a:t>
            </a:r>
          </a:p>
          <a:p>
            <a:r>
              <a:rPr lang="en-US"/>
              <a:t>Sr. Solutions Engineer</a:t>
            </a:r>
          </a:p>
          <a:p>
            <a:endParaRPr lang="en-US"/>
          </a:p>
        </p:txBody>
      </p:sp>
    </p:spTree>
    <p:extLst>
      <p:ext uri="{BB962C8B-B14F-4D97-AF65-F5344CB8AC3E}">
        <p14:creationId xmlns:p14="http://schemas.microsoft.com/office/powerpoint/2010/main" val="525980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547309-A56E-F34D-B2CC-A08CA6F58837}"/>
              </a:ext>
            </a:extLst>
          </p:cNvPr>
          <p:cNvSpPr>
            <a:spLocks noGrp="1"/>
          </p:cNvSpPr>
          <p:nvPr>
            <p:ph type="body" sz="quarter" idx="36"/>
          </p:nvPr>
        </p:nvSpPr>
        <p:spPr/>
        <p:txBody>
          <a:bodyPr/>
          <a:lstStyle/>
          <a:p>
            <a:r>
              <a:rPr lang="en-US"/>
              <a:t>Consul provides a distributed key/value store and service registration and discovery along with health checking of nodes and services.</a:t>
            </a:r>
          </a:p>
          <a:p>
            <a:r>
              <a:rPr lang="en-US"/>
              <a:t>Like Nomad, Consul has a single binary used on both client and server nodes, making it architecturally much simpler than options like etcd and ZooKeeper.</a:t>
            </a:r>
          </a:p>
        </p:txBody>
      </p:sp>
      <p:sp>
        <p:nvSpPr>
          <p:cNvPr id="3" name="Title 2">
            <a:extLst>
              <a:ext uri="{FF2B5EF4-FFF2-40B4-BE49-F238E27FC236}">
                <a16:creationId xmlns:a16="http://schemas.microsoft.com/office/drawing/2014/main" id="{8D771F42-295A-7F42-B0A8-E826F4652750}"/>
              </a:ext>
            </a:extLst>
          </p:cNvPr>
          <p:cNvSpPr>
            <a:spLocks noGrp="1"/>
          </p:cNvSpPr>
          <p:nvPr>
            <p:ph type="title"/>
          </p:nvPr>
        </p:nvSpPr>
        <p:spPr/>
        <p:txBody>
          <a:bodyPr/>
          <a:lstStyle/>
          <a:p>
            <a:r>
              <a:rPr lang="en-US"/>
              <a:t>Consul</a:t>
            </a:r>
          </a:p>
        </p:txBody>
      </p:sp>
      <p:sp>
        <p:nvSpPr>
          <p:cNvPr id="4" name="Slide Number Placeholder 3">
            <a:extLst>
              <a:ext uri="{FF2B5EF4-FFF2-40B4-BE49-F238E27FC236}">
                <a16:creationId xmlns:a16="http://schemas.microsoft.com/office/drawing/2014/main" id="{BE8485BA-A8EE-D44B-9E89-AB5CA152902F}"/>
              </a:ext>
            </a:extLst>
          </p:cNvPr>
          <p:cNvSpPr>
            <a:spLocks noGrp="1"/>
          </p:cNvSpPr>
          <p:nvPr>
            <p:ph type="sldNum" sz="quarter" idx="4"/>
          </p:nvPr>
        </p:nvSpPr>
        <p:spPr/>
        <p:txBody>
          <a:bodyPr/>
          <a:lstStyle/>
          <a:p>
            <a:fld id="{9A68FE36-BDA6-4A87-8648-115964FC2835}" type="slidenum">
              <a:rPr lang="uk-UA" smtClean="0"/>
              <a:pPr/>
              <a:t>10</a:t>
            </a:fld>
            <a:endParaRPr lang="uk-UA" dirty="0"/>
          </a:p>
        </p:txBody>
      </p:sp>
    </p:spTree>
    <p:extLst>
      <p:ext uri="{BB962C8B-B14F-4D97-AF65-F5344CB8AC3E}">
        <p14:creationId xmlns:p14="http://schemas.microsoft.com/office/powerpoint/2010/main" val="100949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857F17-0142-3044-B642-EB19167A7522}"/>
              </a:ext>
            </a:extLst>
          </p:cNvPr>
          <p:cNvSpPr>
            <a:spLocks noGrp="1"/>
          </p:cNvSpPr>
          <p:nvPr>
            <p:ph type="body" sz="quarter" idx="36"/>
          </p:nvPr>
        </p:nvSpPr>
        <p:spPr/>
        <p:txBody>
          <a:bodyPr/>
          <a:lstStyle/>
          <a:p>
            <a:r>
              <a:rPr lang="en-US"/>
              <a:t>Vault securely manages secrets in private and public clouds.</a:t>
            </a:r>
          </a:p>
          <a:p>
            <a:r>
              <a:rPr lang="en-US"/>
              <a:t>It can generate secrets dynamically. This includes AWS keys, database usernames/passwords, SSH passwords, and PKI certs.</a:t>
            </a:r>
          </a:p>
          <a:p>
            <a:r>
              <a:rPr lang="en-US"/>
              <a:t>Vault acts as an identity broker that lets applications and people authenticate themselves to Vault with many mechanisms so that they can then read and write secrets.</a:t>
            </a:r>
          </a:p>
          <a:p>
            <a:r>
              <a:rPr lang="en-US"/>
              <a:t>Vault also offers encryption as a service (EaaS).</a:t>
            </a:r>
          </a:p>
        </p:txBody>
      </p:sp>
      <p:sp>
        <p:nvSpPr>
          <p:cNvPr id="3" name="Title 2">
            <a:extLst>
              <a:ext uri="{FF2B5EF4-FFF2-40B4-BE49-F238E27FC236}">
                <a16:creationId xmlns:a16="http://schemas.microsoft.com/office/drawing/2014/main" id="{30E0CE16-A4A0-E649-8C46-78AA29FDF12B}"/>
              </a:ext>
            </a:extLst>
          </p:cNvPr>
          <p:cNvSpPr>
            <a:spLocks noGrp="1"/>
          </p:cNvSpPr>
          <p:nvPr>
            <p:ph type="title"/>
          </p:nvPr>
        </p:nvSpPr>
        <p:spPr/>
        <p:txBody>
          <a:bodyPr/>
          <a:lstStyle/>
          <a:p>
            <a:r>
              <a:rPr lang="en-US"/>
              <a:t>Vault</a:t>
            </a:r>
          </a:p>
        </p:txBody>
      </p:sp>
      <p:sp>
        <p:nvSpPr>
          <p:cNvPr id="4" name="Slide Number Placeholder 3">
            <a:extLst>
              <a:ext uri="{FF2B5EF4-FFF2-40B4-BE49-F238E27FC236}">
                <a16:creationId xmlns:a16="http://schemas.microsoft.com/office/drawing/2014/main" id="{D0E8B6E5-D2B8-9F4C-970F-6B9ED2CD796D}"/>
              </a:ext>
            </a:extLst>
          </p:cNvPr>
          <p:cNvSpPr>
            <a:spLocks noGrp="1"/>
          </p:cNvSpPr>
          <p:nvPr>
            <p:ph type="sldNum" sz="quarter" idx="4"/>
          </p:nvPr>
        </p:nvSpPr>
        <p:spPr/>
        <p:txBody>
          <a:bodyPr/>
          <a:lstStyle/>
          <a:p>
            <a:fld id="{9A68FE36-BDA6-4A87-8648-115964FC2835}" type="slidenum">
              <a:rPr lang="uk-UA" smtClean="0"/>
              <a:pPr/>
              <a:t>11</a:t>
            </a:fld>
            <a:endParaRPr lang="uk-UA" dirty="0"/>
          </a:p>
        </p:txBody>
      </p:sp>
    </p:spTree>
    <p:extLst>
      <p:ext uri="{BB962C8B-B14F-4D97-AF65-F5344CB8AC3E}">
        <p14:creationId xmlns:p14="http://schemas.microsoft.com/office/powerpoint/2010/main" val="3325264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2300A0-AF6C-804A-A726-18BAF4374F38}"/>
              </a:ext>
            </a:extLst>
          </p:cNvPr>
          <p:cNvSpPr>
            <a:spLocks noGrp="1"/>
          </p:cNvSpPr>
          <p:nvPr>
            <p:ph type="body" sz="quarter" idx="10"/>
          </p:nvPr>
        </p:nvSpPr>
        <p:spPr>
          <a:prstGeom prst="rect">
            <a:avLst/>
          </a:prstGeom>
        </p:spPr>
        <p:txBody>
          <a:bodyPr/>
          <a:lstStyle/>
          <a:p>
            <a:r>
              <a:rPr lang="en-US"/>
              <a:t>Demo</a:t>
            </a:r>
          </a:p>
        </p:txBody>
      </p:sp>
    </p:spTree>
    <p:extLst>
      <p:ext uri="{BB962C8B-B14F-4D97-AF65-F5344CB8AC3E}">
        <p14:creationId xmlns:p14="http://schemas.microsoft.com/office/powerpoint/2010/main" val="3456682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8701536" y="4931052"/>
            <a:ext cx="342900" cy="184666"/>
          </a:xfrm>
          <a:prstGeom prst="rect">
            <a:avLst/>
          </a:prstGeom>
        </p:spPr>
        <p:txBody>
          <a:bodyPr/>
          <a:lstStyle>
            <a:lvl1pPr algn="r">
              <a:defRPr lang="en-US" sz="600" b="0" i="0" kern="1200" smtClean="0">
                <a:solidFill>
                  <a:schemeClr val="bg1"/>
                </a:solidFill>
                <a:effectLst/>
                <a:latin typeface="Helvetica Neue Regular" charset="0"/>
                <a:ea typeface="Gill Sans" charset="0"/>
                <a:cs typeface="Gill Sans" charset="0"/>
              </a:defRPr>
            </a:lvl1pPr>
          </a:lstStyle>
          <a:p>
            <a:fld id="{9A68FE36-BDA6-4A87-8648-115964FC2835}" type="slidenum">
              <a:rPr lang="uk-UA" smtClean="0">
                <a:solidFill>
                  <a:schemeClr val="tx1">
                    <a:lumMod val="50000"/>
                    <a:lumOff val="50000"/>
                  </a:schemeClr>
                </a:solidFill>
              </a:rPr>
              <a:pPr/>
              <a:t>2</a:t>
            </a:fld>
            <a:endParaRPr lang="uk-UA" dirty="0">
              <a:solidFill>
                <a:schemeClr val="tx1">
                  <a:lumMod val="50000"/>
                  <a:lumOff val="50000"/>
                </a:schemeClr>
              </a:solidFill>
            </a:endParaRPr>
          </a:p>
        </p:txBody>
      </p:sp>
      <p:sp>
        <p:nvSpPr>
          <p:cNvPr id="2" name="Text Placeholder 1"/>
          <p:cNvSpPr>
            <a:spLocks noGrp="1"/>
          </p:cNvSpPr>
          <p:nvPr>
            <p:ph type="body" sz="quarter" idx="36"/>
          </p:nvPr>
        </p:nvSpPr>
        <p:spPr/>
        <p:txBody>
          <a:bodyPr/>
          <a:lstStyle/>
          <a:p>
            <a:r>
              <a:rPr lang="en-US"/>
              <a:t>About the Sock Shop Application</a:t>
            </a:r>
          </a:p>
          <a:p>
            <a:r>
              <a:rPr lang="en-US"/>
              <a:t>Building an AMI with Packer</a:t>
            </a:r>
          </a:p>
          <a:p>
            <a:r>
              <a:rPr lang="en-US"/>
              <a:t>Provisioning the AWS infrastructure with Terraform</a:t>
            </a:r>
          </a:p>
          <a:p>
            <a:r>
              <a:rPr lang="en-US"/>
              <a:t>Running the microservices with Nomad</a:t>
            </a:r>
          </a:p>
          <a:p>
            <a:r>
              <a:rPr lang="en-US"/>
              <a:t>Registering and discovering them with Consul</a:t>
            </a:r>
          </a:p>
          <a:p>
            <a:r>
              <a:rPr lang="en-US"/>
              <a:t>Retrieving secrets from Vault</a:t>
            </a:r>
          </a:p>
        </p:txBody>
      </p:sp>
      <p:sp>
        <p:nvSpPr>
          <p:cNvPr id="3" name="Title 2"/>
          <p:cNvSpPr>
            <a:spLocks noGrp="1"/>
          </p:cNvSpPr>
          <p:nvPr>
            <p:ph type="title"/>
          </p:nvPr>
        </p:nvSpPr>
        <p:spPr/>
        <p:txBody>
          <a:bodyPr/>
          <a:lstStyle/>
          <a:p>
            <a:r>
              <a:rPr lang="en-US" dirty="0">
                <a:solidFill>
                  <a:schemeClr val="tx1"/>
                </a:solidFill>
              </a:rPr>
              <a:t>Objectives</a:t>
            </a:r>
          </a:p>
        </p:txBody>
      </p:sp>
    </p:spTree>
    <p:extLst>
      <p:ext uri="{BB962C8B-B14F-4D97-AF65-F5344CB8AC3E}">
        <p14:creationId xmlns:p14="http://schemas.microsoft.com/office/powerpoint/2010/main" val="1605180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8701536" y="4931052"/>
            <a:ext cx="342900" cy="184666"/>
          </a:xfrm>
          <a:prstGeom prst="rect">
            <a:avLst/>
          </a:prstGeom>
        </p:spPr>
        <p:txBody>
          <a:bodyPr/>
          <a:lstStyle>
            <a:lvl1pPr algn="r">
              <a:defRPr lang="en-US" sz="600" b="0" i="0" kern="1200" smtClean="0">
                <a:solidFill>
                  <a:schemeClr val="bg1"/>
                </a:solidFill>
                <a:effectLst/>
                <a:latin typeface="Helvetica Neue Regular" charset="0"/>
                <a:ea typeface="Gill Sans" charset="0"/>
                <a:cs typeface="Gill Sans" charset="0"/>
              </a:defRPr>
            </a:lvl1pPr>
          </a:lstStyle>
          <a:p>
            <a:fld id="{9A68FE36-BDA6-4A87-8648-115964FC2835}" type="slidenum">
              <a:rPr lang="uk-UA" smtClean="0">
                <a:solidFill>
                  <a:schemeClr val="tx1">
                    <a:lumMod val="50000"/>
                    <a:lumOff val="50000"/>
                  </a:schemeClr>
                </a:solidFill>
              </a:rPr>
              <a:pPr/>
              <a:t>3</a:t>
            </a:fld>
            <a:endParaRPr lang="uk-UA" dirty="0">
              <a:solidFill>
                <a:schemeClr val="tx1">
                  <a:lumMod val="50000"/>
                  <a:lumOff val="50000"/>
                </a:schemeClr>
              </a:solidFill>
            </a:endParaRPr>
          </a:p>
        </p:txBody>
      </p:sp>
      <p:sp>
        <p:nvSpPr>
          <p:cNvPr id="2" name="Text Placeholder 1"/>
          <p:cNvSpPr>
            <a:spLocks noGrp="1"/>
          </p:cNvSpPr>
          <p:nvPr>
            <p:ph type="body" sz="quarter" idx="36"/>
          </p:nvPr>
        </p:nvSpPr>
        <p:spPr/>
        <p:txBody>
          <a:bodyPr/>
          <a:lstStyle/>
          <a:p>
            <a:r>
              <a:rPr lang="en-US"/>
              <a:t>The Socks Shop application simulates an e-commerce website that sells socks.</a:t>
            </a:r>
          </a:p>
          <a:p>
            <a:r>
              <a:rPr lang="en-US"/>
              <a:t>It is built from microservices written in node.js, Java, and Go and includes both MySQL and MongoDB databases.</a:t>
            </a:r>
          </a:p>
          <a:p>
            <a:r>
              <a:rPr lang="en-US"/>
              <a:t>It can be run on many platforms including Nomad.</a:t>
            </a:r>
          </a:p>
          <a:p>
            <a:r>
              <a:rPr lang="en-US"/>
              <a:t>You can read more and access source code and configuration files at </a:t>
            </a:r>
            <a:r>
              <a:rPr lang="en-US">
                <a:hlinkClick r:id="rId3"/>
              </a:rPr>
              <a:t>https://microservices-demo.github.io</a:t>
            </a:r>
            <a:r>
              <a:rPr lang="en-US"/>
              <a:t> </a:t>
            </a:r>
          </a:p>
          <a:p>
            <a:r>
              <a:rPr lang="en-US"/>
              <a:t>This version of the demo features the HashiCorp products: Nomad, Consul, Packer, Terraform, and Vault.</a:t>
            </a:r>
          </a:p>
          <a:p>
            <a:r>
              <a:rPr lang="en-US"/>
              <a:t>The source is at: </a:t>
            </a:r>
            <a:r>
              <a:rPr lang="en-US">
                <a:hlinkClick r:id="rId4"/>
              </a:rPr>
              <a:t>https://github.com/rberlind/nomad-consul-microservices-demo</a:t>
            </a:r>
            <a:r>
              <a:rPr lang="en-US"/>
              <a:t> </a:t>
            </a:r>
          </a:p>
        </p:txBody>
      </p:sp>
      <p:sp>
        <p:nvSpPr>
          <p:cNvPr id="3" name="Title 2"/>
          <p:cNvSpPr>
            <a:spLocks noGrp="1"/>
          </p:cNvSpPr>
          <p:nvPr>
            <p:ph type="title"/>
          </p:nvPr>
        </p:nvSpPr>
        <p:spPr/>
        <p:txBody>
          <a:bodyPr/>
          <a:lstStyle/>
          <a:p>
            <a:r>
              <a:rPr lang="en-US"/>
              <a:t>About the Sock Shop Application</a:t>
            </a:r>
            <a:endParaRPr lang="en-US" dirty="0">
              <a:solidFill>
                <a:schemeClr val="tx1"/>
              </a:solidFill>
            </a:endParaRPr>
          </a:p>
        </p:txBody>
      </p:sp>
    </p:spTree>
    <p:extLst>
      <p:ext uri="{BB962C8B-B14F-4D97-AF65-F5344CB8AC3E}">
        <p14:creationId xmlns:p14="http://schemas.microsoft.com/office/powerpoint/2010/main" val="1670043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8047F7-E30E-3F43-B32A-F2CBBA1041B4}"/>
              </a:ext>
            </a:extLst>
          </p:cNvPr>
          <p:cNvSpPr>
            <a:spLocks noGrp="1"/>
          </p:cNvSpPr>
          <p:nvPr>
            <p:ph type="body" sz="quarter" idx="36"/>
          </p:nvPr>
        </p:nvSpPr>
        <p:spPr/>
        <p:txBody>
          <a:bodyPr/>
          <a:lstStyle/>
          <a:p>
            <a:r>
              <a:rPr lang="en-US"/>
              <a:t>Packer builds an Amazon EC2 image with Nomad, Consul, Docker, and everything else needed to run the Sock Shop apps.</a:t>
            </a:r>
          </a:p>
          <a:p>
            <a:r>
              <a:rPr lang="en-US"/>
              <a:t>Terraform provisions everything to AWS.</a:t>
            </a:r>
          </a:p>
          <a:p>
            <a:r>
              <a:rPr lang="en-US"/>
              <a:t>Nomad schedules and manages the Sock Shop microservices.</a:t>
            </a:r>
          </a:p>
          <a:p>
            <a:r>
              <a:rPr lang="en-US"/>
              <a:t>Consul is used for service discovery, as a storage backend for Vault, and as a distributed key/value store for a Docker overlay network.</a:t>
            </a:r>
          </a:p>
          <a:p>
            <a:r>
              <a:rPr lang="en-US"/>
              <a:t>Vault dynamically provisions AWS credentials to Terraform and database passwords to Nomad.</a:t>
            </a:r>
          </a:p>
        </p:txBody>
      </p:sp>
      <p:sp>
        <p:nvSpPr>
          <p:cNvPr id="3" name="Title 2">
            <a:extLst>
              <a:ext uri="{FF2B5EF4-FFF2-40B4-BE49-F238E27FC236}">
                <a16:creationId xmlns:a16="http://schemas.microsoft.com/office/drawing/2014/main" id="{E4F93715-0AB7-854F-8A4E-D20C934B7AE6}"/>
              </a:ext>
            </a:extLst>
          </p:cNvPr>
          <p:cNvSpPr>
            <a:spLocks noGrp="1"/>
          </p:cNvSpPr>
          <p:nvPr>
            <p:ph type="title"/>
          </p:nvPr>
        </p:nvSpPr>
        <p:spPr/>
        <p:txBody>
          <a:bodyPr/>
          <a:lstStyle/>
          <a:p>
            <a:r>
              <a:rPr lang="en-US"/>
              <a:t>How HashiCorp Solutions Are Used</a:t>
            </a:r>
          </a:p>
        </p:txBody>
      </p:sp>
      <p:sp>
        <p:nvSpPr>
          <p:cNvPr id="4" name="Slide Number Placeholder 3">
            <a:extLst>
              <a:ext uri="{FF2B5EF4-FFF2-40B4-BE49-F238E27FC236}">
                <a16:creationId xmlns:a16="http://schemas.microsoft.com/office/drawing/2014/main" id="{C6EF2974-DD14-4E49-A1D7-78E2D8AC072E}"/>
              </a:ext>
            </a:extLst>
          </p:cNvPr>
          <p:cNvSpPr>
            <a:spLocks noGrp="1"/>
          </p:cNvSpPr>
          <p:nvPr>
            <p:ph type="sldNum" sz="quarter" idx="4"/>
          </p:nvPr>
        </p:nvSpPr>
        <p:spPr/>
        <p:txBody>
          <a:bodyPr/>
          <a:lstStyle/>
          <a:p>
            <a:fld id="{9A68FE36-BDA6-4A87-8648-115964FC2835}" type="slidenum">
              <a:rPr lang="uk-UA" smtClean="0"/>
              <a:pPr/>
              <a:t>4</a:t>
            </a:fld>
            <a:endParaRPr lang="uk-UA" dirty="0"/>
          </a:p>
        </p:txBody>
      </p:sp>
    </p:spTree>
    <p:extLst>
      <p:ext uri="{BB962C8B-B14F-4D97-AF65-F5344CB8AC3E}">
        <p14:creationId xmlns:p14="http://schemas.microsoft.com/office/powerpoint/2010/main" val="3943106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0D8CA8-A7FE-004F-BF76-325AC99F611A}"/>
              </a:ext>
            </a:extLst>
          </p:cNvPr>
          <p:cNvSpPr>
            <a:spLocks noGrp="1"/>
          </p:cNvSpPr>
          <p:nvPr>
            <p:ph type="body" sz="quarter" idx="36"/>
          </p:nvPr>
        </p:nvSpPr>
        <p:spPr/>
        <p:txBody>
          <a:bodyPr/>
          <a:lstStyle/>
          <a:p>
            <a:r>
              <a:rPr lang="en-US"/>
              <a:t>Most of the Sock Shop microservices run inside Docker containers after being loaded from Docker images.</a:t>
            </a:r>
          </a:p>
          <a:p>
            <a:r>
              <a:rPr lang="en-US"/>
              <a:t>But one of them, queue-master, runs as a Java application directly on one of the Nomad instances.</a:t>
            </a:r>
          </a:p>
          <a:p>
            <a:r>
              <a:rPr lang="en-US"/>
              <a:t>We’re also using an overlay Docker network that spans multiple hosts. As mentioned on the previous slide, Consul is used as a distributed key/value store for this network.</a:t>
            </a:r>
          </a:p>
          <a:p>
            <a:r>
              <a:rPr lang="en-US"/>
              <a:t>Everything is deployed to Amazon EC2.</a:t>
            </a:r>
          </a:p>
        </p:txBody>
      </p:sp>
      <p:sp>
        <p:nvSpPr>
          <p:cNvPr id="3" name="Title 2">
            <a:extLst>
              <a:ext uri="{FF2B5EF4-FFF2-40B4-BE49-F238E27FC236}">
                <a16:creationId xmlns:a16="http://schemas.microsoft.com/office/drawing/2014/main" id="{ED544B36-93C5-0944-B6EA-71059739C51A}"/>
              </a:ext>
            </a:extLst>
          </p:cNvPr>
          <p:cNvSpPr>
            <a:spLocks noGrp="1"/>
          </p:cNvSpPr>
          <p:nvPr>
            <p:ph type="title"/>
          </p:nvPr>
        </p:nvSpPr>
        <p:spPr/>
        <p:txBody>
          <a:bodyPr/>
          <a:lstStyle/>
          <a:p>
            <a:r>
              <a:rPr lang="en-US"/>
              <a:t>Other Technologies Used</a:t>
            </a:r>
          </a:p>
        </p:txBody>
      </p:sp>
      <p:sp>
        <p:nvSpPr>
          <p:cNvPr id="4" name="Slide Number Placeholder 3">
            <a:extLst>
              <a:ext uri="{FF2B5EF4-FFF2-40B4-BE49-F238E27FC236}">
                <a16:creationId xmlns:a16="http://schemas.microsoft.com/office/drawing/2014/main" id="{F8BF9DF9-DAD1-B64B-99BC-F77B52BDD511}"/>
              </a:ext>
            </a:extLst>
          </p:cNvPr>
          <p:cNvSpPr>
            <a:spLocks noGrp="1"/>
          </p:cNvSpPr>
          <p:nvPr>
            <p:ph type="sldNum" sz="quarter" idx="4"/>
          </p:nvPr>
        </p:nvSpPr>
        <p:spPr/>
        <p:txBody>
          <a:bodyPr/>
          <a:lstStyle/>
          <a:p>
            <a:fld id="{9A68FE36-BDA6-4A87-8648-115964FC2835}" type="slidenum">
              <a:rPr lang="uk-UA" smtClean="0"/>
              <a:pPr/>
              <a:t>5</a:t>
            </a:fld>
            <a:endParaRPr lang="uk-UA" dirty="0"/>
          </a:p>
        </p:txBody>
      </p:sp>
    </p:spTree>
    <p:extLst>
      <p:ext uri="{BB962C8B-B14F-4D97-AF65-F5344CB8AC3E}">
        <p14:creationId xmlns:p14="http://schemas.microsoft.com/office/powerpoint/2010/main" val="953270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650E58-BDEB-4949-95B6-60316A0B4C71}"/>
              </a:ext>
            </a:extLst>
          </p:cNvPr>
          <p:cNvSpPr>
            <a:spLocks noGrp="1"/>
          </p:cNvSpPr>
          <p:nvPr>
            <p:ph type="body" sz="quarter" idx="36"/>
          </p:nvPr>
        </p:nvSpPr>
        <p:spPr/>
        <p:txBody>
          <a:bodyPr/>
          <a:lstStyle/>
          <a:p>
            <a:r>
              <a:rPr lang="en-US" b="1"/>
              <a:t>Packer</a:t>
            </a:r>
            <a:r>
              <a:rPr lang="en-US"/>
              <a:t> builds AMIs and other VM images.</a:t>
            </a:r>
          </a:p>
          <a:p>
            <a:r>
              <a:rPr lang="en-US" b="1"/>
              <a:t>Terraform </a:t>
            </a:r>
            <a:r>
              <a:rPr lang="en-US"/>
              <a:t>provisions these images and other infrastructure to private and public clouds, using “infrastructure as code”. This includes pulling your Terraform code from your VCS system and managing state of the provisioned infrastructure.</a:t>
            </a:r>
          </a:p>
          <a:p>
            <a:r>
              <a:rPr lang="en-US" b="1"/>
              <a:t>Nomad</a:t>
            </a:r>
            <a:r>
              <a:rPr lang="en-US"/>
              <a:t> schedules and manages the applications across clusters that span multiple regions and clouds on both Linux and Windows.</a:t>
            </a:r>
          </a:p>
          <a:p>
            <a:r>
              <a:rPr lang="en-US" b="1"/>
              <a:t>Consul</a:t>
            </a:r>
            <a:r>
              <a:rPr lang="en-US"/>
              <a:t> lets the microservices discover and talk to each other no matter where they are deployed.</a:t>
            </a:r>
          </a:p>
          <a:p>
            <a:r>
              <a:rPr lang="en-US" b="1"/>
              <a:t>Vault</a:t>
            </a:r>
            <a:r>
              <a:rPr lang="en-US"/>
              <a:t> secures and manages your secrets such as passwords and keys.</a:t>
            </a:r>
          </a:p>
        </p:txBody>
      </p:sp>
      <p:sp>
        <p:nvSpPr>
          <p:cNvPr id="3" name="Title 2">
            <a:extLst>
              <a:ext uri="{FF2B5EF4-FFF2-40B4-BE49-F238E27FC236}">
                <a16:creationId xmlns:a16="http://schemas.microsoft.com/office/drawing/2014/main" id="{0671F79C-1213-CD45-B2B7-519F7F7474D4}"/>
              </a:ext>
            </a:extLst>
          </p:cNvPr>
          <p:cNvSpPr>
            <a:spLocks noGrp="1"/>
          </p:cNvSpPr>
          <p:nvPr>
            <p:ph type="title"/>
          </p:nvPr>
        </p:nvSpPr>
        <p:spPr/>
        <p:txBody>
          <a:bodyPr>
            <a:normAutofit fontScale="90000"/>
          </a:bodyPr>
          <a:lstStyle/>
          <a:p>
            <a:r>
              <a:rPr lang="en-US"/>
              <a:t>How HashiCorp Runs Microservices in the Cloud</a:t>
            </a:r>
          </a:p>
        </p:txBody>
      </p:sp>
      <p:sp>
        <p:nvSpPr>
          <p:cNvPr id="4" name="Slide Number Placeholder 3">
            <a:extLst>
              <a:ext uri="{FF2B5EF4-FFF2-40B4-BE49-F238E27FC236}">
                <a16:creationId xmlns:a16="http://schemas.microsoft.com/office/drawing/2014/main" id="{6535A00D-CB72-E84E-968F-A1B45C66BA9C}"/>
              </a:ext>
            </a:extLst>
          </p:cNvPr>
          <p:cNvSpPr>
            <a:spLocks noGrp="1"/>
          </p:cNvSpPr>
          <p:nvPr>
            <p:ph type="sldNum" sz="quarter" idx="4"/>
          </p:nvPr>
        </p:nvSpPr>
        <p:spPr/>
        <p:txBody>
          <a:bodyPr/>
          <a:lstStyle/>
          <a:p>
            <a:fld id="{9A68FE36-BDA6-4A87-8648-115964FC2835}" type="slidenum">
              <a:rPr lang="uk-UA" smtClean="0"/>
              <a:pPr/>
              <a:t>6</a:t>
            </a:fld>
            <a:endParaRPr lang="uk-UA" dirty="0"/>
          </a:p>
        </p:txBody>
      </p:sp>
    </p:spTree>
    <p:extLst>
      <p:ext uri="{BB962C8B-B14F-4D97-AF65-F5344CB8AC3E}">
        <p14:creationId xmlns:p14="http://schemas.microsoft.com/office/powerpoint/2010/main" val="604102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8DD595-4854-7640-85B2-617B3B55B2F1}"/>
              </a:ext>
            </a:extLst>
          </p:cNvPr>
          <p:cNvSpPr>
            <a:spLocks noGrp="1"/>
          </p:cNvSpPr>
          <p:nvPr>
            <p:ph type="body" sz="quarter" idx="36"/>
          </p:nvPr>
        </p:nvSpPr>
        <p:spPr/>
        <p:txBody>
          <a:bodyPr/>
          <a:lstStyle/>
          <a:p>
            <a:r>
              <a:rPr lang="en-US"/>
              <a:t>Packer is very flexible and easy to use. It can create identical images for multiple platforms, such as VMware for testing and AWS for production.</a:t>
            </a:r>
          </a:p>
          <a:p>
            <a:r>
              <a:rPr lang="en-US"/>
              <a:t>In this demo, we use it to build an AMI that includes Nomad, Consul, and Docker with everything provisioned and ready to run</a:t>
            </a:r>
          </a:p>
        </p:txBody>
      </p:sp>
      <p:sp>
        <p:nvSpPr>
          <p:cNvPr id="3" name="Title 2">
            <a:extLst>
              <a:ext uri="{FF2B5EF4-FFF2-40B4-BE49-F238E27FC236}">
                <a16:creationId xmlns:a16="http://schemas.microsoft.com/office/drawing/2014/main" id="{370B648C-E6D9-AE4F-9863-3CB3017A3DE1}"/>
              </a:ext>
            </a:extLst>
          </p:cNvPr>
          <p:cNvSpPr>
            <a:spLocks noGrp="1"/>
          </p:cNvSpPr>
          <p:nvPr>
            <p:ph type="title"/>
          </p:nvPr>
        </p:nvSpPr>
        <p:spPr/>
        <p:txBody>
          <a:bodyPr/>
          <a:lstStyle/>
          <a:p>
            <a:r>
              <a:rPr lang="en-US"/>
              <a:t>Packer</a:t>
            </a:r>
          </a:p>
        </p:txBody>
      </p:sp>
      <p:sp>
        <p:nvSpPr>
          <p:cNvPr id="4" name="Slide Number Placeholder 3">
            <a:extLst>
              <a:ext uri="{FF2B5EF4-FFF2-40B4-BE49-F238E27FC236}">
                <a16:creationId xmlns:a16="http://schemas.microsoft.com/office/drawing/2014/main" id="{72011E4E-333D-D744-9468-27F93B569513}"/>
              </a:ext>
            </a:extLst>
          </p:cNvPr>
          <p:cNvSpPr>
            <a:spLocks noGrp="1"/>
          </p:cNvSpPr>
          <p:nvPr>
            <p:ph type="sldNum" sz="quarter" idx="4"/>
          </p:nvPr>
        </p:nvSpPr>
        <p:spPr/>
        <p:txBody>
          <a:bodyPr/>
          <a:lstStyle/>
          <a:p>
            <a:fld id="{9A68FE36-BDA6-4A87-8648-115964FC2835}" type="slidenum">
              <a:rPr lang="uk-UA" smtClean="0"/>
              <a:pPr/>
              <a:t>7</a:t>
            </a:fld>
            <a:endParaRPr lang="uk-UA" dirty="0"/>
          </a:p>
        </p:txBody>
      </p:sp>
    </p:spTree>
    <p:extLst>
      <p:ext uri="{BB962C8B-B14F-4D97-AF65-F5344CB8AC3E}">
        <p14:creationId xmlns:p14="http://schemas.microsoft.com/office/powerpoint/2010/main" val="1426824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936EE3-F55A-324D-8CDF-B158FCA8E74A}"/>
              </a:ext>
            </a:extLst>
          </p:cNvPr>
          <p:cNvSpPr>
            <a:spLocks noGrp="1"/>
          </p:cNvSpPr>
          <p:nvPr>
            <p:ph type="body" sz="quarter" idx="36"/>
          </p:nvPr>
        </p:nvSpPr>
        <p:spPr/>
        <p:txBody>
          <a:bodyPr/>
          <a:lstStyle/>
          <a:p>
            <a:r>
              <a:rPr lang="en-US"/>
              <a:t>Terraform provisions the machines you need and deploys software to them. It can do this in any cloud, whether private or public.</a:t>
            </a:r>
          </a:p>
          <a:p>
            <a:r>
              <a:rPr lang="en-US"/>
              <a:t>In this demo, Terraform provisions server and client EC2 instances running Nomad, Consul, and Docker along with a security group that allows all required network communications to occur.</a:t>
            </a:r>
          </a:p>
          <a:p>
            <a:r>
              <a:rPr lang="en-US"/>
              <a:t>It also builds the Nomad and Consul configuration files from templates after replacing things like IP addresses and the URL of the Vault server from which Nomad retrieves secrets.</a:t>
            </a:r>
          </a:p>
        </p:txBody>
      </p:sp>
      <p:sp>
        <p:nvSpPr>
          <p:cNvPr id="3" name="Title 2">
            <a:extLst>
              <a:ext uri="{FF2B5EF4-FFF2-40B4-BE49-F238E27FC236}">
                <a16:creationId xmlns:a16="http://schemas.microsoft.com/office/drawing/2014/main" id="{552C00AF-D8A6-814B-A17D-1209304F3306}"/>
              </a:ext>
            </a:extLst>
          </p:cNvPr>
          <p:cNvSpPr>
            <a:spLocks noGrp="1"/>
          </p:cNvSpPr>
          <p:nvPr>
            <p:ph type="title"/>
          </p:nvPr>
        </p:nvSpPr>
        <p:spPr/>
        <p:txBody>
          <a:bodyPr/>
          <a:lstStyle/>
          <a:p>
            <a:r>
              <a:rPr lang="en-US"/>
              <a:t>Terraform</a:t>
            </a:r>
          </a:p>
        </p:txBody>
      </p:sp>
      <p:sp>
        <p:nvSpPr>
          <p:cNvPr id="4" name="Slide Number Placeholder 3">
            <a:extLst>
              <a:ext uri="{FF2B5EF4-FFF2-40B4-BE49-F238E27FC236}">
                <a16:creationId xmlns:a16="http://schemas.microsoft.com/office/drawing/2014/main" id="{D3BBFDBC-ED7B-7A4F-9638-E57C77D7EF42}"/>
              </a:ext>
            </a:extLst>
          </p:cNvPr>
          <p:cNvSpPr>
            <a:spLocks noGrp="1"/>
          </p:cNvSpPr>
          <p:nvPr>
            <p:ph type="sldNum" sz="quarter" idx="4"/>
          </p:nvPr>
        </p:nvSpPr>
        <p:spPr/>
        <p:txBody>
          <a:bodyPr/>
          <a:lstStyle/>
          <a:p>
            <a:fld id="{9A68FE36-BDA6-4A87-8648-115964FC2835}" type="slidenum">
              <a:rPr lang="uk-UA" smtClean="0"/>
              <a:pPr/>
              <a:t>8</a:t>
            </a:fld>
            <a:endParaRPr lang="uk-UA" dirty="0"/>
          </a:p>
        </p:txBody>
      </p:sp>
    </p:spTree>
    <p:extLst>
      <p:ext uri="{BB962C8B-B14F-4D97-AF65-F5344CB8AC3E}">
        <p14:creationId xmlns:p14="http://schemas.microsoft.com/office/powerpoint/2010/main" val="1607586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282358-9555-BC4B-98E3-893A93AD5DA3}"/>
              </a:ext>
            </a:extLst>
          </p:cNvPr>
          <p:cNvSpPr>
            <a:spLocks noGrp="1"/>
          </p:cNvSpPr>
          <p:nvPr>
            <p:ph type="body" sz="quarter" idx="36"/>
          </p:nvPr>
        </p:nvSpPr>
        <p:spPr/>
        <p:txBody>
          <a:bodyPr/>
          <a:lstStyle/>
          <a:p>
            <a:r>
              <a:rPr lang="en-US"/>
              <a:t>Nomad deploys and manages applications across clusters of many virtual and/or physical machines.</a:t>
            </a:r>
          </a:p>
          <a:p>
            <a:r>
              <a:rPr lang="en-US"/>
              <a:t>It can run Docker containers as we have discussed, but can also run other workloads, whether containerized or not, including Java applications.</a:t>
            </a:r>
          </a:p>
          <a:p>
            <a:r>
              <a:rPr lang="en-US"/>
              <a:t>Nomad does not limit you to a single region or even to a single cloud vendor.</a:t>
            </a:r>
          </a:p>
          <a:p>
            <a:r>
              <a:rPr lang="en-US"/>
              <a:t>Nomad has a single binary used on both client and server nodes, making it architecturally much simpler than options like Kubernetes.</a:t>
            </a:r>
          </a:p>
          <a:p>
            <a:endParaRPr lang="en-US"/>
          </a:p>
        </p:txBody>
      </p:sp>
      <p:sp>
        <p:nvSpPr>
          <p:cNvPr id="3" name="Title 2">
            <a:extLst>
              <a:ext uri="{FF2B5EF4-FFF2-40B4-BE49-F238E27FC236}">
                <a16:creationId xmlns:a16="http://schemas.microsoft.com/office/drawing/2014/main" id="{2E00ECF5-0140-BA44-87ED-0869F21AFE3F}"/>
              </a:ext>
            </a:extLst>
          </p:cNvPr>
          <p:cNvSpPr>
            <a:spLocks noGrp="1"/>
          </p:cNvSpPr>
          <p:nvPr>
            <p:ph type="title"/>
          </p:nvPr>
        </p:nvSpPr>
        <p:spPr/>
        <p:txBody>
          <a:bodyPr/>
          <a:lstStyle/>
          <a:p>
            <a:r>
              <a:rPr lang="en-US"/>
              <a:t>Nomad</a:t>
            </a:r>
          </a:p>
        </p:txBody>
      </p:sp>
      <p:sp>
        <p:nvSpPr>
          <p:cNvPr id="4" name="Slide Number Placeholder 3">
            <a:extLst>
              <a:ext uri="{FF2B5EF4-FFF2-40B4-BE49-F238E27FC236}">
                <a16:creationId xmlns:a16="http://schemas.microsoft.com/office/drawing/2014/main" id="{E1EBD438-060E-E940-9A76-F1CC8A43BC31}"/>
              </a:ext>
            </a:extLst>
          </p:cNvPr>
          <p:cNvSpPr>
            <a:spLocks noGrp="1"/>
          </p:cNvSpPr>
          <p:nvPr>
            <p:ph type="sldNum" sz="quarter" idx="4"/>
          </p:nvPr>
        </p:nvSpPr>
        <p:spPr/>
        <p:txBody>
          <a:bodyPr/>
          <a:lstStyle/>
          <a:p>
            <a:fld id="{9A68FE36-BDA6-4A87-8648-115964FC2835}" type="slidenum">
              <a:rPr lang="uk-UA" smtClean="0"/>
              <a:pPr/>
              <a:t>9</a:t>
            </a:fld>
            <a:endParaRPr lang="uk-UA" dirty="0"/>
          </a:p>
        </p:txBody>
      </p:sp>
    </p:spTree>
    <p:extLst>
      <p:ext uri="{BB962C8B-B14F-4D97-AF65-F5344CB8AC3E}">
        <p14:creationId xmlns:p14="http://schemas.microsoft.com/office/powerpoint/2010/main" val="4120085931"/>
      </p:ext>
    </p:extLst>
  </p:cSld>
  <p:clrMapOvr>
    <a:masterClrMapping/>
  </p:clrMapOvr>
</p:sld>
</file>

<file path=ppt/theme/theme1.xml><?xml version="1.0" encoding="utf-8"?>
<a:theme xmlns:a="http://schemas.openxmlformats.org/drawingml/2006/main" name="Title Slides">
  <a:themeElements>
    <a:clrScheme name="Hashicorp">
      <a:dk1>
        <a:sysClr val="windowText" lastClr="000000"/>
      </a:dk1>
      <a:lt1>
        <a:sysClr val="window" lastClr="FFFFFF"/>
      </a:lt1>
      <a:dk2>
        <a:srgbClr val="44546A"/>
      </a:dk2>
      <a:lt2>
        <a:srgbClr val="E7E6E6"/>
      </a:lt2>
      <a:accent1>
        <a:srgbClr val="7C8797"/>
      </a:accent1>
      <a:accent2>
        <a:srgbClr val="1563FF"/>
      </a:accent2>
      <a:accent3>
        <a:srgbClr val="18AEFF"/>
      </a:accent3>
      <a:accent4>
        <a:srgbClr val="5C4EE5"/>
      </a:accent4>
      <a:accent5>
        <a:srgbClr val="25BA81"/>
      </a:accent5>
      <a:accent6>
        <a:srgbClr val="C62A71"/>
      </a:accent6>
      <a:hlink>
        <a:srgbClr val="0563C1"/>
      </a:hlink>
      <a:folHlink>
        <a:srgbClr val="954F72"/>
      </a:folHlink>
    </a:clrScheme>
    <a:fontScheme name="Test">
      <a:majorFont>
        <a:latin typeface="Tahoma Bold"/>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spPr>
      <a:bodyPr rtlCol="0" anchor="ctr"/>
      <a:lstStyle>
        <a:defPPr algn="ctr">
          <a:defRPr sz="18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800" dirty="0" err="1"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Hashicorp_Template_2017-05-02" id="{507C8A27-4C2B-D645-9DEE-0131BE741135}" vid="{1223D2D7-4C7F-B148-98E8-4C450A6E7BC0}"/>
    </a:ext>
  </a:extLst>
</a:theme>
</file>

<file path=ppt/theme/theme2.xml><?xml version="1.0" encoding="utf-8"?>
<a:theme xmlns:a="http://schemas.openxmlformats.org/drawingml/2006/main" name="Content">
  <a:themeElements>
    <a:clrScheme name="Hashicorp">
      <a:dk1>
        <a:sysClr val="windowText" lastClr="000000"/>
      </a:dk1>
      <a:lt1>
        <a:sysClr val="window" lastClr="FFFFFF"/>
      </a:lt1>
      <a:dk2>
        <a:srgbClr val="44546A"/>
      </a:dk2>
      <a:lt2>
        <a:srgbClr val="E7E6E6"/>
      </a:lt2>
      <a:accent1>
        <a:srgbClr val="7C8797"/>
      </a:accent1>
      <a:accent2>
        <a:srgbClr val="1563FF"/>
      </a:accent2>
      <a:accent3>
        <a:srgbClr val="18AEFF"/>
      </a:accent3>
      <a:accent4>
        <a:srgbClr val="5C4EE5"/>
      </a:accent4>
      <a:accent5>
        <a:srgbClr val="25BA81"/>
      </a:accent5>
      <a:accent6>
        <a:srgbClr val="C62A71"/>
      </a:accent6>
      <a:hlink>
        <a:srgbClr val="0563C1"/>
      </a:hlink>
      <a:folHlink>
        <a:srgbClr val="954F72"/>
      </a:folHlink>
    </a:clrScheme>
    <a:fontScheme name="Test">
      <a:majorFont>
        <a:latin typeface="Tahoma Bold"/>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5875">
          <a:solidFill>
            <a:schemeClr val="accent2"/>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800" dirty="0" smtClean="0">
            <a:latin typeface="Verdana" panose="020B0604030504040204" pitchFamily="34" charset="0"/>
            <a:ea typeface="Verdana" panose="020B0604030504040204" pitchFamily="34" charset="0"/>
            <a:cs typeface="Verdana" panose="020B0604030504040204" pitchFamily="34" charset="0"/>
          </a:defRPr>
        </a:defPPr>
      </a:lstStyle>
    </a:txDef>
  </a:objectDefaults>
  <a:extraClrSchemeLst/>
  <a:extLst>
    <a:ext uri="{05A4C25C-085E-4340-85A3-A5531E510DB2}">
      <thm15:themeFamily xmlns:thm15="http://schemas.microsoft.com/office/thememl/2012/main" name="Hashicorp_Template_2017-05-02" id="{507C8A27-4C2B-D645-9DEE-0131BE741135}" vid="{80DAAB50-B073-BE4D-8471-43C882996A8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Hashicorp_Template_2017-05-18</Template>
  <TotalTime>38</TotalTime>
  <Words>776</Words>
  <Application>Microsoft Macintosh PowerPoint</Application>
  <PresentationFormat>On-screen Show (16:9)</PresentationFormat>
  <Paragraphs>68</Paragraphs>
  <Slides>12</Slides>
  <Notes>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12</vt:i4>
      </vt:variant>
    </vt:vector>
  </HeadingPairs>
  <TitlesOfParts>
    <vt:vector size="23" baseType="lpstr">
      <vt:lpstr>.AppleSystemUIFont</vt:lpstr>
      <vt:lpstr>Arial</vt:lpstr>
      <vt:lpstr>Calibri</vt:lpstr>
      <vt:lpstr>Consolas</vt:lpstr>
      <vt:lpstr>Gill Sans</vt:lpstr>
      <vt:lpstr>Helvetica Neue Regular</vt:lpstr>
      <vt:lpstr>Tahoma Bold</vt:lpstr>
      <vt:lpstr>Verdana</vt:lpstr>
      <vt:lpstr>Wingdings</vt:lpstr>
      <vt:lpstr>Title Slides</vt:lpstr>
      <vt:lpstr>Content</vt:lpstr>
      <vt:lpstr>PowerPoint Presentation</vt:lpstr>
      <vt:lpstr>Objectives</vt:lpstr>
      <vt:lpstr>About the Sock Shop Application</vt:lpstr>
      <vt:lpstr>How HashiCorp Solutions Are Used</vt:lpstr>
      <vt:lpstr>Other Technologies Used</vt:lpstr>
      <vt:lpstr>How HashiCorp Runs Microservices in the Cloud</vt:lpstr>
      <vt:lpstr>Packer</vt:lpstr>
      <vt:lpstr>Terraform</vt:lpstr>
      <vt:lpstr>Nomad</vt:lpstr>
      <vt:lpstr>Consul</vt:lpstr>
      <vt:lpstr>Vault</vt:lpstr>
      <vt:lpstr>PowerPoint Presentation</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Meghan Liese</dc:creator>
  <cp:lastModifiedBy>Roger Berlind</cp:lastModifiedBy>
  <cp:revision>6</cp:revision>
  <dcterms:created xsi:type="dcterms:W3CDTF">2017-05-18T21:37:54Z</dcterms:created>
  <dcterms:modified xsi:type="dcterms:W3CDTF">2018-04-05T00:37:19Z</dcterms:modified>
</cp:coreProperties>
</file>