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04800"/>
            <a:ext cx="51054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2023-12-04T12:45:38Z</dcterms:created>
  <dcterms:modified xsi:type="dcterms:W3CDTF">2023-12-04T12:45:38Z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