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git-github/git-github.qmd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project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downloa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torque.re/zotero-better-bibtex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wnload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the Terminal program (ligger i Verktøy mappen i Programmer mappen)</a:t>
            </a:r>
          </a:p>
          <a:p>
            <a:pPr lvl="0"/>
            <a:r>
              <a:rPr/>
              <a:t>Give the following command (in Terminal)</a:t>
            </a:r>
          </a:p>
          <a:p>
            <a:pPr lvl="1"/>
            <a:r>
              <a:rPr>
                <a:latin typeface="Courier"/>
              </a:rPr>
              <a:t>xcode-select --install</a:t>
            </a:r>
          </a:p>
          <a:p>
            <a:pPr lvl="0"/>
            <a:r>
              <a:rPr/>
              <a:t>An apple ID might be required to be able to download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RStudio</a:t>
            </a:r>
          </a:p>
          <a:p>
            <a:pPr lvl="0"/>
            <a:r>
              <a:rPr/>
              <a:t>Check that you have a Git tab in upper right pane</a:t>
            </a:r>
          </a:p>
          <a:p>
            <a:pPr lvl="0"/>
            <a:r>
              <a:rPr/>
              <a:t>Select the Terminal tab in lower right pane in RStudio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user.name 'Jane Doe'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user.email 'jane@example.com'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--list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PC</a:t>
            </a:r>
          </a:p>
          <a:p>
            <a:pPr lvl="1"/>
            <a:r>
              <a:rPr>
                <a:latin typeface="Courier"/>
              </a:rPr>
              <a:t>git config --global core.editor C:\Program Files\RStudio\bin\rstudio.exe</a:t>
            </a:r>
          </a:p>
          <a:p>
            <a:pPr lvl="0"/>
            <a:r>
              <a:rPr/>
              <a:t>mac</a:t>
            </a:r>
          </a:p>
          <a:p>
            <a:pPr lvl="1"/>
            <a:r>
              <a:rPr>
                <a:latin typeface="Courier"/>
              </a:rPr>
              <a:t>git config --global core.editor /Applications/RStudio.app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Define user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hvl email og email you use</a:t>
            </a:r>
          </a:p>
          <a:p>
            <a:pPr lvl="0"/>
            <a:r>
              <a:rPr/>
              <a:t>Use a serious name; you might be showing this to a future employer</a:t>
            </a:r>
          </a:p>
          <a:p>
            <a:pPr lvl="0"/>
            <a:r>
              <a:rPr/>
              <a:t>Connect RStudio to Github</a:t>
            </a:r>
          </a:p>
          <a:p>
            <a:pPr lvl="1"/>
            <a:r>
              <a:rPr/>
              <a:t>install packages</a:t>
            </a:r>
          </a:p>
          <a:p>
            <a:pPr lvl="2"/>
            <a:r>
              <a:rPr/>
              <a:t>usethis</a:t>
            </a:r>
          </a:p>
          <a:p>
            <a:pPr lvl="2"/>
            <a:r>
              <a:rPr/>
              <a:t>credentials</a:t>
            </a:r>
          </a:p>
          <a:p>
            <a:pPr lvl="1"/>
            <a:r>
              <a:rPr/>
              <a:t>Use Github.R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git-github slides</a:t>
            </a:r>
            <a:r>
              <a:rPr/>
              <a:t> for configuration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tinytex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 Packages in lower right pane select:</a:t>
            </a:r>
          </a:p>
          <a:p>
            <a:pPr lvl="1"/>
            <a:r>
              <a:rPr/>
              <a:t>Install</a:t>
            </a:r>
          </a:p>
          <a:p>
            <a:pPr lvl="2"/>
            <a:r>
              <a:rPr/>
              <a:t>Under packages write tinytex</a:t>
            </a:r>
          </a:p>
          <a:p>
            <a:pPr lvl="2"/>
            <a:r>
              <a:rPr/>
              <a:t>Make sure that Install dependencies is checked</a:t>
            </a:r>
          </a:p>
          <a:p>
            <a:pPr lvl="2"/>
            <a:r>
              <a:rPr/>
              <a:t>Click install</a:t>
            </a:r>
          </a:p>
          <a:p>
            <a:pPr lvl="0"/>
            <a:r>
              <a:rPr/>
              <a:t>When install check off tinytex in the lower left pane under tab Packages</a:t>
            </a:r>
          </a:p>
          <a:p>
            <a:pPr lvl="0"/>
            <a:r>
              <a:rPr/>
              <a:t>Give the command </a:t>
            </a:r>
            <a:r>
              <a:rPr>
                <a:latin typeface="Courier"/>
              </a:rPr>
              <a:t>install_tinytex()</a:t>
            </a:r>
            <a:r>
              <a:rPr/>
              <a:t> in Console in lower left pane.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from r-project.org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R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www.r-project.org</a:t>
            </a:r>
          </a:p>
          <a:p>
            <a:pPr lvl="1"/>
            <a:r>
              <a:rPr/>
              <a:t>Select CRAN from menu at the left</a:t>
            </a:r>
          </a:p>
          <a:p>
            <a:pPr lvl="1"/>
            <a:r>
              <a:rPr/>
              <a:t>Select Norway: uib from the list</a:t>
            </a:r>
          </a:p>
          <a:p>
            <a:pPr lvl="1"/>
            <a:r>
              <a:rPr/>
              <a:t>Download for your platform (macos, windows or linux)</a:t>
            </a:r>
          </a:p>
          <a:p>
            <a:pPr lvl="1"/>
            <a:r>
              <a:rPr/>
              <a:t>For mac select correct version</a:t>
            </a:r>
          </a:p>
          <a:p>
            <a:pPr lvl="2"/>
            <a:r>
              <a:rPr/>
              <a:t>R-4.2.1.pkg for Intel processor (macs older than 1,5 years)</a:t>
            </a:r>
          </a:p>
          <a:p>
            <a:pPr lvl="2"/>
            <a:r>
              <a:rPr/>
              <a:t>R-4.2.1-arm64.pkg for Apple Silicon processors (M1 or M2)</a:t>
            </a:r>
          </a:p>
          <a:p>
            <a:pPr lvl="0"/>
            <a:r>
              <a:rPr/>
              <a:t>Install software as you normally would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 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Select “Tilpass”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tilp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Tilpass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 installer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deselect tcltk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deselect-tclt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Deselect tcl/pk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latest version of RStudio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https://www.rstudio.com/products/rstudio/download/</a:t>
            </a:r>
          </a:p>
          <a:p>
            <a:pPr lvl="0"/>
            <a:r>
              <a:rPr/>
              <a:t>Download the </a:t>
            </a:r>
            <a:r>
              <a:rPr b="1"/>
              <a:t>free RStudio Desktop</a:t>
            </a:r>
            <a:r>
              <a:rPr/>
              <a:t> for your system</a:t>
            </a:r>
          </a:p>
          <a:p>
            <a:pPr lvl="0"/>
            <a:r>
              <a:rPr/>
              <a:t>For mac drag the RStudio icon to the Applications folder alias next to the icon</a:t>
            </a:r>
          </a:p>
          <a:p>
            <a:pPr lvl="0"/>
            <a:r>
              <a:rPr/>
              <a:t>For windows follow normal application installation procedure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Zotero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Zotero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https://www.zotero.org/download/</a:t>
            </a:r>
          </a:p>
          <a:p>
            <a:pPr lvl="0"/>
            <a:r>
              <a:rPr/>
              <a:t>After Zotero is installed and running return to www.zotero.org with your favourite web borwser.</a:t>
            </a:r>
          </a:p>
          <a:p>
            <a:pPr lvl="0"/>
            <a:r>
              <a:rPr/>
              <a:t>Install Zotero Connector</a:t>
            </a:r>
          </a:p>
          <a:p>
            <a:pPr lvl="1"/>
            <a:r>
              <a:rPr/>
              <a:t>If you are using Safari on mac the connector is included, but you have to enable it under Safari &gt; Valg … &gt; Tillegg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Enable Zotero Connector in Safari</a:t>
            </a:r>
          </a:p>
        </p:txBody>
      </p:sp>
      <p:pic>
        <p:nvPicPr>
          <p:cNvPr descr="safari-enable-zotero-connec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193800"/>
            <a:ext cx="398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Enable Zotero Connector in Safari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Better 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https://retorque.re/zotero-better-bibtex/</a:t>
            </a:r>
          </a:p>
          <a:p>
            <a:pPr lvl="0"/>
            <a:r>
              <a:rPr/>
              <a:t>Click Download in menu at the left</a:t>
            </a:r>
          </a:p>
          <a:p>
            <a:pPr lvl="0"/>
            <a:r>
              <a:rPr/>
              <a:t>Then click Installation in menu at the left to get installation instructions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https://git-scm.com/downloads</a:t>
            </a:r>
          </a:p>
          <a:p>
            <a:pPr lvl="0"/>
            <a:r>
              <a:rPr/>
              <a:t>Download for your system</a:t>
            </a:r>
          </a:p>
          <a:p>
            <a:pPr lvl="0"/>
            <a:r>
              <a:rPr/>
              <a:t>Choose </a:t>
            </a:r>
            <a:r>
              <a:rPr b="1"/>
              <a:t>binary installer (on mac)</a:t>
            </a:r>
          </a:p>
          <a:p>
            <a:pPr lvl="1"/>
            <a:r>
              <a:rPr/>
              <a:t>Click download on </a:t>
            </a:r>
            <a:r>
              <a:rPr>
                <a:latin typeface="Courier"/>
              </a:rPr>
              <a:t>https://sourceforge.net/projects/git-osx-installer/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Software</dc:title>
  <dc:creator>ag</dc:creator>
  <cp:keywords/>
  <dcterms:created xsi:type="dcterms:W3CDTF">2024-08-12T13:17:45Z</dcterms:created>
  <dcterms:modified xsi:type="dcterms:W3CDTF">2024-08-12T13:17:45Z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