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3C1F-4530-44C2-8FB3-9AD1C1989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6D80-7405-4687-8F15-E322A3B3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757A-6A34-46FC-A610-A28BADC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F97A-E83F-4B95-9A1C-8AD3CB5A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D6C2-65CE-4DC0-BBA3-DD044D4A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A06D-98A1-4239-A4CE-D2D6AAB8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B4EF-CC6E-404C-955D-6FD7E376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C944-1F66-4EE6-948E-2488213F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8A4BF-A7BF-478A-AC37-ADED7916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24DE-43DC-4210-9430-E19D130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B0CEC-0CF1-4688-AA01-4225997E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5C8D5-2F0C-4BCA-BE67-EA38B337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FA33-579E-4431-AF5B-5D79747A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4F39-0A5B-4D6B-9881-E3E7264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2E47-9C09-44B7-8834-A95110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F8EB-963B-4126-B875-E8911324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7DF5-A437-4CAF-BB84-944225F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B36C-823F-44F2-998A-827878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14B8-5586-441E-9F1C-27682E94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9630-2D17-417C-B67C-AAA2411C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510C-48E3-497D-9DB3-040D6AEE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3C35-54FF-4D5D-A08D-A5541DB9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855A-3246-45BD-AA8D-E27AF324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146E-91E2-4576-A52E-9C27F9C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0EDA-1E8F-4757-9473-96B1064C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7427-4D75-4BFF-93DD-2DA4B7B4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0C6C-1023-424C-8BC0-7203D71B8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7BE2C-B697-4F97-A4C9-8720FE5E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53B3-0701-44B7-92BE-A00B71C9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2EF-743F-485D-A821-53F7637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40E4-B616-4367-8BF8-4AD69FD4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7CB5-4758-4F05-8DA4-F680A3A2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6F81-523E-467C-A84C-9587216A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ADB1-60C1-49CB-B5A3-B2E758695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8E401-B805-433D-B4CB-AFBC72052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01980-333E-40EE-8553-59FBE8F65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9B622-3529-4C88-93B4-DECFD4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7267D-1A41-4639-B4F5-29EFE39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310D-AA73-4D57-BCA6-62D69185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479-6EC1-4835-A7AE-704BB87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927A-D8F0-42DB-8CF2-4B0FB41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62F89-35B4-4AEA-896B-B98DE7DC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51EA8-EA46-4340-AF1C-CD586A54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9FC0E-A29B-4E12-ADF6-7F1E177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8BC45-4108-4AEA-B29F-95212670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648E-5D3F-4608-9AED-09FD9AC5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6E3E-CB35-47F5-8850-333C7D14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0EE9-F7BB-4149-B4D5-786DB268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C18FE-1480-4447-B0B6-C2FAC0C8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20667-492E-4432-B588-31139F0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64A6-4E42-47E1-8F5E-AA0611B4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2585-0EEF-4DAF-9F5B-466D0BFD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ECDA-BB07-4C0A-BFF5-E1941E69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EC51B-0695-42BA-81B6-0FC54CD9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B52F-0902-4B6D-8E61-FC937EA1F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A3B8-286A-408B-BC5C-45CA4B92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E0A8-815A-4C0B-BA1D-DAC3A5C9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C58C6-F1E6-4CD9-B6C9-786E4E8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F10C-8024-496C-8B3E-5E3D6E09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8D25-41A2-4A9D-9E9D-68E2F88E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6B29-0ABE-4CDF-8BEB-9643B4909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3AC5-034C-421C-BFF0-43A2B6A5010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804A-1E2C-4606-85BE-BF5FDB4D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AE50-B121-4AAA-9958-FE44531BA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564C-4F1A-4373-A7DF-DEC5FBDA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DF192-E687-4F8E-A338-E8F35196DFB7}"/>
              </a:ext>
            </a:extLst>
          </p:cNvPr>
          <p:cNvSpPr/>
          <p:nvPr/>
        </p:nvSpPr>
        <p:spPr>
          <a:xfrm>
            <a:off x="2094406" y="229271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D311A4-C931-4ED0-A591-D4A493DB3A1E}"/>
              </a:ext>
            </a:extLst>
          </p:cNvPr>
          <p:cNvSpPr txBox="1"/>
          <p:nvPr/>
        </p:nvSpPr>
        <p:spPr>
          <a:xfrm>
            <a:off x="2439811" y="1721976"/>
            <a:ext cx="108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E1AD1A-3B44-4E4E-81BC-53C87D84080D}"/>
              </a:ext>
            </a:extLst>
          </p:cNvPr>
          <p:cNvSpPr/>
          <p:nvPr/>
        </p:nvSpPr>
        <p:spPr>
          <a:xfrm>
            <a:off x="4897512" y="200656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074F33-6D09-4CA0-9ECC-282BD40839EE}"/>
              </a:ext>
            </a:extLst>
          </p:cNvPr>
          <p:cNvSpPr/>
          <p:nvPr/>
        </p:nvSpPr>
        <p:spPr>
          <a:xfrm>
            <a:off x="4897512" y="2139518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MOVE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7512E5-2830-417D-B91A-77184F1703A9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3399423" y="662295"/>
            <a:ext cx="1498089" cy="2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95D77-5671-44A2-A8ED-BE72705CDD1A}"/>
              </a:ext>
            </a:extLst>
          </p:cNvPr>
          <p:cNvCxnSpPr>
            <a:cxnSpLocks/>
          </p:cNvCxnSpPr>
          <p:nvPr/>
        </p:nvCxnSpPr>
        <p:spPr>
          <a:xfrm>
            <a:off x="5976150" y="1123934"/>
            <a:ext cx="0" cy="10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6968E0-49AE-4F52-9EF0-021546FAF9A1}"/>
              </a:ext>
            </a:extLst>
          </p:cNvPr>
          <p:cNvSpPr txBox="1"/>
          <p:nvPr/>
        </p:nvSpPr>
        <p:spPr>
          <a:xfrm>
            <a:off x="3487821" y="690884"/>
            <a:ext cx="174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BUTTON </a:t>
            </a:r>
          </a:p>
          <a:p>
            <a:r>
              <a:rPr lang="en-US" sz="1200" dirty="0"/>
              <a:t>PRESSED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B156A4-AD0C-4B68-AD79-ADA78CCFC8E1}"/>
              </a:ext>
            </a:extLst>
          </p:cNvPr>
          <p:cNvSpPr txBox="1"/>
          <p:nvPr/>
        </p:nvSpPr>
        <p:spPr>
          <a:xfrm>
            <a:off x="5936835" y="1512129"/>
            <a:ext cx="1069018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PLAYER1 </a:t>
            </a:r>
          </a:p>
          <a:p>
            <a:r>
              <a:rPr lang="en-US" sz="1200" dirty="0"/>
              <a:t>Selects Move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DF2F73-F56B-4D57-839D-3DF8FF531470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5550020" y="3062796"/>
            <a:ext cx="1" cy="10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86F9F19-7106-4CF2-9683-5DA6C4AF6C77}"/>
              </a:ext>
            </a:extLst>
          </p:cNvPr>
          <p:cNvSpPr/>
          <p:nvPr/>
        </p:nvSpPr>
        <p:spPr>
          <a:xfrm>
            <a:off x="4897511" y="4078380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CONNECT 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3C9BA4-B209-4E2E-AC33-8C2CA76599D0}"/>
              </a:ext>
            </a:extLst>
          </p:cNvPr>
          <p:cNvCxnSpPr/>
          <p:nvPr/>
        </p:nvCxnSpPr>
        <p:spPr>
          <a:xfrm flipV="1">
            <a:off x="5122416" y="1123933"/>
            <a:ext cx="0" cy="10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9A53F-FF07-4AF8-BBAA-66DCD6EFAB8F}"/>
              </a:ext>
            </a:extLst>
          </p:cNvPr>
          <p:cNvSpPr txBox="1"/>
          <p:nvPr/>
        </p:nvSpPr>
        <p:spPr>
          <a:xfrm>
            <a:off x="3977857" y="1531808"/>
            <a:ext cx="1227331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PLAYER1 Selects </a:t>
            </a:r>
          </a:p>
          <a:p>
            <a:r>
              <a:rPr lang="en-US" sz="1200" dirty="0"/>
              <a:t>Invalid Move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721C70-313F-4CC9-80F4-4463CA215C7B}"/>
              </a:ext>
            </a:extLst>
          </p:cNvPr>
          <p:cNvSpPr/>
          <p:nvPr/>
        </p:nvSpPr>
        <p:spPr>
          <a:xfrm>
            <a:off x="7182772" y="5408850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 GAME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BCD281-F26A-40E2-A2E0-06008D591EDD}"/>
              </a:ext>
            </a:extLst>
          </p:cNvPr>
          <p:cNvSpPr/>
          <p:nvPr/>
        </p:nvSpPr>
        <p:spPr>
          <a:xfrm>
            <a:off x="9468035" y="200656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FBB63A9-AD14-403A-82E5-9F71F9C76F29}"/>
              </a:ext>
            </a:extLst>
          </p:cNvPr>
          <p:cNvSpPr/>
          <p:nvPr/>
        </p:nvSpPr>
        <p:spPr>
          <a:xfrm>
            <a:off x="9468035" y="2139518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MOVE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A69028-0B9C-4181-8832-659DB29EAF1E}"/>
              </a:ext>
            </a:extLst>
          </p:cNvPr>
          <p:cNvCxnSpPr>
            <a:cxnSpLocks/>
          </p:cNvCxnSpPr>
          <p:nvPr/>
        </p:nvCxnSpPr>
        <p:spPr>
          <a:xfrm>
            <a:off x="10546673" y="1123934"/>
            <a:ext cx="0" cy="10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F3ABED-D5BC-413E-81BC-42212F6A0D38}"/>
              </a:ext>
            </a:extLst>
          </p:cNvPr>
          <p:cNvSpPr txBox="1"/>
          <p:nvPr/>
        </p:nvSpPr>
        <p:spPr>
          <a:xfrm>
            <a:off x="10525097" y="1512129"/>
            <a:ext cx="1227331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PLAYER2 </a:t>
            </a:r>
          </a:p>
          <a:p>
            <a:r>
              <a:rPr lang="en-US" sz="1200" dirty="0"/>
              <a:t>Selects Move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5FC401-7E6F-460E-B9CC-A96E3C18F15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flipH="1">
            <a:off x="10120543" y="3062796"/>
            <a:ext cx="1" cy="10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365A67-180F-4C75-98B0-9023BAF890AB}"/>
              </a:ext>
            </a:extLst>
          </p:cNvPr>
          <p:cNvSpPr/>
          <p:nvPr/>
        </p:nvSpPr>
        <p:spPr>
          <a:xfrm>
            <a:off x="9468034" y="4078380"/>
            <a:ext cx="1305017" cy="923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CONNECT 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C64BDD-62EE-4DC6-92A3-9856D68F8ABC}"/>
              </a:ext>
            </a:extLst>
          </p:cNvPr>
          <p:cNvCxnSpPr/>
          <p:nvPr/>
        </p:nvCxnSpPr>
        <p:spPr>
          <a:xfrm flipV="1">
            <a:off x="9692939" y="1123933"/>
            <a:ext cx="0" cy="10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E8247B-EBE7-45E5-A842-4424FB96E520}"/>
              </a:ext>
            </a:extLst>
          </p:cNvPr>
          <p:cNvSpPr txBox="1"/>
          <p:nvPr/>
        </p:nvSpPr>
        <p:spPr>
          <a:xfrm>
            <a:off x="8807533" y="1427540"/>
            <a:ext cx="10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PLAYER2 Selects </a:t>
            </a:r>
          </a:p>
          <a:p>
            <a:r>
              <a:rPr lang="en-US" sz="1200" dirty="0"/>
              <a:t>Invalid Move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D9794E-A8BD-42CC-9FD7-522611756A23}"/>
              </a:ext>
            </a:extLst>
          </p:cNvPr>
          <p:cNvSpPr txBox="1"/>
          <p:nvPr/>
        </p:nvSpPr>
        <p:spPr>
          <a:xfrm>
            <a:off x="10120542" y="3313109"/>
            <a:ext cx="122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PLAYER2 Selects </a:t>
            </a:r>
          </a:p>
          <a:p>
            <a:r>
              <a:rPr lang="en-US" sz="1200" dirty="0"/>
              <a:t>Valid Move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632B4-5453-41F5-B0D4-5F52D52037A7}"/>
              </a:ext>
            </a:extLst>
          </p:cNvPr>
          <p:cNvSpPr txBox="1"/>
          <p:nvPr/>
        </p:nvSpPr>
        <p:spPr>
          <a:xfrm>
            <a:off x="4361533" y="3323751"/>
            <a:ext cx="122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PLAYER1 Selects </a:t>
            </a:r>
          </a:p>
          <a:p>
            <a:r>
              <a:rPr lang="en-US" sz="1200" dirty="0"/>
              <a:t>Valid Move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FC4C83-72F0-4B5F-8371-45A5CCB8F82C}"/>
              </a:ext>
            </a:extLst>
          </p:cNvPr>
          <p:cNvCxnSpPr>
            <a:stCxn id="49" idx="1"/>
            <a:endCxn id="15" idx="3"/>
          </p:cNvCxnSpPr>
          <p:nvPr/>
        </p:nvCxnSpPr>
        <p:spPr>
          <a:xfrm flipH="1" flipV="1">
            <a:off x="6202529" y="662295"/>
            <a:ext cx="3265505" cy="38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4A4AAC-D76D-4245-B35F-41A8D17C820F}"/>
              </a:ext>
            </a:extLst>
          </p:cNvPr>
          <p:cNvCxnSpPr>
            <a:stCxn id="29" idx="3"/>
            <a:endCxn id="44" idx="1"/>
          </p:cNvCxnSpPr>
          <p:nvPr/>
        </p:nvCxnSpPr>
        <p:spPr>
          <a:xfrm flipV="1">
            <a:off x="6202528" y="662295"/>
            <a:ext cx="3265507" cy="38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15F712-A0B2-417B-A578-B95FE9C9D6D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46915" y="1152549"/>
            <a:ext cx="0" cy="59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3A54FB-CDDD-4F79-B00D-A6206B6AABB8}"/>
              </a:ext>
            </a:extLst>
          </p:cNvPr>
          <p:cNvCxnSpPr>
            <a:stCxn id="29" idx="2"/>
            <a:endCxn id="37" idx="1"/>
          </p:cNvCxnSpPr>
          <p:nvPr/>
        </p:nvCxnSpPr>
        <p:spPr>
          <a:xfrm>
            <a:off x="5550020" y="5001658"/>
            <a:ext cx="1632752" cy="86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79ED22-82A7-4B42-B781-690E1E877418}"/>
              </a:ext>
            </a:extLst>
          </p:cNvPr>
          <p:cNvCxnSpPr>
            <a:stCxn id="49" idx="2"/>
            <a:endCxn id="37" idx="3"/>
          </p:cNvCxnSpPr>
          <p:nvPr/>
        </p:nvCxnSpPr>
        <p:spPr>
          <a:xfrm flipH="1">
            <a:off x="8487789" y="5001658"/>
            <a:ext cx="1632754" cy="86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2BCEBD4-B6B3-4C66-8AE1-A760CF6AE201}"/>
              </a:ext>
            </a:extLst>
          </p:cNvPr>
          <p:cNvSpPr txBox="1"/>
          <p:nvPr/>
        </p:nvSpPr>
        <p:spPr>
          <a:xfrm>
            <a:off x="5608469" y="5520951"/>
            <a:ext cx="122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PLAYER1 HAS</a:t>
            </a:r>
          </a:p>
          <a:p>
            <a:r>
              <a:rPr lang="en-US" sz="1200" dirty="0"/>
              <a:t>CONNECT 4; WINS GAME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7ACBB-1FE5-4178-9599-285F2CEFC845}"/>
              </a:ext>
            </a:extLst>
          </p:cNvPr>
          <p:cNvSpPr txBox="1"/>
          <p:nvPr/>
        </p:nvSpPr>
        <p:spPr>
          <a:xfrm>
            <a:off x="9131487" y="5520951"/>
            <a:ext cx="27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PLAYER2 HAS CONNECT 4 (WINS GAME)</a:t>
            </a:r>
          </a:p>
          <a:p>
            <a:r>
              <a:rPr lang="en-US" sz="1200" b="1" dirty="0"/>
              <a:t>OR</a:t>
            </a:r>
            <a:r>
              <a:rPr lang="en-US" sz="1200" dirty="0"/>
              <a:t> BOARD IS COMPLETELY FULL (DRAW)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5C6C91-440A-41C8-A80D-DEB8C8661051}"/>
              </a:ext>
            </a:extLst>
          </p:cNvPr>
          <p:cNvSpPr txBox="1"/>
          <p:nvPr/>
        </p:nvSpPr>
        <p:spPr>
          <a:xfrm>
            <a:off x="7029109" y="3385856"/>
            <a:ext cx="13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PLAYER1 DOESN’T</a:t>
            </a:r>
          </a:p>
          <a:p>
            <a:r>
              <a:rPr lang="en-US" sz="1200" dirty="0"/>
              <a:t>SELECT WINNING MOVE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900254-A013-480B-B340-EE0BE4E40A5C}"/>
              </a:ext>
            </a:extLst>
          </p:cNvPr>
          <p:cNvSpPr txBox="1"/>
          <p:nvPr/>
        </p:nvSpPr>
        <p:spPr>
          <a:xfrm>
            <a:off x="7717496" y="4138842"/>
            <a:ext cx="186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PLAYER2 DOESN’T</a:t>
            </a:r>
          </a:p>
          <a:p>
            <a:r>
              <a:rPr lang="en-US" sz="1200" dirty="0"/>
              <a:t>SELECT WINNING MOVE </a:t>
            </a:r>
            <a:r>
              <a:rPr lang="en-US" sz="1200" b="1" dirty="0"/>
              <a:t>AND</a:t>
            </a:r>
            <a:r>
              <a:rPr lang="en-US" sz="1200" dirty="0"/>
              <a:t> GAME BOARD IS NOT FULL</a:t>
            </a:r>
          </a:p>
        </p:txBody>
      </p:sp>
    </p:spTree>
    <p:extLst>
      <p:ext uri="{BB962C8B-B14F-4D97-AF65-F5344CB8AC3E}">
        <p14:creationId xmlns:p14="http://schemas.microsoft.com/office/powerpoint/2010/main" val="18244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Krut</dc:creator>
  <cp:lastModifiedBy>Arthur Krut</cp:lastModifiedBy>
  <cp:revision>3</cp:revision>
  <dcterms:created xsi:type="dcterms:W3CDTF">2019-04-25T19:30:06Z</dcterms:created>
  <dcterms:modified xsi:type="dcterms:W3CDTF">2019-04-25T19:52:03Z</dcterms:modified>
</cp:coreProperties>
</file>