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B66F-CE00-4C8C-BD94-F7F996F2DA9B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DA0C-46EE-4EDC-8515-E0CF09C6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5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</a:t>
            </a:r>
            <a:r>
              <a:rPr lang="en-US" dirty="0" smtClean="0"/>
              <a:t>Through our market research, we found</a:t>
            </a:r>
            <a:r>
              <a:rPr lang="en-US" baseline="0" dirty="0" smtClean="0"/>
              <a:t> that while plenty of learn-to-code websites exist, there is no platform for girls to discuss their interests and progress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CS &amp; engineering are inherently collaborative, we want to emphasize this element to girls to eliminate the stigma of CS as “lonely nerd sitting in a cubicle”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Mentorship super important because we are more likely to see ourselves in fields where we have role models – studies show that at a young age, girls and boys show the same interest in STEM, and part of the problem with retention of women in STEM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5DA0C-46EE-4EDC-8515-E0CF09C658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9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5914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80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4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09247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6FE0-9DD4-4F57-A679-BA7A7FA0C0B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953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691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A46FE0-9DD4-4F57-A679-BA7A7FA0C0B2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6BA468-EED3-4117-BB28-833E0331E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060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524" y="1788454"/>
            <a:ext cx="9620518" cy="2098226"/>
          </a:xfrm>
        </p:spPr>
        <p:txBody>
          <a:bodyPr/>
          <a:lstStyle/>
          <a:p>
            <a:r>
              <a:rPr lang="en-US" dirty="0" smtClean="0"/>
              <a:t>Coding Connection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070" y="6314881"/>
            <a:ext cx="9311425" cy="108623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Mary Kaminski | </a:t>
            </a:r>
            <a:r>
              <a:rPr lang="en-US" sz="1800" dirty="0" err="1" smtClean="0"/>
              <a:t>Leezel</a:t>
            </a:r>
            <a:r>
              <a:rPr lang="en-US" sz="1800" dirty="0" smtClean="0"/>
              <a:t> </a:t>
            </a:r>
            <a:r>
              <a:rPr lang="en-US" sz="1800" dirty="0" err="1" smtClean="0"/>
              <a:t>Zamidar</a:t>
            </a:r>
            <a:r>
              <a:rPr lang="en-US" sz="1800" dirty="0"/>
              <a:t> </a:t>
            </a:r>
            <a:r>
              <a:rPr lang="en-US" sz="1800" dirty="0" smtClean="0"/>
              <a:t>| Adam </a:t>
            </a:r>
            <a:r>
              <a:rPr lang="en-US" sz="1800" dirty="0" err="1" smtClean="0"/>
              <a:t>Gleisner</a:t>
            </a:r>
            <a:r>
              <a:rPr lang="en-US" sz="1800" dirty="0" smtClean="0"/>
              <a:t> | Kyler </a:t>
            </a:r>
            <a:r>
              <a:rPr lang="en-US" sz="1800" dirty="0" err="1" smtClean="0"/>
              <a:t>Ruvane</a:t>
            </a:r>
            <a:r>
              <a:rPr lang="en-US" sz="1800" dirty="0"/>
              <a:t> </a:t>
            </a:r>
            <a:r>
              <a:rPr lang="en-US" sz="1800" dirty="0" smtClean="0"/>
              <a:t>| Seraphina Lee | Jerica Huang</a:t>
            </a:r>
            <a:endParaRPr lang="en-US" sz="1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26524" y="3726091"/>
            <a:ext cx="9311425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Women in Computing at Cornell &amp; Girls Who Code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914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job market in technology and computer science is booming</a:t>
            </a:r>
          </a:p>
          <a:p>
            <a:r>
              <a:rPr lang="en-US" dirty="0" smtClean="0"/>
              <a:t>The percentage of women receiving CS degrees is on the decline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r>
              <a:rPr lang="en-US" sz="2800" i="1" dirty="0" smtClean="0"/>
              <a:t>“The societal goal is increase the pipeline of girls who will study  computer science and information technology and ultimately fuel the growing technology workforce.”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7370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b="1" dirty="0" smtClean="0"/>
              <a:t>Our Vision</a:t>
            </a:r>
            <a:endParaRPr lang="en-US" sz="5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57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Coding Connection is a social media site geared towards middle school and high school girls who are interested in Computer Science.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408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Peer support: forums, newsfeed</a:t>
            </a:r>
          </a:p>
          <a:p>
            <a:r>
              <a:rPr lang="en-US" sz="3200" dirty="0" smtClean="0"/>
              <a:t>Mentorship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40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6096"/>
            <a:ext cx="4345824" cy="40113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Link to popular coding tutorial sites for all ages</a:t>
            </a:r>
          </a:p>
          <a:p>
            <a:r>
              <a:rPr lang="en-US" sz="2800" dirty="0" smtClean="0"/>
              <a:t>Share progress, see what your peers are using</a:t>
            </a:r>
          </a:p>
          <a:p>
            <a:r>
              <a:rPr lang="en-US" sz="2800" dirty="0" smtClean="0"/>
              <a:t>Review sites on forums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378" t="22622" r="14092" b="10961"/>
          <a:stretch/>
        </p:blipFill>
        <p:spPr>
          <a:xfrm>
            <a:off x="5874374" y="888366"/>
            <a:ext cx="5854889" cy="29733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01818" y="4231080"/>
            <a:ext cx="2927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Above:</a:t>
            </a:r>
            <a:r>
              <a:rPr lang="en-US" dirty="0" smtClean="0"/>
              <a:t> </a:t>
            </a:r>
            <a:r>
              <a:rPr lang="en-US" dirty="0" err="1" smtClean="0"/>
              <a:t>Code.org’s</a:t>
            </a:r>
            <a:r>
              <a:rPr lang="en-US" dirty="0" smtClean="0"/>
              <a:t> Code Studio for students</a:t>
            </a:r>
          </a:p>
          <a:p>
            <a:endParaRPr lang="en-US" dirty="0"/>
          </a:p>
          <a:p>
            <a:r>
              <a:rPr lang="en-US" b="1" dirty="0" smtClean="0"/>
              <a:t>Left:</a:t>
            </a:r>
            <a:r>
              <a:rPr lang="en-US" dirty="0" smtClean="0"/>
              <a:t> </a:t>
            </a:r>
            <a:r>
              <a:rPr lang="en-US" dirty="0" err="1" smtClean="0"/>
              <a:t>Scratch.mit.edu’s</a:t>
            </a:r>
            <a:r>
              <a:rPr lang="en-US" dirty="0" smtClean="0"/>
              <a:t> interactive program </a:t>
            </a:r>
            <a:r>
              <a:rPr lang="en-US" smtClean="0"/>
              <a:t>creation platform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1894" r="46295" b="6575"/>
          <a:stretch/>
        </p:blipFill>
        <p:spPr>
          <a:xfrm>
            <a:off x="5874373" y="4231080"/>
            <a:ext cx="2770496" cy="23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All 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Customize profile with HTML/CSS</a:t>
            </a:r>
          </a:p>
          <a:p>
            <a:r>
              <a:rPr lang="en-US" dirty="0" smtClean="0"/>
              <a:t>Share progress on sites like </a:t>
            </a:r>
            <a:r>
              <a:rPr lang="en-US" dirty="0" err="1" smtClean="0"/>
              <a:t>Codeacademy</a:t>
            </a:r>
            <a:r>
              <a:rPr lang="en-US" dirty="0" smtClean="0"/>
              <a:t> and Code.org</a:t>
            </a:r>
          </a:p>
          <a:p>
            <a:r>
              <a:rPr lang="en-US" dirty="0" smtClean="0"/>
              <a:t>Link GitHub account to share code</a:t>
            </a:r>
          </a:p>
          <a:p>
            <a:r>
              <a:rPr lang="en-US" dirty="0" smtClean="0"/>
              <a:t>Form groups with similar interests</a:t>
            </a:r>
          </a:p>
          <a:p>
            <a:r>
              <a:rPr lang="en-US" dirty="0" smtClean="0"/>
              <a:t>RSVP to Girls Who Code events</a:t>
            </a:r>
          </a:p>
        </p:txBody>
      </p:sp>
    </p:spTree>
    <p:extLst>
      <p:ext uri="{BB962C8B-B14F-4D97-AF65-F5344CB8AC3E}">
        <p14:creationId xmlns:p14="http://schemas.microsoft.com/office/powerpoint/2010/main" val="5843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</a:t>
            </a:r>
            <a:r>
              <a:rPr lang="en-US" dirty="0" err="1" smtClean="0"/>
              <a:t>WiCC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events and challenges for girls</a:t>
            </a:r>
          </a:p>
          <a:p>
            <a:r>
              <a:rPr lang="en-US" dirty="0" smtClean="0"/>
              <a:t>Allows girls to get involved remotely</a:t>
            </a:r>
          </a:p>
          <a:p>
            <a:r>
              <a:rPr lang="en-US" dirty="0" smtClean="0"/>
              <a:t>Generates / maintains CS interest by placing focus on peer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feature makes site accessible to GWC chapters nationwide</a:t>
            </a:r>
          </a:p>
          <a:p>
            <a:r>
              <a:rPr lang="en-US" dirty="0" smtClean="0"/>
              <a:t>No need to join a group for girls without a GWC chapter</a:t>
            </a:r>
          </a:p>
          <a:p>
            <a:r>
              <a:rPr lang="en-US" dirty="0" smtClean="0"/>
              <a:t>Reach out to coding tutorial websites for marketing/ advertisement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98</TotalTime>
  <Words>348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Book</vt:lpstr>
      <vt:lpstr>Crop</vt:lpstr>
      <vt:lpstr>Coding Connection</vt:lpstr>
      <vt:lpstr>The Problem</vt:lpstr>
      <vt:lpstr>Our Vision</vt:lpstr>
      <vt:lpstr>Build a Network</vt:lpstr>
      <vt:lpstr>Locate Resources</vt:lpstr>
      <vt:lpstr>Features for All Ages</vt:lpstr>
      <vt:lpstr>Uses for WiCC</vt:lpstr>
      <vt:lpstr>Scalability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Kaminski</dc:creator>
  <cp:lastModifiedBy>Mary Kaminski</cp:lastModifiedBy>
  <cp:revision>14</cp:revision>
  <dcterms:created xsi:type="dcterms:W3CDTF">2015-11-14T20:53:45Z</dcterms:created>
  <dcterms:modified xsi:type="dcterms:W3CDTF">2015-11-14T22:32:42Z</dcterms:modified>
</cp:coreProperties>
</file>