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54BD-53DC-57A7-4B17-FC2E12AE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E904-FB82-FCF0-64A3-B7C837C7B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21EE-8851-5423-9B73-78F0C42D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886E-E65F-A9D0-8EB4-C83940B8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F742-06DB-7340-5B58-87BF6B9A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6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3ACB-2A32-74DD-63D3-10FAD69C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21B36-5D84-F838-9734-43CFC928F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EA38-EB3D-F6D9-5890-22DFF119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AB96-BEE9-0050-96C1-6F2976CD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54D6-E7AB-EA70-B541-BDD37D4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4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3A24B-1628-ACD4-6CFA-25D48F60E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D0147-5687-F384-B32B-E54F447A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C639-3B74-309B-E965-47ABAA1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B414-9484-4CD1-6CA2-794427DB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1098-B897-255C-BA7C-79E6A40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4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0D8D-339E-0038-DC8D-7456934E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A6B8-ABC5-02B9-6E89-493731A6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0081-0F33-DA8F-D191-DF377361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A794-5FDD-FAA1-0AFF-9D75DF0F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5F7A-0172-CC89-3490-A5653D14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83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F15-9BF8-76BD-471C-979227EE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6E31-3712-DC84-5003-D660512E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B944-BF40-41BF-7DBC-30A4E63E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365F-736D-5F29-63DA-3D03B909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37AD-96DE-3F70-8B29-AD09DD3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A870-A620-5E67-3375-4F67482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A788-83A0-DFF1-F17A-71B594C59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00D4-0092-CBD3-51BE-D3B2436B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E104C-8884-A932-EBDE-41B65759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D1403-7ED2-5AC2-FFC4-55B7C79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999DA-6874-3868-2CEC-F8B08297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1DF6-1961-377A-595F-C0D6B458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609DA-4A22-21D7-5DF0-F1398EFF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81A4-E5BA-908A-B648-E536C3B92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DC6B6-6C6A-55CA-CEFB-24F2F19E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7F17-EE7A-4ED5-59C9-98E16DC5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2926-6937-39B6-2170-987F4964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45BC1-B577-94E1-DD5A-DDA3603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12EC3-E715-B7C0-05E5-3831562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7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F458-162F-BAC9-A26F-ABE1DF39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1AB09-ED1A-00CF-71CC-55ED41A6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76467-DF11-616D-6DA3-1FB780A4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073B3-3194-EFF5-D9AA-A2B01A6D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B9ECE-3B0E-A06F-BC84-A920EA4E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68AD7-E8F9-253A-2B11-078B1BC7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6F85-1AC7-0679-0BC8-26E22109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9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F967-63F3-3AFC-3479-F61DCA05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B2DB-7D43-2E03-F950-8636712C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1E133-7573-58E5-7A50-FE6D43702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2D328-1426-5FDF-0A4D-D35E5B71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7F909-688B-6204-7FAD-9A686655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009A-465F-3337-87CD-D91B52F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7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2FF5-78DF-84CB-A30C-C40187B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60B53-FDB5-35D7-BE8C-FA3C8BDC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85FE7-B478-AE03-8B70-918908EB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2EB8-0A65-FF36-989A-D96C2C01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A287-53F8-88BB-1BDC-7AA230BC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5CAD-F393-2527-E5D3-3CF391E1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A7576-FF9C-DC15-E3D2-4441FF6C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A276-24C4-116A-5E5F-EACE8165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DE7B-751A-B9FF-62A0-EEE2396D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D9890-B10D-4BBB-8E20-92E192EA73C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ED5A-39AE-CA0C-0348-EB8748272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5D7E-3209-B5B2-CA78-1928C11C4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6756C-43FC-4A4D-A66D-C82EBC11D5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6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95CDA-7E59-07FE-7642-198BCB4F5B71}"/>
              </a:ext>
            </a:extLst>
          </p:cNvPr>
          <p:cNvSpPr/>
          <p:nvPr/>
        </p:nvSpPr>
        <p:spPr>
          <a:xfrm>
            <a:off x="3913633" y="895350"/>
            <a:ext cx="3458718" cy="375919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BD107E-A48C-C9A2-62CC-E0B66399AB68}"/>
              </a:ext>
            </a:extLst>
          </p:cNvPr>
          <p:cNvGrpSpPr/>
          <p:nvPr/>
        </p:nvGrpSpPr>
        <p:grpSpPr>
          <a:xfrm>
            <a:off x="3062384" y="2312474"/>
            <a:ext cx="371887" cy="824552"/>
            <a:chOff x="1019251" y="1402080"/>
            <a:chExt cx="371887" cy="8245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267E30-2564-1951-EC35-E5856803C0F0}"/>
                </a:ext>
              </a:extLst>
            </p:cNvPr>
            <p:cNvSpPr/>
            <p:nvPr/>
          </p:nvSpPr>
          <p:spPr>
            <a:xfrm>
              <a:off x="1066800" y="1402080"/>
              <a:ext cx="288000" cy="28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5D2EE1-817E-FCF7-4587-0B2D736A21E0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210800" y="1690080"/>
              <a:ext cx="0" cy="360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21C64C-337F-EE3E-25F4-4ECDBE2747DA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123831" y="2010632"/>
              <a:ext cx="684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AD63B9-B2B9-1C25-1816-78702DA6A62C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1281404" y="2010632"/>
              <a:ext cx="684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512F62-A62B-269A-5BF3-469D7F479C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06036" y="1639095"/>
              <a:ext cx="0" cy="370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5931120-1B63-5BC4-A9C1-8FCD8B338299}"/>
              </a:ext>
            </a:extLst>
          </p:cNvPr>
          <p:cNvSpPr/>
          <p:nvPr/>
        </p:nvSpPr>
        <p:spPr>
          <a:xfrm>
            <a:off x="4502150" y="1263650"/>
            <a:ext cx="1212850" cy="7883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noProof="0" dirty="0">
                <a:solidFill>
                  <a:schemeClr val="tx1"/>
                </a:solidFill>
              </a:rPr>
              <a:t>Consultar calçada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3393DB-774E-7136-11A6-E7FB7E2573A5}"/>
              </a:ext>
            </a:extLst>
          </p:cNvPr>
          <p:cNvSpPr/>
          <p:nvPr/>
        </p:nvSpPr>
        <p:spPr>
          <a:xfrm>
            <a:off x="4502150" y="2346325"/>
            <a:ext cx="1212850" cy="7883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noProof="0" dirty="0">
                <a:solidFill>
                  <a:schemeClr val="tx1"/>
                </a:solidFill>
              </a:rPr>
              <a:t>Avaliar calçada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CF86B2-02A6-086F-F36F-9A3B17509869}"/>
              </a:ext>
            </a:extLst>
          </p:cNvPr>
          <p:cNvSpPr/>
          <p:nvPr/>
        </p:nvSpPr>
        <p:spPr>
          <a:xfrm>
            <a:off x="5036567" y="3429000"/>
            <a:ext cx="1212850" cy="7883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noProof="0" dirty="0">
                <a:solidFill>
                  <a:schemeClr val="tx1"/>
                </a:solidFill>
              </a:rPr>
              <a:t>Gerar relatório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68F1E-0D7D-4DBB-E738-049AF1C2EFD6}"/>
              </a:ext>
            </a:extLst>
          </p:cNvPr>
          <p:cNvGrpSpPr/>
          <p:nvPr/>
        </p:nvGrpSpPr>
        <p:grpSpPr>
          <a:xfrm>
            <a:off x="7880081" y="3410914"/>
            <a:ext cx="371887" cy="824552"/>
            <a:chOff x="1019251" y="1402080"/>
            <a:chExt cx="371887" cy="8245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6FE4FF-4963-C5E9-229D-BD45179750FA}"/>
                </a:ext>
              </a:extLst>
            </p:cNvPr>
            <p:cNvSpPr/>
            <p:nvPr/>
          </p:nvSpPr>
          <p:spPr>
            <a:xfrm>
              <a:off x="1066800" y="1402080"/>
              <a:ext cx="288000" cy="28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CD81D2-5970-89C6-E21A-B4C80DC60214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1210800" y="1690080"/>
              <a:ext cx="0" cy="360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8F2965-EBC8-4132-F377-5B70D52A279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123831" y="2010632"/>
              <a:ext cx="684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EB3441-534C-F37A-89CF-4074F8A28A74}"/>
                </a:ext>
              </a:extLst>
            </p:cNvPr>
            <p:cNvCxnSpPr>
              <a:cxnSpLocks/>
            </p:cNvCxnSpPr>
            <p:nvPr/>
          </p:nvCxnSpPr>
          <p:spPr>
            <a:xfrm rot="-2700000" flipH="1">
              <a:off x="1281404" y="2010632"/>
              <a:ext cx="684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3984CA-451A-A935-AE25-270136768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06036" y="1639095"/>
              <a:ext cx="0" cy="370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EED7D-89AA-20D8-541C-F0230817145A}"/>
              </a:ext>
            </a:extLst>
          </p:cNvPr>
          <p:cNvSpPr/>
          <p:nvPr/>
        </p:nvSpPr>
        <p:spPr>
          <a:xfrm>
            <a:off x="3007028" y="2289427"/>
            <a:ext cx="482600" cy="902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4EB5C-A042-D999-F782-EF7F9D761D24}"/>
              </a:ext>
            </a:extLst>
          </p:cNvPr>
          <p:cNvSpPr/>
          <p:nvPr/>
        </p:nvSpPr>
        <p:spPr>
          <a:xfrm>
            <a:off x="7828106" y="3383000"/>
            <a:ext cx="482600" cy="902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AE59D6-6DC3-318F-2367-90B25F347D0F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V="1">
            <a:off x="3489628" y="1657840"/>
            <a:ext cx="1012522" cy="1082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4BF2FA-DC9B-3C9B-9AF9-B53339A9E34E}"/>
              </a:ext>
            </a:extLst>
          </p:cNvPr>
          <p:cNvCxnSpPr>
            <a:cxnSpLocks/>
            <a:stCxn id="26" idx="3"/>
            <a:endCxn id="16" idx="2"/>
          </p:cNvCxnSpPr>
          <p:nvPr/>
        </p:nvCxnSpPr>
        <p:spPr>
          <a:xfrm>
            <a:off x="3489628" y="2740515"/>
            <a:ext cx="10125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6AD8B6-4EA3-57BC-B2F6-28B9940E30BC}"/>
              </a:ext>
            </a:extLst>
          </p:cNvPr>
          <p:cNvCxnSpPr>
            <a:cxnSpLocks/>
            <a:stCxn id="26" idx="3"/>
            <a:endCxn id="17" idx="2"/>
          </p:cNvCxnSpPr>
          <p:nvPr/>
        </p:nvCxnSpPr>
        <p:spPr>
          <a:xfrm>
            <a:off x="3489628" y="2740515"/>
            <a:ext cx="1546939" cy="1082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0F0D61-7F14-176D-F141-8C6936DD5FCB}"/>
              </a:ext>
            </a:extLst>
          </p:cNvPr>
          <p:cNvCxnSpPr>
            <a:cxnSpLocks/>
            <a:stCxn id="17" idx="6"/>
            <a:endCxn id="28" idx="1"/>
          </p:cNvCxnSpPr>
          <p:nvPr/>
        </p:nvCxnSpPr>
        <p:spPr>
          <a:xfrm>
            <a:off x="6249417" y="3823190"/>
            <a:ext cx="1578689" cy="1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8248A1-6002-C854-C38E-0E22A5393FAD}"/>
              </a:ext>
            </a:extLst>
          </p:cNvPr>
          <p:cNvSpPr txBox="1"/>
          <p:nvPr/>
        </p:nvSpPr>
        <p:spPr>
          <a:xfrm>
            <a:off x="2816217" y="3096211"/>
            <a:ext cx="8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noProof="0" dirty="0"/>
              <a:t>Cidadão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CCB77E-0745-9DF8-4770-D4E0423F4850}"/>
              </a:ext>
            </a:extLst>
          </p:cNvPr>
          <p:cNvSpPr txBox="1"/>
          <p:nvPr/>
        </p:nvSpPr>
        <p:spPr>
          <a:xfrm>
            <a:off x="7585294" y="4206252"/>
            <a:ext cx="96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noProof="0" dirty="0"/>
              <a:t>Prefeitura</a:t>
            </a:r>
          </a:p>
        </p:txBody>
      </p:sp>
    </p:spTree>
    <p:extLst>
      <p:ext uri="{BB962C8B-B14F-4D97-AF65-F5344CB8AC3E}">
        <p14:creationId xmlns:p14="http://schemas.microsoft.com/office/powerpoint/2010/main" val="328581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Gleizer</dc:creator>
  <cp:lastModifiedBy>Alan Gleizer</cp:lastModifiedBy>
  <cp:revision>1</cp:revision>
  <dcterms:created xsi:type="dcterms:W3CDTF">2025-09-02T13:11:24Z</dcterms:created>
  <dcterms:modified xsi:type="dcterms:W3CDTF">2025-09-02T13:24:53Z</dcterms:modified>
</cp:coreProperties>
</file>