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 for slide 1: Introduce team members and their primary responsibilities.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 for slide 2: Discuss key project objectives and success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Team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the team and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Goal 1: Complete feature X</a:t>
            </a:r>
          </a:p>
          <a:p>
            <a:r>
              <a:t>Goal 2: Improve performance by Y%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