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5" r:id="rId9"/>
    <p:sldId id="259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 serio una &amp;#39;app&amp;#39; pueden encontrar aparcamiento por ti?">
            <a:extLst>
              <a:ext uri="{FF2B5EF4-FFF2-40B4-BE49-F238E27FC236}">
                <a16:creationId xmlns:a16="http://schemas.microsoft.com/office/drawing/2014/main" id="{C1118C1D-D954-45FF-BE85-1458BB65C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3859" b="523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6">
            <a:extLst>
              <a:ext uri="{FF2B5EF4-FFF2-40B4-BE49-F238E27FC236}">
                <a16:creationId xmlns:a16="http://schemas.microsoft.com/office/drawing/2014/main" id="{6EEAA6B3-E3E8-4EEF-8673-30923E4D7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F24A15-3D41-4A7B-A176-DEE2E671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467" y="3251199"/>
            <a:ext cx="5706533" cy="1947929"/>
          </a:xfrm>
        </p:spPr>
        <p:txBody>
          <a:bodyPr>
            <a:normAutofit/>
          </a:bodyPr>
          <a:lstStyle/>
          <a:p>
            <a:r>
              <a:rPr lang="es-ES" sz="4000" dirty="0"/>
              <a:t>PARKING DISTANCE ASSISTANT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AA423-0090-48AF-BE8B-A86F36C75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467" y="5196177"/>
            <a:ext cx="5706534" cy="417223"/>
          </a:xfrm>
        </p:spPr>
        <p:txBody>
          <a:bodyPr>
            <a:normAutofit/>
          </a:bodyPr>
          <a:lstStyle/>
          <a:p>
            <a:r>
              <a:rPr lang="es-ES" dirty="0"/>
              <a:t>Proyecto MSP430G2253</a:t>
            </a:r>
          </a:p>
        </p:txBody>
      </p:sp>
    </p:spTree>
    <p:extLst>
      <p:ext uri="{BB962C8B-B14F-4D97-AF65-F5344CB8AC3E}">
        <p14:creationId xmlns:p14="http://schemas.microsoft.com/office/powerpoint/2010/main" val="36477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D1A29-6AE8-41EA-BF84-7DA4F76D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1578B-4959-4078-A14E-8E276FC3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757990-5629-4A5B-B444-7C099B6C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55" b="2837"/>
          <a:stretch/>
        </p:blipFill>
        <p:spPr>
          <a:xfrm>
            <a:off x="0" y="0"/>
            <a:ext cx="14369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6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69B27-B66A-430E-BCB4-39CF800D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49851-B3DA-4964-9821-8B0E138D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 descr="Haz una demostración online y vende más - Creatibo">
            <a:extLst>
              <a:ext uri="{FF2B5EF4-FFF2-40B4-BE49-F238E27FC236}">
                <a16:creationId xmlns:a16="http://schemas.microsoft.com/office/drawing/2014/main" id="{740685E4-3A4C-47EA-95FC-A8B74E5C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9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ómo saber dónde aparcaste el coche (con el iPhone)">
            <a:extLst>
              <a:ext uri="{FF2B5EF4-FFF2-40B4-BE49-F238E27FC236}">
                <a16:creationId xmlns:a16="http://schemas.microsoft.com/office/drawing/2014/main" id="{06983EBE-9395-4D05-B41D-6BFDF6C4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3">
            <a:extLst>
              <a:ext uri="{FF2B5EF4-FFF2-40B4-BE49-F238E27FC236}">
                <a16:creationId xmlns:a16="http://schemas.microsoft.com/office/drawing/2014/main" id="{CD64765A-1FE3-403D-83C1-C2A2E5430457}"/>
              </a:ext>
            </a:extLst>
          </p:cNvPr>
          <p:cNvSpPr/>
          <p:nvPr/>
        </p:nvSpPr>
        <p:spPr>
          <a:xfrm>
            <a:off x="2933700" y="-13258"/>
            <a:ext cx="6451600" cy="6858001"/>
          </a:xfrm>
          <a:custGeom>
            <a:avLst/>
            <a:gdLst>
              <a:gd name="connsiteX0" fmla="*/ 0 w 7150100"/>
              <a:gd name="connsiteY0" fmla="*/ 0 h 6858000"/>
              <a:gd name="connsiteX1" fmla="*/ 7150100 w 7150100"/>
              <a:gd name="connsiteY1" fmla="*/ 0 h 6858000"/>
              <a:gd name="connsiteX2" fmla="*/ 7150100 w 7150100"/>
              <a:gd name="connsiteY2" fmla="*/ 6858000 h 6858000"/>
              <a:gd name="connsiteX3" fmla="*/ 0 w 7150100"/>
              <a:gd name="connsiteY3" fmla="*/ 6858000 h 6858000"/>
              <a:gd name="connsiteX4" fmla="*/ 0 w 7150100"/>
              <a:gd name="connsiteY4" fmla="*/ 0 h 6858000"/>
              <a:gd name="connsiteX0" fmla="*/ 2095500 w 7150100"/>
              <a:gd name="connsiteY0" fmla="*/ 0 h 6883400"/>
              <a:gd name="connsiteX1" fmla="*/ 7150100 w 7150100"/>
              <a:gd name="connsiteY1" fmla="*/ 25400 h 6883400"/>
              <a:gd name="connsiteX2" fmla="*/ 7150100 w 7150100"/>
              <a:gd name="connsiteY2" fmla="*/ 6883400 h 6883400"/>
              <a:gd name="connsiteX3" fmla="*/ 0 w 7150100"/>
              <a:gd name="connsiteY3" fmla="*/ 6883400 h 6883400"/>
              <a:gd name="connsiteX4" fmla="*/ 2095500 w 7150100"/>
              <a:gd name="connsiteY4" fmla="*/ 0 h 6883400"/>
              <a:gd name="connsiteX0" fmla="*/ 3581400 w 8636000"/>
              <a:gd name="connsiteY0" fmla="*/ 0 h 6896100"/>
              <a:gd name="connsiteX1" fmla="*/ 8636000 w 8636000"/>
              <a:gd name="connsiteY1" fmla="*/ 25400 h 6896100"/>
              <a:gd name="connsiteX2" fmla="*/ 8636000 w 8636000"/>
              <a:gd name="connsiteY2" fmla="*/ 6883400 h 6896100"/>
              <a:gd name="connsiteX3" fmla="*/ 0 w 8636000"/>
              <a:gd name="connsiteY3" fmla="*/ 6896100 h 6896100"/>
              <a:gd name="connsiteX4" fmla="*/ 3581400 w 8636000"/>
              <a:gd name="connsiteY4" fmla="*/ 0 h 6896100"/>
              <a:gd name="connsiteX0" fmla="*/ 3581400 w 8636000"/>
              <a:gd name="connsiteY0" fmla="*/ 0 h 6908800"/>
              <a:gd name="connsiteX1" fmla="*/ 8636000 w 8636000"/>
              <a:gd name="connsiteY1" fmla="*/ 25400 h 6908800"/>
              <a:gd name="connsiteX2" fmla="*/ 4622800 w 8636000"/>
              <a:gd name="connsiteY2" fmla="*/ 6908800 h 6908800"/>
              <a:gd name="connsiteX3" fmla="*/ 0 w 8636000"/>
              <a:gd name="connsiteY3" fmla="*/ 6896100 h 6908800"/>
              <a:gd name="connsiteX4" fmla="*/ 3581400 w 8636000"/>
              <a:gd name="connsiteY4" fmla="*/ 0 h 6908800"/>
              <a:gd name="connsiteX0" fmla="*/ 5833194 w 10887794"/>
              <a:gd name="connsiteY0" fmla="*/ 0 h 6908800"/>
              <a:gd name="connsiteX1" fmla="*/ 10887794 w 10887794"/>
              <a:gd name="connsiteY1" fmla="*/ 25400 h 6908800"/>
              <a:gd name="connsiteX2" fmla="*/ 6874594 w 10887794"/>
              <a:gd name="connsiteY2" fmla="*/ 6908800 h 6908800"/>
              <a:gd name="connsiteX3" fmla="*/ 0 w 10887794"/>
              <a:gd name="connsiteY3" fmla="*/ 6858000 h 6908800"/>
              <a:gd name="connsiteX4" fmla="*/ 5833194 w 10887794"/>
              <a:gd name="connsiteY4" fmla="*/ 0 h 6908800"/>
              <a:gd name="connsiteX0" fmla="*/ 6699269 w 10887794"/>
              <a:gd name="connsiteY0" fmla="*/ 25400 h 6883400"/>
              <a:gd name="connsiteX1" fmla="*/ 10887794 w 10887794"/>
              <a:gd name="connsiteY1" fmla="*/ 0 h 6883400"/>
              <a:gd name="connsiteX2" fmla="*/ 6874594 w 10887794"/>
              <a:gd name="connsiteY2" fmla="*/ 6883400 h 6883400"/>
              <a:gd name="connsiteX3" fmla="*/ 0 w 10887794"/>
              <a:gd name="connsiteY3" fmla="*/ 6832600 h 6883400"/>
              <a:gd name="connsiteX4" fmla="*/ 6699269 w 10887794"/>
              <a:gd name="connsiteY4" fmla="*/ 25400 h 6883400"/>
              <a:gd name="connsiteX0" fmla="*/ 6699269 w 12793158"/>
              <a:gd name="connsiteY0" fmla="*/ 76200 h 6934200"/>
              <a:gd name="connsiteX1" fmla="*/ 12793158 w 12793158"/>
              <a:gd name="connsiteY1" fmla="*/ 0 h 6934200"/>
              <a:gd name="connsiteX2" fmla="*/ 6874594 w 12793158"/>
              <a:gd name="connsiteY2" fmla="*/ 6934200 h 6934200"/>
              <a:gd name="connsiteX3" fmla="*/ 0 w 12793158"/>
              <a:gd name="connsiteY3" fmla="*/ 6883400 h 6934200"/>
              <a:gd name="connsiteX4" fmla="*/ 6699269 w 12793158"/>
              <a:gd name="connsiteY4" fmla="*/ 76200 h 6934200"/>
              <a:gd name="connsiteX0" fmla="*/ 6897229 w 12793158"/>
              <a:gd name="connsiteY0" fmla="*/ 63500 h 6934200"/>
              <a:gd name="connsiteX1" fmla="*/ 12793158 w 12793158"/>
              <a:gd name="connsiteY1" fmla="*/ 0 h 6934200"/>
              <a:gd name="connsiteX2" fmla="*/ 6874594 w 12793158"/>
              <a:gd name="connsiteY2" fmla="*/ 6934200 h 6934200"/>
              <a:gd name="connsiteX3" fmla="*/ 0 w 12793158"/>
              <a:gd name="connsiteY3" fmla="*/ 6883400 h 6934200"/>
              <a:gd name="connsiteX4" fmla="*/ 6897229 w 12793158"/>
              <a:gd name="connsiteY4" fmla="*/ 63500 h 6934200"/>
              <a:gd name="connsiteX0" fmla="*/ 6674524 w 12570453"/>
              <a:gd name="connsiteY0" fmla="*/ 63500 h 6934200"/>
              <a:gd name="connsiteX1" fmla="*/ 12570453 w 12570453"/>
              <a:gd name="connsiteY1" fmla="*/ 0 h 6934200"/>
              <a:gd name="connsiteX2" fmla="*/ 6651889 w 12570453"/>
              <a:gd name="connsiteY2" fmla="*/ 6934200 h 6934200"/>
              <a:gd name="connsiteX3" fmla="*/ 0 w 12570453"/>
              <a:gd name="connsiteY3" fmla="*/ 6896170 h 6934200"/>
              <a:gd name="connsiteX4" fmla="*/ 6674524 w 12570453"/>
              <a:gd name="connsiteY4" fmla="*/ 63500 h 6934200"/>
              <a:gd name="connsiteX0" fmla="*/ 6724014 w 12619943"/>
              <a:gd name="connsiteY0" fmla="*/ 63500 h 6934200"/>
              <a:gd name="connsiteX1" fmla="*/ 12619943 w 12619943"/>
              <a:gd name="connsiteY1" fmla="*/ 0 h 6934200"/>
              <a:gd name="connsiteX2" fmla="*/ 6701379 w 12619943"/>
              <a:gd name="connsiteY2" fmla="*/ 6934200 h 6934200"/>
              <a:gd name="connsiteX3" fmla="*/ 0 w 12619943"/>
              <a:gd name="connsiteY3" fmla="*/ 6908940 h 6934200"/>
              <a:gd name="connsiteX4" fmla="*/ 6724014 w 12619943"/>
              <a:gd name="connsiteY4" fmla="*/ 63500 h 6934200"/>
              <a:gd name="connsiteX0" fmla="*/ 6674524 w 12570453"/>
              <a:gd name="connsiteY0" fmla="*/ 63500 h 6998331"/>
              <a:gd name="connsiteX1" fmla="*/ 12570453 w 12570453"/>
              <a:gd name="connsiteY1" fmla="*/ 0 h 6998331"/>
              <a:gd name="connsiteX2" fmla="*/ 6651889 w 12570453"/>
              <a:gd name="connsiteY2" fmla="*/ 6934200 h 6998331"/>
              <a:gd name="connsiteX3" fmla="*/ 0 w 12570453"/>
              <a:gd name="connsiteY3" fmla="*/ 6998331 h 6998331"/>
              <a:gd name="connsiteX4" fmla="*/ 6674524 w 12570453"/>
              <a:gd name="connsiteY4" fmla="*/ 63500 h 6998331"/>
              <a:gd name="connsiteX0" fmla="*/ 6674524 w 12570453"/>
              <a:gd name="connsiteY0" fmla="*/ 63500 h 6972791"/>
              <a:gd name="connsiteX1" fmla="*/ 12570453 w 12570453"/>
              <a:gd name="connsiteY1" fmla="*/ 0 h 6972791"/>
              <a:gd name="connsiteX2" fmla="*/ 6651889 w 12570453"/>
              <a:gd name="connsiteY2" fmla="*/ 6934200 h 6972791"/>
              <a:gd name="connsiteX3" fmla="*/ 0 w 12570453"/>
              <a:gd name="connsiteY3" fmla="*/ 6972791 h 6972791"/>
              <a:gd name="connsiteX4" fmla="*/ 6674524 w 12570453"/>
              <a:gd name="connsiteY4" fmla="*/ 63500 h 6972791"/>
              <a:gd name="connsiteX0" fmla="*/ 6724014 w 12570453"/>
              <a:gd name="connsiteY0" fmla="*/ 25189 h 6972791"/>
              <a:gd name="connsiteX1" fmla="*/ 12570453 w 12570453"/>
              <a:gd name="connsiteY1" fmla="*/ 0 h 6972791"/>
              <a:gd name="connsiteX2" fmla="*/ 6651889 w 12570453"/>
              <a:gd name="connsiteY2" fmla="*/ 6934200 h 6972791"/>
              <a:gd name="connsiteX3" fmla="*/ 0 w 12570453"/>
              <a:gd name="connsiteY3" fmla="*/ 6972791 h 6972791"/>
              <a:gd name="connsiteX4" fmla="*/ 6724014 w 12570453"/>
              <a:gd name="connsiteY4" fmla="*/ 25189 h 6972791"/>
              <a:gd name="connsiteX0" fmla="*/ 6971463 w 12570453"/>
              <a:gd name="connsiteY0" fmla="*/ 12419 h 6972791"/>
              <a:gd name="connsiteX1" fmla="*/ 12570453 w 12570453"/>
              <a:gd name="connsiteY1" fmla="*/ 0 h 6972791"/>
              <a:gd name="connsiteX2" fmla="*/ 6651889 w 12570453"/>
              <a:gd name="connsiteY2" fmla="*/ 6934200 h 6972791"/>
              <a:gd name="connsiteX3" fmla="*/ 0 w 12570453"/>
              <a:gd name="connsiteY3" fmla="*/ 6972791 h 6972791"/>
              <a:gd name="connsiteX4" fmla="*/ 6971463 w 12570453"/>
              <a:gd name="connsiteY4" fmla="*/ 12419 h 697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0453" h="6972791">
                <a:moveTo>
                  <a:pt x="6971463" y="12419"/>
                </a:moveTo>
                <a:lnTo>
                  <a:pt x="12570453" y="0"/>
                </a:lnTo>
                <a:lnTo>
                  <a:pt x="6651889" y="6934200"/>
                </a:lnTo>
                <a:lnTo>
                  <a:pt x="0" y="6972791"/>
                </a:lnTo>
                <a:lnTo>
                  <a:pt x="6971463" y="12419"/>
                </a:lnTo>
                <a:close/>
              </a:path>
            </a:pathLst>
          </a:custGeom>
          <a:solidFill>
            <a:schemeClr val="tx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E9248B-992F-4AEC-B378-7CB2D17C77CC}"/>
              </a:ext>
            </a:extLst>
          </p:cNvPr>
          <p:cNvSpPr/>
          <p:nvPr/>
        </p:nvSpPr>
        <p:spPr>
          <a:xfrm>
            <a:off x="3556000" y="-38100"/>
            <a:ext cx="8750300" cy="6934478"/>
          </a:xfrm>
          <a:custGeom>
            <a:avLst/>
            <a:gdLst>
              <a:gd name="connsiteX0" fmla="*/ 0 w 7150100"/>
              <a:gd name="connsiteY0" fmla="*/ 0 h 6858000"/>
              <a:gd name="connsiteX1" fmla="*/ 7150100 w 7150100"/>
              <a:gd name="connsiteY1" fmla="*/ 0 h 6858000"/>
              <a:gd name="connsiteX2" fmla="*/ 7150100 w 7150100"/>
              <a:gd name="connsiteY2" fmla="*/ 6858000 h 6858000"/>
              <a:gd name="connsiteX3" fmla="*/ 0 w 7150100"/>
              <a:gd name="connsiteY3" fmla="*/ 6858000 h 6858000"/>
              <a:gd name="connsiteX4" fmla="*/ 0 w 7150100"/>
              <a:gd name="connsiteY4" fmla="*/ 0 h 6858000"/>
              <a:gd name="connsiteX0" fmla="*/ 2095500 w 7150100"/>
              <a:gd name="connsiteY0" fmla="*/ 0 h 6883400"/>
              <a:gd name="connsiteX1" fmla="*/ 7150100 w 7150100"/>
              <a:gd name="connsiteY1" fmla="*/ 25400 h 6883400"/>
              <a:gd name="connsiteX2" fmla="*/ 7150100 w 7150100"/>
              <a:gd name="connsiteY2" fmla="*/ 6883400 h 6883400"/>
              <a:gd name="connsiteX3" fmla="*/ 0 w 7150100"/>
              <a:gd name="connsiteY3" fmla="*/ 6883400 h 6883400"/>
              <a:gd name="connsiteX4" fmla="*/ 2095500 w 7150100"/>
              <a:gd name="connsiteY4" fmla="*/ 0 h 6883400"/>
              <a:gd name="connsiteX0" fmla="*/ 3581400 w 8636000"/>
              <a:gd name="connsiteY0" fmla="*/ 0 h 6896100"/>
              <a:gd name="connsiteX1" fmla="*/ 8636000 w 8636000"/>
              <a:gd name="connsiteY1" fmla="*/ 25400 h 6896100"/>
              <a:gd name="connsiteX2" fmla="*/ 8636000 w 8636000"/>
              <a:gd name="connsiteY2" fmla="*/ 6883400 h 6896100"/>
              <a:gd name="connsiteX3" fmla="*/ 0 w 8636000"/>
              <a:gd name="connsiteY3" fmla="*/ 6896100 h 6896100"/>
              <a:gd name="connsiteX4" fmla="*/ 3581400 w 8636000"/>
              <a:gd name="connsiteY4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0" h="6896100">
                <a:moveTo>
                  <a:pt x="3581400" y="0"/>
                </a:moveTo>
                <a:lnTo>
                  <a:pt x="8636000" y="25400"/>
                </a:lnTo>
                <a:lnTo>
                  <a:pt x="8636000" y="6883400"/>
                </a:lnTo>
                <a:lnTo>
                  <a:pt x="0" y="6896100"/>
                </a:lnTo>
                <a:lnTo>
                  <a:pt x="358140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AB6F5A08-F273-4A75-B253-5546F5B7A21B}"/>
              </a:ext>
            </a:extLst>
          </p:cNvPr>
          <p:cNvSpPr/>
          <p:nvPr/>
        </p:nvSpPr>
        <p:spPr>
          <a:xfrm rot="10800000">
            <a:off x="-63499" y="-38379"/>
            <a:ext cx="3619499" cy="6896100"/>
          </a:xfrm>
          <a:custGeom>
            <a:avLst/>
            <a:gdLst>
              <a:gd name="connsiteX0" fmla="*/ 0 w 3175000"/>
              <a:gd name="connsiteY0" fmla="*/ 6591300 h 6591300"/>
              <a:gd name="connsiteX1" fmla="*/ 1587500 w 3175000"/>
              <a:gd name="connsiteY1" fmla="*/ 0 h 6591300"/>
              <a:gd name="connsiteX2" fmla="*/ 3175000 w 3175000"/>
              <a:gd name="connsiteY2" fmla="*/ 6591300 h 6591300"/>
              <a:gd name="connsiteX3" fmla="*/ 0 w 3175000"/>
              <a:gd name="connsiteY3" fmla="*/ 6591300 h 6591300"/>
              <a:gd name="connsiteX0" fmla="*/ 0 w 3175000"/>
              <a:gd name="connsiteY0" fmla="*/ 6908800 h 6908800"/>
              <a:gd name="connsiteX1" fmla="*/ 3162300 w 3175000"/>
              <a:gd name="connsiteY1" fmla="*/ 0 h 6908800"/>
              <a:gd name="connsiteX2" fmla="*/ 3175000 w 3175000"/>
              <a:gd name="connsiteY2" fmla="*/ 6908800 h 6908800"/>
              <a:gd name="connsiteX3" fmla="*/ 0 w 3175000"/>
              <a:gd name="connsiteY3" fmla="*/ 6908800 h 6908800"/>
              <a:gd name="connsiteX0" fmla="*/ 0 w 3289300"/>
              <a:gd name="connsiteY0" fmla="*/ 6921500 h 6921500"/>
              <a:gd name="connsiteX1" fmla="*/ 3276600 w 3289300"/>
              <a:gd name="connsiteY1" fmla="*/ 0 h 6921500"/>
              <a:gd name="connsiteX2" fmla="*/ 3289300 w 3289300"/>
              <a:gd name="connsiteY2" fmla="*/ 6908800 h 6921500"/>
              <a:gd name="connsiteX3" fmla="*/ 0 w 3289300"/>
              <a:gd name="connsiteY3" fmla="*/ 6921500 h 6921500"/>
              <a:gd name="connsiteX0" fmla="*/ 0 w 3289300"/>
              <a:gd name="connsiteY0" fmla="*/ 6908800 h 6908800"/>
              <a:gd name="connsiteX1" fmla="*/ 3276600 w 3289300"/>
              <a:gd name="connsiteY1" fmla="*/ 0 h 6908800"/>
              <a:gd name="connsiteX2" fmla="*/ 3289300 w 3289300"/>
              <a:gd name="connsiteY2" fmla="*/ 6896100 h 6908800"/>
              <a:gd name="connsiteX3" fmla="*/ 0 w 3289300"/>
              <a:gd name="connsiteY3" fmla="*/ 6908800 h 6908800"/>
              <a:gd name="connsiteX0" fmla="*/ 0 w 3564451"/>
              <a:gd name="connsiteY0" fmla="*/ 6908800 h 6908800"/>
              <a:gd name="connsiteX1" fmla="*/ 3551751 w 3564451"/>
              <a:gd name="connsiteY1" fmla="*/ 0 h 6908800"/>
              <a:gd name="connsiteX2" fmla="*/ 3564451 w 3564451"/>
              <a:gd name="connsiteY2" fmla="*/ 6896100 h 6908800"/>
              <a:gd name="connsiteX3" fmla="*/ 0 w 3564451"/>
              <a:gd name="connsiteY3" fmla="*/ 690880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4451" h="6908800">
                <a:moveTo>
                  <a:pt x="0" y="6908800"/>
                </a:moveTo>
                <a:lnTo>
                  <a:pt x="3551751" y="0"/>
                </a:lnTo>
                <a:cubicBezTo>
                  <a:pt x="3555984" y="2302933"/>
                  <a:pt x="3560218" y="4593167"/>
                  <a:pt x="3564451" y="6896100"/>
                </a:cubicBezTo>
                <a:lnTo>
                  <a:pt x="0" y="69088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DB4378-C428-4368-9FEE-4284502869E2}"/>
              </a:ext>
            </a:extLst>
          </p:cNvPr>
          <p:cNvSpPr/>
          <p:nvPr/>
        </p:nvSpPr>
        <p:spPr>
          <a:xfrm>
            <a:off x="6816329" y="592722"/>
            <a:ext cx="4818854" cy="1312837"/>
          </a:xfrm>
          <a:custGeom>
            <a:avLst/>
            <a:gdLst>
              <a:gd name="connsiteX0" fmla="*/ 0 w 3517900"/>
              <a:gd name="connsiteY0" fmla="*/ 0 h 1397000"/>
              <a:gd name="connsiteX1" fmla="*/ 3517900 w 3517900"/>
              <a:gd name="connsiteY1" fmla="*/ 0 h 1397000"/>
              <a:gd name="connsiteX2" fmla="*/ 3517900 w 3517900"/>
              <a:gd name="connsiteY2" fmla="*/ 1397000 h 1397000"/>
              <a:gd name="connsiteX3" fmla="*/ 0 w 3517900"/>
              <a:gd name="connsiteY3" fmla="*/ 1397000 h 1397000"/>
              <a:gd name="connsiteX4" fmla="*/ 0 w 3517900"/>
              <a:gd name="connsiteY4" fmla="*/ 0 h 1397000"/>
              <a:gd name="connsiteX0" fmla="*/ 1435100 w 4953000"/>
              <a:gd name="connsiteY0" fmla="*/ 0 h 1409700"/>
              <a:gd name="connsiteX1" fmla="*/ 4953000 w 4953000"/>
              <a:gd name="connsiteY1" fmla="*/ 0 h 1409700"/>
              <a:gd name="connsiteX2" fmla="*/ 4953000 w 4953000"/>
              <a:gd name="connsiteY2" fmla="*/ 1397000 h 1409700"/>
              <a:gd name="connsiteX3" fmla="*/ 0 w 4953000"/>
              <a:gd name="connsiteY3" fmla="*/ 1409700 h 1409700"/>
              <a:gd name="connsiteX4" fmla="*/ 1435100 w 4953000"/>
              <a:gd name="connsiteY4" fmla="*/ 0 h 1409700"/>
              <a:gd name="connsiteX0" fmla="*/ 1435100 w 4953000"/>
              <a:gd name="connsiteY0" fmla="*/ 0 h 1422400"/>
              <a:gd name="connsiteX1" fmla="*/ 4953000 w 4953000"/>
              <a:gd name="connsiteY1" fmla="*/ 0 h 1422400"/>
              <a:gd name="connsiteX2" fmla="*/ 3683000 w 4953000"/>
              <a:gd name="connsiteY2" fmla="*/ 1422400 h 1422400"/>
              <a:gd name="connsiteX3" fmla="*/ 0 w 4953000"/>
              <a:gd name="connsiteY3" fmla="*/ 1409700 h 1422400"/>
              <a:gd name="connsiteX4" fmla="*/ 1435100 w 4953000"/>
              <a:gd name="connsiteY4" fmla="*/ 0 h 1422400"/>
              <a:gd name="connsiteX0" fmla="*/ 723900 w 4241800"/>
              <a:gd name="connsiteY0" fmla="*/ 0 h 1447800"/>
              <a:gd name="connsiteX1" fmla="*/ 4241800 w 4241800"/>
              <a:gd name="connsiteY1" fmla="*/ 0 h 1447800"/>
              <a:gd name="connsiteX2" fmla="*/ 2971800 w 4241800"/>
              <a:gd name="connsiteY2" fmla="*/ 1422400 h 1447800"/>
              <a:gd name="connsiteX3" fmla="*/ 0 w 4241800"/>
              <a:gd name="connsiteY3" fmla="*/ 1447800 h 1447800"/>
              <a:gd name="connsiteX4" fmla="*/ 723900 w 4241800"/>
              <a:gd name="connsiteY4" fmla="*/ 0 h 14478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71800 w 3771900"/>
              <a:gd name="connsiteY2" fmla="*/ 14732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97200 w 3771900"/>
              <a:gd name="connsiteY2" fmla="*/ 14859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491567 w 3539567"/>
              <a:gd name="connsiteY0" fmla="*/ 50800 h 1485900"/>
              <a:gd name="connsiteX1" fmla="*/ 3539567 w 3539567"/>
              <a:gd name="connsiteY1" fmla="*/ 0 h 1485900"/>
              <a:gd name="connsiteX2" fmla="*/ 2764867 w 3539567"/>
              <a:gd name="connsiteY2" fmla="*/ 1485900 h 1485900"/>
              <a:gd name="connsiteX3" fmla="*/ 0 w 3539567"/>
              <a:gd name="connsiteY3" fmla="*/ 905820 h 1485900"/>
              <a:gd name="connsiteX4" fmla="*/ 491567 w 3539567"/>
              <a:gd name="connsiteY4" fmla="*/ 50800 h 1485900"/>
              <a:gd name="connsiteX0" fmla="*/ 491567 w 3539567"/>
              <a:gd name="connsiteY0" fmla="*/ 50800 h 966385"/>
              <a:gd name="connsiteX1" fmla="*/ 3539567 w 3539567"/>
              <a:gd name="connsiteY1" fmla="*/ 0 h 966385"/>
              <a:gd name="connsiteX2" fmla="*/ 2877028 w 3539567"/>
              <a:gd name="connsiteY2" fmla="*/ 966385 h 966385"/>
              <a:gd name="connsiteX3" fmla="*/ 0 w 3539567"/>
              <a:gd name="connsiteY3" fmla="*/ 905820 h 966385"/>
              <a:gd name="connsiteX4" fmla="*/ 491567 w 3539567"/>
              <a:gd name="connsiteY4" fmla="*/ 50800 h 966385"/>
              <a:gd name="connsiteX0" fmla="*/ 491567 w 3507521"/>
              <a:gd name="connsiteY0" fmla="*/ 0 h 915585"/>
              <a:gd name="connsiteX1" fmla="*/ 3507521 w 3507521"/>
              <a:gd name="connsiteY1" fmla="*/ 29125 h 915585"/>
              <a:gd name="connsiteX2" fmla="*/ 2877028 w 3507521"/>
              <a:gd name="connsiteY2" fmla="*/ 915585 h 915585"/>
              <a:gd name="connsiteX3" fmla="*/ 0 w 3507521"/>
              <a:gd name="connsiteY3" fmla="*/ 855020 h 915585"/>
              <a:gd name="connsiteX4" fmla="*/ 491567 w 3507521"/>
              <a:gd name="connsiteY4" fmla="*/ 0 h 915585"/>
              <a:gd name="connsiteX0" fmla="*/ 491567 w 3435418"/>
              <a:gd name="connsiteY0" fmla="*/ 0 h 915585"/>
              <a:gd name="connsiteX1" fmla="*/ 3435418 w 3435418"/>
              <a:gd name="connsiteY1" fmla="*/ 29125 h 915585"/>
              <a:gd name="connsiteX2" fmla="*/ 2877028 w 3435418"/>
              <a:gd name="connsiteY2" fmla="*/ 915585 h 915585"/>
              <a:gd name="connsiteX3" fmla="*/ 0 w 3435418"/>
              <a:gd name="connsiteY3" fmla="*/ 855020 h 915585"/>
              <a:gd name="connsiteX4" fmla="*/ 491567 w 3435418"/>
              <a:gd name="connsiteY4" fmla="*/ 0 h 915585"/>
              <a:gd name="connsiteX0" fmla="*/ 499578 w 3435418"/>
              <a:gd name="connsiteY0" fmla="*/ 0 h 908925"/>
              <a:gd name="connsiteX1" fmla="*/ 3435418 w 3435418"/>
              <a:gd name="connsiteY1" fmla="*/ 22465 h 908925"/>
              <a:gd name="connsiteX2" fmla="*/ 2877028 w 3435418"/>
              <a:gd name="connsiteY2" fmla="*/ 908925 h 908925"/>
              <a:gd name="connsiteX3" fmla="*/ 0 w 3435418"/>
              <a:gd name="connsiteY3" fmla="*/ 848360 h 908925"/>
              <a:gd name="connsiteX4" fmla="*/ 499578 w 3435418"/>
              <a:gd name="connsiteY4" fmla="*/ 0 h 90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418" h="908925">
                <a:moveTo>
                  <a:pt x="499578" y="0"/>
                </a:moveTo>
                <a:lnTo>
                  <a:pt x="3435418" y="22465"/>
                </a:lnTo>
                <a:lnTo>
                  <a:pt x="2877028" y="908925"/>
                </a:lnTo>
                <a:lnTo>
                  <a:pt x="0" y="848360"/>
                </a:lnTo>
                <a:lnTo>
                  <a:pt x="499578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5">
            <a:extLst>
              <a:ext uri="{FF2B5EF4-FFF2-40B4-BE49-F238E27FC236}">
                <a16:creationId xmlns:a16="http://schemas.microsoft.com/office/drawing/2014/main" id="{A08584A9-CF92-465E-A9DF-09A49AC4BA77}"/>
              </a:ext>
            </a:extLst>
          </p:cNvPr>
          <p:cNvSpPr/>
          <p:nvPr/>
        </p:nvSpPr>
        <p:spPr>
          <a:xfrm>
            <a:off x="7112001" y="859422"/>
            <a:ext cx="4818854" cy="1312837"/>
          </a:xfrm>
          <a:custGeom>
            <a:avLst/>
            <a:gdLst>
              <a:gd name="connsiteX0" fmla="*/ 0 w 3517900"/>
              <a:gd name="connsiteY0" fmla="*/ 0 h 1397000"/>
              <a:gd name="connsiteX1" fmla="*/ 3517900 w 3517900"/>
              <a:gd name="connsiteY1" fmla="*/ 0 h 1397000"/>
              <a:gd name="connsiteX2" fmla="*/ 3517900 w 3517900"/>
              <a:gd name="connsiteY2" fmla="*/ 1397000 h 1397000"/>
              <a:gd name="connsiteX3" fmla="*/ 0 w 3517900"/>
              <a:gd name="connsiteY3" fmla="*/ 1397000 h 1397000"/>
              <a:gd name="connsiteX4" fmla="*/ 0 w 3517900"/>
              <a:gd name="connsiteY4" fmla="*/ 0 h 1397000"/>
              <a:gd name="connsiteX0" fmla="*/ 1435100 w 4953000"/>
              <a:gd name="connsiteY0" fmla="*/ 0 h 1409700"/>
              <a:gd name="connsiteX1" fmla="*/ 4953000 w 4953000"/>
              <a:gd name="connsiteY1" fmla="*/ 0 h 1409700"/>
              <a:gd name="connsiteX2" fmla="*/ 4953000 w 4953000"/>
              <a:gd name="connsiteY2" fmla="*/ 1397000 h 1409700"/>
              <a:gd name="connsiteX3" fmla="*/ 0 w 4953000"/>
              <a:gd name="connsiteY3" fmla="*/ 1409700 h 1409700"/>
              <a:gd name="connsiteX4" fmla="*/ 1435100 w 4953000"/>
              <a:gd name="connsiteY4" fmla="*/ 0 h 1409700"/>
              <a:gd name="connsiteX0" fmla="*/ 1435100 w 4953000"/>
              <a:gd name="connsiteY0" fmla="*/ 0 h 1422400"/>
              <a:gd name="connsiteX1" fmla="*/ 4953000 w 4953000"/>
              <a:gd name="connsiteY1" fmla="*/ 0 h 1422400"/>
              <a:gd name="connsiteX2" fmla="*/ 3683000 w 4953000"/>
              <a:gd name="connsiteY2" fmla="*/ 1422400 h 1422400"/>
              <a:gd name="connsiteX3" fmla="*/ 0 w 4953000"/>
              <a:gd name="connsiteY3" fmla="*/ 1409700 h 1422400"/>
              <a:gd name="connsiteX4" fmla="*/ 1435100 w 4953000"/>
              <a:gd name="connsiteY4" fmla="*/ 0 h 1422400"/>
              <a:gd name="connsiteX0" fmla="*/ 723900 w 4241800"/>
              <a:gd name="connsiteY0" fmla="*/ 0 h 1447800"/>
              <a:gd name="connsiteX1" fmla="*/ 4241800 w 4241800"/>
              <a:gd name="connsiteY1" fmla="*/ 0 h 1447800"/>
              <a:gd name="connsiteX2" fmla="*/ 2971800 w 4241800"/>
              <a:gd name="connsiteY2" fmla="*/ 1422400 h 1447800"/>
              <a:gd name="connsiteX3" fmla="*/ 0 w 4241800"/>
              <a:gd name="connsiteY3" fmla="*/ 1447800 h 1447800"/>
              <a:gd name="connsiteX4" fmla="*/ 723900 w 4241800"/>
              <a:gd name="connsiteY4" fmla="*/ 0 h 14478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71800 w 3771900"/>
              <a:gd name="connsiteY2" fmla="*/ 14732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97200 w 3771900"/>
              <a:gd name="connsiteY2" fmla="*/ 14859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491567 w 3539567"/>
              <a:gd name="connsiteY0" fmla="*/ 50800 h 1485900"/>
              <a:gd name="connsiteX1" fmla="*/ 3539567 w 3539567"/>
              <a:gd name="connsiteY1" fmla="*/ 0 h 1485900"/>
              <a:gd name="connsiteX2" fmla="*/ 2764867 w 3539567"/>
              <a:gd name="connsiteY2" fmla="*/ 1485900 h 1485900"/>
              <a:gd name="connsiteX3" fmla="*/ 0 w 3539567"/>
              <a:gd name="connsiteY3" fmla="*/ 905820 h 1485900"/>
              <a:gd name="connsiteX4" fmla="*/ 491567 w 3539567"/>
              <a:gd name="connsiteY4" fmla="*/ 50800 h 1485900"/>
              <a:gd name="connsiteX0" fmla="*/ 491567 w 3539567"/>
              <a:gd name="connsiteY0" fmla="*/ 50800 h 966385"/>
              <a:gd name="connsiteX1" fmla="*/ 3539567 w 3539567"/>
              <a:gd name="connsiteY1" fmla="*/ 0 h 966385"/>
              <a:gd name="connsiteX2" fmla="*/ 2877028 w 3539567"/>
              <a:gd name="connsiteY2" fmla="*/ 966385 h 966385"/>
              <a:gd name="connsiteX3" fmla="*/ 0 w 3539567"/>
              <a:gd name="connsiteY3" fmla="*/ 905820 h 966385"/>
              <a:gd name="connsiteX4" fmla="*/ 491567 w 3539567"/>
              <a:gd name="connsiteY4" fmla="*/ 50800 h 966385"/>
              <a:gd name="connsiteX0" fmla="*/ 491567 w 3507521"/>
              <a:gd name="connsiteY0" fmla="*/ 0 h 915585"/>
              <a:gd name="connsiteX1" fmla="*/ 3507521 w 3507521"/>
              <a:gd name="connsiteY1" fmla="*/ 29125 h 915585"/>
              <a:gd name="connsiteX2" fmla="*/ 2877028 w 3507521"/>
              <a:gd name="connsiteY2" fmla="*/ 915585 h 915585"/>
              <a:gd name="connsiteX3" fmla="*/ 0 w 3507521"/>
              <a:gd name="connsiteY3" fmla="*/ 855020 h 915585"/>
              <a:gd name="connsiteX4" fmla="*/ 491567 w 3507521"/>
              <a:gd name="connsiteY4" fmla="*/ 0 h 915585"/>
              <a:gd name="connsiteX0" fmla="*/ 491567 w 3435418"/>
              <a:gd name="connsiteY0" fmla="*/ 0 h 915585"/>
              <a:gd name="connsiteX1" fmla="*/ 3435418 w 3435418"/>
              <a:gd name="connsiteY1" fmla="*/ 29125 h 915585"/>
              <a:gd name="connsiteX2" fmla="*/ 2877028 w 3435418"/>
              <a:gd name="connsiteY2" fmla="*/ 915585 h 915585"/>
              <a:gd name="connsiteX3" fmla="*/ 0 w 3435418"/>
              <a:gd name="connsiteY3" fmla="*/ 855020 h 915585"/>
              <a:gd name="connsiteX4" fmla="*/ 491567 w 3435418"/>
              <a:gd name="connsiteY4" fmla="*/ 0 h 915585"/>
              <a:gd name="connsiteX0" fmla="*/ 499578 w 3435418"/>
              <a:gd name="connsiteY0" fmla="*/ 0 h 908925"/>
              <a:gd name="connsiteX1" fmla="*/ 3435418 w 3435418"/>
              <a:gd name="connsiteY1" fmla="*/ 22465 h 908925"/>
              <a:gd name="connsiteX2" fmla="*/ 2877028 w 3435418"/>
              <a:gd name="connsiteY2" fmla="*/ 908925 h 908925"/>
              <a:gd name="connsiteX3" fmla="*/ 0 w 3435418"/>
              <a:gd name="connsiteY3" fmla="*/ 848360 h 908925"/>
              <a:gd name="connsiteX4" fmla="*/ 499578 w 3435418"/>
              <a:gd name="connsiteY4" fmla="*/ 0 h 90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418" h="908925">
                <a:moveTo>
                  <a:pt x="499578" y="0"/>
                </a:moveTo>
                <a:lnTo>
                  <a:pt x="3435418" y="22465"/>
                </a:lnTo>
                <a:lnTo>
                  <a:pt x="2877028" y="908925"/>
                </a:lnTo>
                <a:lnTo>
                  <a:pt x="0" y="848360"/>
                </a:lnTo>
                <a:lnTo>
                  <a:pt x="499578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5">
            <a:extLst>
              <a:ext uri="{FF2B5EF4-FFF2-40B4-BE49-F238E27FC236}">
                <a16:creationId xmlns:a16="http://schemas.microsoft.com/office/drawing/2014/main" id="{4C8666E5-9FC4-43F8-802B-D7C906A199EE}"/>
              </a:ext>
            </a:extLst>
          </p:cNvPr>
          <p:cNvSpPr/>
          <p:nvPr/>
        </p:nvSpPr>
        <p:spPr>
          <a:xfrm>
            <a:off x="5800328" y="2764980"/>
            <a:ext cx="4818854" cy="1312837"/>
          </a:xfrm>
          <a:custGeom>
            <a:avLst/>
            <a:gdLst>
              <a:gd name="connsiteX0" fmla="*/ 0 w 3517900"/>
              <a:gd name="connsiteY0" fmla="*/ 0 h 1397000"/>
              <a:gd name="connsiteX1" fmla="*/ 3517900 w 3517900"/>
              <a:gd name="connsiteY1" fmla="*/ 0 h 1397000"/>
              <a:gd name="connsiteX2" fmla="*/ 3517900 w 3517900"/>
              <a:gd name="connsiteY2" fmla="*/ 1397000 h 1397000"/>
              <a:gd name="connsiteX3" fmla="*/ 0 w 3517900"/>
              <a:gd name="connsiteY3" fmla="*/ 1397000 h 1397000"/>
              <a:gd name="connsiteX4" fmla="*/ 0 w 3517900"/>
              <a:gd name="connsiteY4" fmla="*/ 0 h 1397000"/>
              <a:gd name="connsiteX0" fmla="*/ 1435100 w 4953000"/>
              <a:gd name="connsiteY0" fmla="*/ 0 h 1409700"/>
              <a:gd name="connsiteX1" fmla="*/ 4953000 w 4953000"/>
              <a:gd name="connsiteY1" fmla="*/ 0 h 1409700"/>
              <a:gd name="connsiteX2" fmla="*/ 4953000 w 4953000"/>
              <a:gd name="connsiteY2" fmla="*/ 1397000 h 1409700"/>
              <a:gd name="connsiteX3" fmla="*/ 0 w 4953000"/>
              <a:gd name="connsiteY3" fmla="*/ 1409700 h 1409700"/>
              <a:gd name="connsiteX4" fmla="*/ 1435100 w 4953000"/>
              <a:gd name="connsiteY4" fmla="*/ 0 h 1409700"/>
              <a:gd name="connsiteX0" fmla="*/ 1435100 w 4953000"/>
              <a:gd name="connsiteY0" fmla="*/ 0 h 1422400"/>
              <a:gd name="connsiteX1" fmla="*/ 4953000 w 4953000"/>
              <a:gd name="connsiteY1" fmla="*/ 0 h 1422400"/>
              <a:gd name="connsiteX2" fmla="*/ 3683000 w 4953000"/>
              <a:gd name="connsiteY2" fmla="*/ 1422400 h 1422400"/>
              <a:gd name="connsiteX3" fmla="*/ 0 w 4953000"/>
              <a:gd name="connsiteY3" fmla="*/ 1409700 h 1422400"/>
              <a:gd name="connsiteX4" fmla="*/ 1435100 w 4953000"/>
              <a:gd name="connsiteY4" fmla="*/ 0 h 1422400"/>
              <a:gd name="connsiteX0" fmla="*/ 723900 w 4241800"/>
              <a:gd name="connsiteY0" fmla="*/ 0 h 1447800"/>
              <a:gd name="connsiteX1" fmla="*/ 4241800 w 4241800"/>
              <a:gd name="connsiteY1" fmla="*/ 0 h 1447800"/>
              <a:gd name="connsiteX2" fmla="*/ 2971800 w 4241800"/>
              <a:gd name="connsiteY2" fmla="*/ 1422400 h 1447800"/>
              <a:gd name="connsiteX3" fmla="*/ 0 w 4241800"/>
              <a:gd name="connsiteY3" fmla="*/ 1447800 h 1447800"/>
              <a:gd name="connsiteX4" fmla="*/ 723900 w 4241800"/>
              <a:gd name="connsiteY4" fmla="*/ 0 h 14478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71800 w 3771900"/>
              <a:gd name="connsiteY2" fmla="*/ 14732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97200 w 3771900"/>
              <a:gd name="connsiteY2" fmla="*/ 14859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491567 w 3539567"/>
              <a:gd name="connsiteY0" fmla="*/ 50800 h 1485900"/>
              <a:gd name="connsiteX1" fmla="*/ 3539567 w 3539567"/>
              <a:gd name="connsiteY1" fmla="*/ 0 h 1485900"/>
              <a:gd name="connsiteX2" fmla="*/ 2764867 w 3539567"/>
              <a:gd name="connsiteY2" fmla="*/ 1485900 h 1485900"/>
              <a:gd name="connsiteX3" fmla="*/ 0 w 3539567"/>
              <a:gd name="connsiteY3" fmla="*/ 905820 h 1485900"/>
              <a:gd name="connsiteX4" fmla="*/ 491567 w 3539567"/>
              <a:gd name="connsiteY4" fmla="*/ 50800 h 1485900"/>
              <a:gd name="connsiteX0" fmla="*/ 491567 w 3539567"/>
              <a:gd name="connsiteY0" fmla="*/ 50800 h 966385"/>
              <a:gd name="connsiteX1" fmla="*/ 3539567 w 3539567"/>
              <a:gd name="connsiteY1" fmla="*/ 0 h 966385"/>
              <a:gd name="connsiteX2" fmla="*/ 2877028 w 3539567"/>
              <a:gd name="connsiteY2" fmla="*/ 966385 h 966385"/>
              <a:gd name="connsiteX3" fmla="*/ 0 w 3539567"/>
              <a:gd name="connsiteY3" fmla="*/ 905820 h 966385"/>
              <a:gd name="connsiteX4" fmla="*/ 491567 w 3539567"/>
              <a:gd name="connsiteY4" fmla="*/ 50800 h 966385"/>
              <a:gd name="connsiteX0" fmla="*/ 491567 w 3507521"/>
              <a:gd name="connsiteY0" fmla="*/ 0 h 915585"/>
              <a:gd name="connsiteX1" fmla="*/ 3507521 w 3507521"/>
              <a:gd name="connsiteY1" fmla="*/ 29125 h 915585"/>
              <a:gd name="connsiteX2" fmla="*/ 2877028 w 3507521"/>
              <a:gd name="connsiteY2" fmla="*/ 915585 h 915585"/>
              <a:gd name="connsiteX3" fmla="*/ 0 w 3507521"/>
              <a:gd name="connsiteY3" fmla="*/ 855020 h 915585"/>
              <a:gd name="connsiteX4" fmla="*/ 491567 w 3507521"/>
              <a:gd name="connsiteY4" fmla="*/ 0 h 915585"/>
              <a:gd name="connsiteX0" fmla="*/ 491567 w 3435418"/>
              <a:gd name="connsiteY0" fmla="*/ 0 h 915585"/>
              <a:gd name="connsiteX1" fmla="*/ 3435418 w 3435418"/>
              <a:gd name="connsiteY1" fmla="*/ 29125 h 915585"/>
              <a:gd name="connsiteX2" fmla="*/ 2877028 w 3435418"/>
              <a:gd name="connsiteY2" fmla="*/ 915585 h 915585"/>
              <a:gd name="connsiteX3" fmla="*/ 0 w 3435418"/>
              <a:gd name="connsiteY3" fmla="*/ 855020 h 915585"/>
              <a:gd name="connsiteX4" fmla="*/ 491567 w 3435418"/>
              <a:gd name="connsiteY4" fmla="*/ 0 h 915585"/>
              <a:gd name="connsiteX0" fmla="*/ 499578 w 3435418"/>
              <a:gd name="connsiteY0" fmla="*/ 0 h 908925"/>
              <a:gd name="connsiteX1" fmla="*/ 3435418 w 3435418"/>
              <a:gd name="connsiteY1" fmla="*/ 22465 h 908925"/>
              <a:gd name="connsiteX2" fmla="*/ 2877028 w 3435418"/>
              <a:gd name="connsiteY2" fmla="*/ 908925 h 908925"/>
              <a:gd name="connsiteX3" fmla="*/ 0 w 3435418"/>
              <a:gd name="connsiteY3" fmla="*/ 848360 h 908925"/>
              <a:gd name="connsiteX4" fmla="*/ 499578 w 3435418"/>
              <a:gd name="connsiteY4" fmla="*/ 0 h 90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418" h="908925">
                <a:moveTo>
                  <a:pt x="499578" y="0"/>
                </a:moveTo>
                <a:lnTo>
                  <a:pt x="3435418" y="22465"/>
                </a:lnTo>
                <a:lnTo>
                  <a:pt x="2877028" y="908925"/>
                </a:lnTo>
                <a:lnTo>
                  <a:pt x="0" y="848360"/>
                </a:lnTo>
                <a:lnTo>
                  <a:pt x="499578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5">
            <a:extLst>
              <a:ext uri="{FF2B5EF4-FFF2-40B4-BE49-F238E27FC236}">
                <a16:creationId xmlns:a16="http://schemas.microsoft.com/office/drawing/2014/main" id="{44B57A99-B96E-4050-93E9-A734A889F8F3}"/>
              </a:ext>
            </a:extLst>
          </p:cNvPr>
          <p:cNvSpPr/>
          <p:nvPr/>
        </p:nvSpPr>
        <p:spPr>
          <a:xfrm>
            <a:off x="6096000" y="3031680"/>
            <a:ext cx="4818854" cy="1312837"/>
          </a:xfrm>
          <a:custGeom>
            <a:avLst/>
            <a:gdLst>
              <a:gd name="connsiteX0" fmla="*/ 0 w 3517900"/>
              <a:gd name="connsiteY0" fmla="*/ 0 h 1397000"/>
              <a:gd name="connsiteX1" fmla="*/ 3517900 w 3517900"/>
              <a:gd name="connsiteY1" fmla="*/ 0 h 1397000"/>
              <a:gd name="connsiteX2" fmla="*/ 3517900 w 3517900"/>
              <a:gd name="connsiteY2" fmla="*/ 1397000 h 1397000"/>
              <a:gd name="connsiteX3" fmla="*/ 0 w 3517900"/>
              <a:gd name="connsiteY3" fmla="*/ 1397000 h 1397000"/>
              <a:gd name="connsiteX4" fmla="*/ 0 w 3517900"/>
              <a:gd name="connsiteY4" fmla="*/ 0 h 1397000"/>
              <a:gd name="connsiteX0" fmla="*/ 1435100 w 4953000"/>
              <a:gd name="connsiteY0" fmla="*/ 0 h 1409700"/>
              <a:gd name="connsiteX1" fmla="*/ 4953000 w 4953000"/>
              <a:gd name="connsiteY1" fmla="*/ 0 h 1409700"/>
              <a:gd name="connsiteX2" fmla="*/ 4953000 w 4953000"/>
              <a:gd name="connsiteY2" fmla="*/ 1397000 h 1409700"/>
              <a:gd name="connsiteX3" fmla="*/ 0 w 4953000"/>
              <a:gd name="connsiteY3" fmla="*/ 1409700 h 1409700"/>
              <a:gd name="connsiteX4" fmla="*/ 1435100 w 4953000"/>
              <a:gd name="connsiteY4" fmla="*/ 0 h 1409700"/>
              <a:gd name="connsiteX0" fmla="*/ 1435100 w 4953000"/>
              <a:gd name="connsiteY0" fmla="*/ 0 h 1422400"/>
              <a:gd name="connsiteX1" fmla="*/ 4953000 w 4953000"/>
              <a:gd name="connsiteY1" fmla="*/ 0 h 1422400"/>
              <a:gd name="connsiteX2" fmla="*/ 3683000 w 4953000"/>
              <a:gd name="connsiteY2" fmla="*/ 1422400 h 1422400"/>
              <a:gd name="connsiteX3" fmla="*/ 0 w 4953000"/>
              <a:gd name="connsiteY3" fmla="*/ 1409700 h 1422400"/>
              <a:gd name="connsiteX4" fmla="*/ 1435100 w 4953000"/>
              <a:gd name="connsiteY4" fmla="*/ 0 h 1422400"/>
              <a:gd name="connsiteX0" fmla="*/ 723900 w 4241800"/>
              <a:gd name="connsiteY0" fmla="*/ 0 h 1447800"/>
              <a:gd name="connsiteX1" fmla="*/ 4241800 w 4241800"/>
              <a:gd name="connsiteY1" fmla="*/ 0 h 1447800"/>
              <a:gd name="connsiteX2" fmla="*/ 2971800 w 4241800"/>
              <a:gd name="connsiteY2" fmla="*/ 1422400 h 1447800"/>
              <a:gd name="connsiteX3" fmla="*/ 0 w 4241800"/>
              <a:gd name="connsiteY3" fmla="*/ 1447800 h 1447800"/>
              <a:gd name="connsiteX4" fmla="*/ 723900 w 4241800"/>
              <a:gd name="connsiteY4" fmla="*/ 0 h 14478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71800 w 3771900"/>
              <a:gd name="connsiteY2" fmla="*/ 14732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97200 w 3771900"/>
              <a:gd name="connsiteY2" fmla="*/ 14859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491567 w 3539567"/>
              <a:gd name="connsiteY0" fmla="*/ 50800 h 1485900"/>
              <a:gd name="connsiteX1" fmla="*/ 3539567 w 3539567"/>
              <a:gd name="connsiteY1" fmla="*/ 0 h 1485900"/>
              <a:gd name="connsiteX2" fmla="*/ 2764867 w 3539567"/>
              <a:gd name="connsiteY2" fmla="*/ 1485900 h 1485900"/>
              <a:gd name="connsiteX3" fmla="*/ 0 w 3539567"/>
              <a:gd name="connsiteY3" fmla="*/ 905820 h 1485900"/>
              <a:gd name="connsiteX4" fmla="*/ 491567 w 3539567"/>
              <a:gd name="connsiteY4" fmla="*/ 50800 h 1485900"/>
              <a:gd name="connsiteX0" fmla="*/ 491567 w 3539567"/>
              <a:gd name="connsiteY0" fmla="*/ 50800 h 966385"/>
              <a:gd name="connsiteX1" fmla="*/ 3539567 w 3539567"/>
              <a:gd name="connsiteY1" fmla="*/ 0 h 966385"/>
              <a:gd name="connsiteX2" fmla="*/ 2877028 w 3539567"/>
              <a:gd name="connsiteY2" fmla="*/ 966385 h 966385"/>
              <a:gd name="connsiteX3" fmla="*/ 0 w 3539567"/>
              <a:gd name="connsiteY3" fmla="*/ 905820 h 966385"/>
              <a:gd name="connsiteX4" fmla="*/ 491567 w 3539567"/>
              <a:gd name="connsiteY4" fmla="*/ 50800 h 966385"/>
              <a:gd name="connsiteX0" fmla="*/ 491567 w 3507521"/>
              <a:gd name="connsiteY0" fmla="*/ 0 h 915585"/>
              <a:gd name="connsiteX1" fmla="*/ 3507521 w 3507521"/>
              <a:gd name="connsiteY1" fmla="*/ 29125 h 915585"/>
              <a:gd name="connsiteX2" fmla="*/ 2877028 w 3507521"/>
              <a:gd name="connsiteY2" fmla="*/ 915585 h 915585"/>
              <a:gd name="connsiteX3" fmla="*/ 0 w 3507521"/>
              <a:gd name="connsiteY3" fmla="*/ 855020 h 915585"/>
              <a:gd name="connsiteX4" fmla="*/ 491567 w 3507521"/>
              <a:gd name="connsiteY4" fmla="*/ 0 h 915585"/>
              <a:gd name="connsiteX0" fmla="*/ 491567 w 3435418"/>
              <a:gd name="connsiteY0" fmla="*/ 0 h 915585"/>
              <a:gd name="connsiteX1" fmla="*/ 3435418 w 3435418"/>
              <a:gd name="connsiteY1" fmla="*/ 29125 h 915585"/>
              <a:gd name="connsiteX2" fmla="*/ 2877028 w 3435418"/>
              <a:gd name="connsiteY2" fmla="*/ 915585 h 915585"/>
              <a:gd name="connsiteX3" fmla="*/ 0 w 3435418"/>
              <a:gd name="connsiteY3" fmla="*/ 855020 h 915585"/>
              <a:gd name="connsiteX4" fmla="*/ 491567 w 3435418"/>
              <a:gd name="connsiteY4" fmla="*/ 0 h 915585"/>
              <a:gd name="connsiteX0" fmla="*/ 499578 w 3435418"/>
              <a:gd name="connsiteY0" fmla="*/ 0 h 908925"/>
              <a:gd name="connsiteX1" fmla="*/ 3435418 w 3435418"/>
              <a:gd name="connsiteY1" fmla="*/ 22465 h 908925"/>
              <a:gd name="connsiteX2" fmla="*/ 2877028 w 3435418"/>
              <a:gd name="connsiteY2" fmla="*/ 908925 h 908925"/>
              <a:gd name="connsiteX3" fmla="*/ 0 w 3435418"/>
              <a:gd name="connsiteY3" fmla="*/ 848360 h 908925"/>
              <a:gd name="connsiteX4" fmla="*/ 499578 w 3435418"/>
              <a:gd name="connsiteY4" fmla="*/ 0 h 90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418" h="908925">
                <a:moveTo>
                  <a:pt x="499578" y="0"/>
                </a:moveTo>
                <a:lnTo>
                  <a:pt x="3435418" y="22465"/>
                </a:lnTo>
                <a:lnTo>
                  <a:pt x="2877028" y="908925"/>
                </a:lnTo>
                <a:lnTo>
                  <a:pt x="0" y="848360"/>
                </a:lnTo>
                <a:lnTo>
                  <a:pt x="499578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5">
            <a:extLst>
              <a:ext uri="{FF2B5EF4-FFF2-40B4-BE49-F238E27FC236}">
                <a16:creationId xmlns:a16="http://schemas.microsoft.com/office/drawing/2014/main" id="{6770E712-0C8E-4758-B8E7-ED9819554B00}"/>
              </a:ext>
            </a:extLst>
          </p:cNvPr>
          <p:cNvSpPr/>
          <p:nvPr/>
        </p:nvSpPr>
        <p:spPr>
          <a:xfrm>
            <a:off x="4800998" y="4685741"/>
            <a:ext cx="4818854" cy="1312837"/>
          </a:xfrm>
          <a:custGeom>
            <a:avLst/>
            <a:gdLst>
              <a:gd name="connsiteX0" fmla="*/ 0 w 3517900"/>
              <a:gd name="connsiteY0" fmla="*/ 0 h 1397000"/>
              <a:gd name="connsiteX1" fmla="*/ 3517900 w 3517900"/>
              <a:gd name="connsiteY1" fmla="*/ 0 h 1397000"/>
              <a:gd name="connsiteX2" fmla="*/ 3517900 w 3517900"/>
              <a:gd name="connsiteY2" fmla="*/ 1397000 h 1397000"/>
              <a:gd name="connsiteX3" fmla="*/ 0 w 3517900"/>
              <a:gd name="connsiteY3" fmla="*/ 1397000 h 1397000"/>
              <a:gd name="connsiteX4" fmla="*/ 0 w 3517900"/>
              <a:gd name="connsiteY4" fmla="*/ 0 h 1397000"/>
              <a:gd name="connsiteX0" fmla="*/ 1435100 w 4953000"/>
              <a:gd name="connsiteY0" fmla="*/ 0 h 1409700"/>
              <a:gd name="connsiteX1" fmla="*/ 4953000 w 4953000"/>
              <a:gd name="connsiteY1" fmla="*/ 0 h 1409700"/>
              <a:gd name="connsiteX2" fmla="*/ 4953000 w 4953000"/>
              <a:gd name="connsiteY2" fmla="*/ 1397000 h 1409700"/>
              <a:gd name="connsiteX3" fmla="*/ 0 w 4953000"/>
              <a:gd name="connsiteY3" fmla="*/ 1409700 h 1409700"/>
              <a:gd name="connsiteX4" fmla="*/ 1435100 w 4953000"/>
              <a:gd name="connsiteY4" fmla="*/ 0 h 1409700"/>
              <a:gd name="connsiteX0" fmla="*/ 1435100 w 4953000"/>
              <a:gd name="connsiteY0" fmla="*/ 0 h 1422400"/>
              <a:gd name="connsiteX1" fmla="*/ 4953000 w 4953000"/>
              <a:gd name="connsiteY1" fmla="*/ 0 h 1422400"/>
              <a:gd name="connsiteX2" fmla="*/ 3683000 w 4953000"/>
              <a:gd name="connsiteY2" fmla="*/ 1422400 h 1422400"/>
              <a:gd name="connsiteX3" fmla="*/ 0 w 4953000"/>
              <a:gd name="connsiteY3" fmla="*/ 1409700 h 1422400"/>
              <a:gd name="connsiteX4" fmla="*/ 1435100 w 4953000"/>
              <a:gd name="connsiteY4" fmla="*/ 0 h 1422400"/>
              <a:gd name="connsiteX0" fmla="*/ 723900 w 4241800"/>
              <a:gd name="connsiteY0" fmla="*/ 0 h 1447800"/>
              <a:gd name="connsiteX1" fmla="*/ 4241800 w 4241800"/>
              <a:gd name="connsiteY1" fmla="*/ 0 h 1447800"/>
              <a:gd name="connsiteX2" fmla="*/ 2971800 w 4241800"/>
              <a:gd name="connsiteY2" fmla="*/ 1422400 h 1447800"/>
              <a:gd name="connsiteX3" fmla="*/ 0 w 4241800"/>
              <a:gd name="connsiteY3" fmla="*/ 1447800 h 1447800"/>
              <a:gd name="connsiteX4" fmla="*/ 723900 w 4241800"/>
              <a:gd name="connsiteY4" fmla="*/ 0 h 14478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71800 w 3771900"/>
              <a:gd name="connsiteY2" fmla="*/ 14732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97200 w 3771900"/>
              <a:gd name="connsiteY2" fmla="*/ 14859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491567 w 3539567"/>
              <a:gd name="connsiteY0" fmla="*/ 50800 h 1485900"/>
              <a:gd name="connsiteX1" fmla="*/ 3539567 w 3539567"/>
              <a:gd name="connsiteY1" fmla="*/ 0 h 1485900"/>
              <a:gd name="connsiteX2" fmla="*/ 2764867 w 3539567"/>
              <a:gd name="connsiteY2" fmla="*/ 1485900 h 1485900"/>
              <a:gd name="connsiteX3" fmla="*/ 0 w 3539567"/>
              <a:gd name="connsiteY3" fmla="*/ 905820 h 1485900"/>
              <a:gd name="connsiteX4" fmla="*/ 491567 w 3539567"/>
              <a:gd name="connsiteY4" fmla="*/ 50800 h 1485900"/>
              <a:gd name="connsiteX0" fmla="*/ 491567 w 3539567"/>
              <a:gd name="connsiteY0" fmla="*/ 50800 h 966385"/>
              <a:gd name="connsiteX1" fmla="*/ 3539567 w 3539567"/>
              <a:gd name="connsiteY1" fmla="*/ 0 h 966385"/>
              <a:gd name="connsiteX2" fmla="*/ 2877028 w 3539567"/>
              <a:gd name="connsiteY2" fmla="*/ 966385 h 966385"/>
              <a:gd name="connsiteX3" fmla="*/ 0 w 3539567"/>
              <a:gd name="connsiteY3" fmla="*/ 905820 h 966385"/>
              <a:gd name="connsiteX4" fmla="*/ 491567 w 3539567"/>
              <a:gd name="connsiteY4" fmla="*/ 50800 h 966385"/>
              <a:gd name="connsiteX0" fmla="*/ 491567 w 3507521"/>
              <a:gd name="connsiteY0" fmla="*/ 0 h 915585"/>
              <a:gd name="connsiteX1" fmla="*/ 3507521 w 3507521"/>
              <a:gd name="connsiteY1" fmla="*/ 29125 h 915585"/>
              <a:gd name="connsiteX2" fmla="*/ 2877028 w 3507521"/>
              <a:gd name="connsiteY2" fmla="*/ 915585 h 915585"/>
              <a:gd name="connsiteX3" fmla="*/ 0 w 3507521"/>
              <a:gd name="connsiteY3" fmla="*/ 855020 h 915585"/>
              <a:gd name="connsiteX4" fmla="*/ 491567 w 3507521"/>
              <a:gd name="connsiteY4" fmla="*/ 0 h 915585"/>
              <a:gd name="connsiteX0" fmla="*/ 491567 w 3435418"/>
              <a:gd name="connsiteY0" fmla="*/ 0 h 915585"/>
              <a:gd name="connsiteX1" fmla="*/ 3435418 w 3435418"/>
              <a:gd name="connsiteY1" fmla="*/ 29125 h 915585"/>
              <a:gd name="connsiteX2" fmla="*/ 2877028 w 3435418"/>
              <a:gd name="connsiteY2" fmla="*/ 915585 h 915585"/>
              <a:gd name="connsiteX3" fmla="*/ 0 w 3435418"/>
              <a:gd name="connsiteY3" fmla="*/ 855020 h 915585"/>
              <a:gd name="connsiteX4" fmla="*/ 491567 w 3435418"/>
              <a:gd name="connsiteY4" fmla="*/ 0 h 915585"/>
              <a:gd name="connsiteX0" fmla="*/ 499578 w 3435418"/>
              <a:gd name="connsiteY0" fmla="*/ 0 h 908925"/>
              <a:gd name="connsiteX1" fmla="*/ 3435418 w 3435418"/>
              <a:gd name="connsiteY1" fmla="*/ 22465 h 908925"/>
              <a:gd name="connsiteX2" fmla="*/ 2877028 w 3435418"/>
              <a:gd name="connsiteY2" fmla="*/ 908925 h 908925"/>
              <a:gd name="connsiteX3" fmla="*/ 0 w 3435418"/>
              <a:gd name="connsiteY3" fmla="*/ 848360 h 908925"/>
              <a:gd name="connsiteX4" fmla="*/ 499578 w 3435418"/>
              <a:gd name="connsiteY4" fmla="*/ 0 h 90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418" h="908925">
                <a:moveTo>
                  <a:pt x="499578" y="0"/>
                </a:moveTo>
                <a:lnTo>
                  <a:pt x="3435418" y="22465"/>
                </a:lnTo>
                <a:lnTo>
                  <a:pt x="2877028" y="908925"/>
                </a:lnTo>
                <a:lnTo>
                  <a:pt x="0" y="848360"/>
                </a:lnTo>
                <a:lnTo>
                  <a:pt x="499578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5">
            <a:extLst>
              <a:ext uri="{FF2B5EF4-FFF2-40B4-BE49-F238E27FC236}">
                <a16:creationId xmlns:a16="http://schemas.microsoft.com/office/drawing/2014/main" id="{E3881F08-A5A3-4B08-963F-6F5B98D34217}"/>
              </a:ext>
            </a:extLst>
          </p:cNvPr>
          <p:cNvSpPr/>
          <p:nvPr/>
        </p:nvSpPr>
        <p:spPr>
          <a:xfrm>
            <a:off x="5096670" y="4952441"/>
            <a:ext cx="4818854" cy="1312837"/>
          </a:xfrm>
          <a:custGeom>
            <a:avLst/>
            <a:gdLst>
              <a:gd name="connsiteX0" fmla="*/ 0 w 3517900"/>
              <a:gd name="connsiteY0" fmla="*/ 0 h 1397000"/>
              <a:gd name="connsiteX1" fmla="*/ 3517900 w 3517900"/>
              <a:gd name="connsiteY1" fmla="*/ 0 h 1397000"/>
              <a:gd name="connsiteX2" fmla="*/ 3517900 w 3517900"/>
              <a:gd name="connsiteY2" fmla="*/ 1397000 h 1397000"/>
              <a:gd name="connsiteX3" fmla="*/ 0 w 3517900"/>
              <a:gd name="connsiteY3" fmla="*/ 1397000 h 1397000"/>
              <a:gd name="connsiteX4" fmla="*/ 0 w 3517900"/>
              <a:gd name="connsiteY4" fmla="*/ 0 h 1397000"/>
              <a:gd name="connsiteX0" fmla="*/ 1435100 w 4953000"/>
              <a:gd name="connsiteY0" fmla="*/ 0 h 1409700"/>
              <a:gd name="connsiteX1" fmla="*/ 4953000 w 4953000"/>
              <a:gd name="connsiteY1" fmla="*/ 0 h 1409700"/>
              <a:gd name="connsiteX2" fmla="*/ 4953000 w 4953000"/>
              <a:gd name="connsiteY2" fmla="*/ 1397000 h 1409700"/>
              <a:gd name="connsiteX3" fmla="*/ 0 w 4953000"/>
              <a:gd name="connsiteY3" fmla="*/ 1409700 h 1409700"/>
              <a:gd name="connsiteX4" fmla="*/ 1435100 w 4953000"/>
              <a:gd name="connsiteY4" fmla="*/ 0 h 1409700"/>
              <a:gd name="connsiteX0" fmla="*/ 1435100 w 4953000"/>
              <a:gd name="connsiteY0" fmla="*/ 0 h 1422400"/>
              <a:gd name="connsiteX1" fmla="*/ 4953000 w 4953000"/>
              <a:gd name="connsiteY1" fmla="*/ 0 h 1422400"/>
              <a:gd name="connsiteX2" fmla="*/ 3683000 w 4953000"/>
              <a:gd name="connsiteY2" fmla="*/ 1422400 h 1422400"/>
              <a:gd name="connsiteX3" fmla="*/ 0 w 4953000"/>
              <a:gd name="connsiteY3" fmla="*/ 1409700 h 1422400"/>
              <a:gd name="connsiteX4" fmla="*/ 1435100 w 4953000"/>
              <a:gd name="connsiteY4" fmla="*/ 0 h 1422400"/>
              <a:gd name="connsiteX0" fmla="*/ 723900 w 4241800"/>
              <a:gd name="connsiteY0" fmla="*/ 0 h 1447800"/>
              <a:gd name="connsiteX1" fmla="*/ 4241800 w 4241800"/>
              <a:gd name="connsiteY1" fmla="*/ 0 h 1447800"/>
              <a:gd name="connsiteX2" fmla="*/ 2971800 w 4241800"/>
              <a:gd name="connsiteY2" fmla="*/ 1422400 h 1447800"/>
              <a:gd name="connsiteX3" fmla="*/ 0 w 4241800"/>
              <a:gd name="connsiteY3" fmla="*/ 1447800 h 1447800"/>
              <a:gd name="connsiteX4" fmla="*/ 723900 w 4241800"/>
              <a:gd name="connsiteY4" fmla="*/ 0 h 14478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71800 w 3771900"/>
              <a:gd name="connsiteY2" fmla="*/ 14732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723900 w 3771900"/>
              <a:gd name="connsiteY0" fmla="*/ 50800 h 1498600"/>
              <a:gd name="connsiteX1" fmla="*/ 3771900 w 3771900"/>
              <a:gd name="connsiteY1" fmla="*/ 0 h 1498600"/>
              <a:gd name="connsiteX2" fmla="*/ 2997200 w 3771900"/>
              <a:gd name="connsiteY2" fmla="*/ 1485900 h 1498600"/>
              <a:gd name="connsiteX3" fmla="*/ 0 w 3771900"/>
              <a:gd name="connsiteY3" fmla="*/ 1498600 h 1498600"/>
              <a:gd name="connsiteX4" fmla="*/ 723900 w 3771900"/>
              <a:gd name="connsiteY4" fmla="*/ 50800 h 1498600"/>
              <a:gd name="connsiteX0" fmla="*/ 491567 w 3539567"/>
              <a:gd name="connsiteY0" fmla="*/ 50800 h 1485900"/>
              <a:gd name="connsiteX1" fmla="*/ 3539567 w 3539567"/>
              <a:gd name="connsiteY1" fmla="*/ 0 h 1485900"/>
              <a:gd name="connsiteX2" fmla="*/ 2764867 w 3539567"/>
              <a:gd name="connsiteY2" fmla="*/ 1485900 h 1485900"/>
              <a:gd name="connsiteX3" fmla="*/ 0 w 3539567"/>
              <a:gd name="connsiteY3" fmla="*/ 905820 h 1485900"/>
              <a:gd name="connsiteX4" fmla="*/ 491567 w 3539567"/>
              <a:gd name="connsiteY4" fmla="*/ 50800 h 1485900"/>
              <a:gd name="connsiteX0" fmla="*/ 491567 w 3539567"/>
              <a:gd name="connsiteY0" fmla="*/ 50800 h 966385"/>
              <a:gd name="connsiteX1" fmla="*/ 3539567 w 3539567"/>
              <a:gd name="connsiteY1" fmla="*/ 0 h 966385"/>
              <a:gd name="connsiteX2" fmla="*/ 2877028 w 3539567"/>
              <a:gd name="connsiteY2" fmla="*/ 966385 h 966385"/>
              <a:gd name="connsiteX3" fmla="*/ 0 w 3539567"/>
              <a:gd name="connsiteY3" fmla="*/ 905820 h 966385"/>
              <a:gd name="connsiteX4" fmla="*/ 491567 w 3539567"/>
              <a:gd name="connsiteY4" fmla="*/ 50800 h 966385"/>
              <a:gd name="connsiteX0" fmla="*/ 491567 w 3507521"/>
              <a:gd name="connsiteY0" fmla="*/ 0 h 915585"/>
              <a:gd name="connsiteX1" fmla="*/ 3507521 w 3507521"/>
              <a:gd name="connsiteY1" fmla="*/ 29125 h 915585"/>
              <a:gd name="connsiteX2" fmla="*/ 2877028 w 3507521"/>
              <a:gd name="connsiteY2" fmla="*/ 915585 h 915585"/>
              <a:gd name="connsiteX3" fmla="*/ 0 w 3507521"/>
              <a:gd name="connsiteY3" fmla="*/ 855020 h 915585"/>
              <a:gd name="connsiteX4" fmla="*/ 491567 w 3507521"/>
              <a:gd name="connsiteY4" fmla="*/ 0 h 915585"/>
              <a:gd name="connsiteX0" fmla="*/ 491567 w 3435418"/>
              <a:gd name="connsiteY0" fmla="*/ 0 h 915585"/>
              <a:gd name="connsiteX1" fmla="*/ 3435418 w 3435418"/>
              <a:gd name="connsiteY1" fmla="*/ 29125 h 915585"/>
              <a:gd name="connsiteX2" fmla="*/ 2877028 w 3435418"/>
              <a:gd name="connsiteY2" fmla="*/ 915585 h 915585"/>
              <a:gd name="connsiteX3" fmla="*/ 0 w 3435418"/>
              <a:gd name="connsiteY3" fmla="*/ 855020 h 915585"/>
              <a:gd name="connsiteX4" fmla="*/ 491567 w 3435418"/>
              <a:gd name="connsiteY4" fmla="*/ 0 h 915585"/>
              <a:gd name="connsiteX0" fmla="*/ 499578 w 3435418"/>
              <a:gd name="connsiteY0" fmla="*/ 0 h 908925"/>
              <a:gd name="connsiteX1" fmla="*/ 3435418 w 3435418"/>
              <a:gd name="connsiteY1" fmla="*/ 22465 h 908925"/>
              <a:gd name="connsiteX2" fmla="*/ 2877028 w 3435418"/>
              <a:gd name="connsiteY2" fmla="*/ 908925 h 908925"/>
              <a:gd name="connsiteX3" fmla="*/ 0 w 3435418"/>
              <a:gd name="connsiteY3" fmla="*/ 848360 h 908925"/>
              <a:gd name="connsiteX4" fmla="*/ 499578 w 3435418"/>
              <a:gd name="connsiteY4" fmla="*/ 0 h 90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418" h="908925">
                <a:moveTo>
                  <a:pt x="499578" y="0"/>
                </a:moveTo>
                <a:lnTo>
                  <a:pt x="3435418" y="22465"/>
                </a:lnTo>
                <a:lnTo>
                  <a:pt x="2877028" y="908925"/>
                </a:lnTo>
                <a:lnTo>
                  <a:pt x="0" y="848360"/>
                </a:lnTo>
                <a:lnTo>
                  <a:pt x="499578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35F4C7-768F-4E39-BCEB-08312CAE565C}"/>
              </a:ext>
            </a:extLst>
          </p:cNvPr>
          <p:cNvSpPr txBox="1"/>
          <p:nvPr/>
        </p:nvSpPr>
        <p:spPr>
          <a:xfrm>
            <a:off x="6766413" y="3136968"/>
            <a:ext cx="3845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	Estructura de funcionamiento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38498A-DF07-479F-8B78-748D38AF6204}"/>
              </a:ext>
            </a:extLst>
          </p:cNvPr>
          <p:cNvSpPr txBox="1"/>
          <p:nvPr/>
        </p:nvSpPr>
        <p:spPr>
          <a:xfrm>
            <a:off x="7955561" y="1141705"/>
            <a:ext cx="2453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Aplicaciones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9D82ED-08E4-4F90-9078-57BE2E1B87CE}"/>
              </a:ext>
            </a:extLst>
          </p:cNvPr>
          <p:cNvSpPr txBox="1"/>
          <p:nvPr/>
        </p:nvSpPr>
        <p:spPr>
          <a:xfrm>
            <a:off x="5800328" y="5203938"/>
            <a:ext cx="336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Demo en directo</a:t>
            </a:r>
          </a:p>
        </p:txBody>
      </p:sp>
    </p:spTree>
    <p:extLst>
      <p:ext uri="{BB962C8B-B14F-4D97-AF65-F5344CB8AC3E}">
        <p14:creationId xmlns:p14="http://schemas.microsoft.com/office/powerpoint/2010/main" val="371736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808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C3E98-A963-443F-AC35-9507D316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FB2C4-F19B-4ABB-AFF6-3CD873B3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8" name="Picture 4" descr="How to Reduce Anxiety While Driving">
            <a:extLst>
              <a:ext uri="{FF2B5EF4-FFF2-40B4-BE49-F238E27FC236}">
                <a16:creationId xmlns:a16="http://schemas.microsoft.com/office/drawing/2014/main" id="{5295C8B0-33CC-40C4-B64D-D9357B95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A0374D-8101-4A8F-BF7F-7CA1B7232CA5}"/>
              </a:ext>
            </a:extLst>
          </p:cNvPr>
          <p:cNvSpPr txBox="1"/>
          <p:nvPr/>
        </p:nvSpPr>
        <p:spPr>
          <a:xfrm>
            <a:off x="293123" y="4927233"/>
            <a:ext cx="6698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¿Tienes problemas con el aparcado?</a:t>
            </a:r>
          </a:p>
          <a:p>
            <a:pPr algn="ctr"/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Nosotros SOLUCIONES</a:t>
            </a:r>
          </a:p>
        </p:txBody>
      </p:sp>
    </p:spTree>
    <p:extLst>
      <p:ext uri="{BB962C8B-B14F-4D97-AF65-F5344CB8AC3E}">
        <p14:creationId xmlns:p14="http://schemas.microsoft.com/office/powerpoint/2010/main" val="197459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1122D-0ED8-4684-8720-F2D640C7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93E8F-C5A2-4795-94E4-705057CE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2" name="Picture 4" descr="The SRE Model and Its Business Implications">
            <a:extLst>
              <a:ext uri="{FF2B5EF4-FFF2-40B4-BE49-F238E27FC236}">
                <a16:creationId xmlns:a16="http://schemas.microsoft.com/office/drawing/2014/main" id="{48628F4B-CF56-4C09-9236-F6A16CF7B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9D617E-5E23-4C83-966F-3F7C29FD3EF2}"/>
              </a:ext>
            </a:extLst>
          </p:cNvPr>
          <p:cNvSpPr txBox="1"/>
          <p:nvPr/>
        </p:nvSpPr>
        <p:spPr>
          <a:xfrm>
            <a:off x="581025" y="675321"/>
            <a:ext cx="4248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Adaptado al usuario</a:t>
            </a:r>
          </a:p>
        </p:txBody>
      </p:sp>
    </p:spTree>
    <p:extLst>
      <p:ext uri="{BB962C8B-B14F-4D97-AF65-F5344CB8AC3E}">
        <p14:creationId xmlns:p14="http://schemas.microsoft.com/office/powerpoint/2010/main" val="19696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929A41-E338-4E78-8AC3-024966DB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336390"/>
            <a:ext cx="6332416" cy="5838454"/>
          </a:xfrm>
          <a:custGeom>
            <a:avLst/>
            <a:gdLst/>
            <a:ahLst/>
            <a:cxnLst/>
            <a:rect l="l" t="t" r="r" b="b"/>
            <a:pathLst>
              <a:path w="6332416" h="5838454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Precios dinámicos: el secreto de las compras online - Marketing y Servicios">
            <a:extLst>
              <a:ext uri="{FF2B5EF4-FFF2-40B4-BE49-F238E27FC236}">
                <a16:creationId xmlns:a16="http://schemas.microsoft.com/office/drawing/2014/main" id="{CCE59EA3-E2D7-4A19-AF91-D5AF00D0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8CD747-D9C8-42E8-A650-977C66C7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61" y="2815579"/>
            <a:ext cx="7354326" cy="36390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66A90A-FD21-47A1-A59D-FEF77D4CC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0" y="132890"/>
            <a:ext cx="3562847" cy="32961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EC25DD3-98B0-4EBB-84EF-8D2F4C4E1ACC}"/>
              </a:ext>
            </a:extLst>
          </p:cNvPr>
          <p:cNvSpPr txBox="1"/>
          <p:nvPr/>
        </p:nvSpPr>
        <p:spPr>
          <a:xfrm>
            <a:off x="4149874" y="403363"/>
            <a:ext cx="7354325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38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24,14 €</a:t>
            </a:r>
          </a:p>
        </p:txBody>
      </p:sp>
    </p:spTree>
    <p:extLst>
      <p:ext uri="{BB962C8B-B14F-4D97-AF65-F5344CB8AC3E}">
        <p14:creationId xmlns:p14="http://schemas.microsoft.com/office/powerpoint/2010/main" val="372804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31EF2-4752-4B3D-BAC4-5DFDCB3A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15FFD-19FD-413C-94A5-679BF6E0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100" name="Picture 4" descr="Este futurista vehículo de Hyundai Mobis tiene modo cangrejo y será la base  de una nueva plataforma para vehículos eléctricos autónomos">
            <a:extLst>
              <a:ext uri="{FF2B5EF4-FFF2-40B4-BE49-F238E27FC236}">
                <a16:creationId xmlns:a16="http://schemas.microsoft.com/office/drawing/2014/main" id="{62731CE8-93C7-4E7D-B25D-2D2FD4CAB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71DBF4B-6A72-4F57-8B05-27646C610C88}"/>
              </a:ext>
            </a:extLst>
          </p:cNvPr>
          <p:cNvSpPr txBox="1"/>
          <p:nvPr/>
        </p:nvSpPr>
        <p:spPr>
          <a:xfrm>
            <a:off x="6019801" y="4695825"/>
            <a:ext cx="6000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Una nueva forma de </a:t>
            </a:r>
            <a:r>
              <a:rPr lang="es-ES" sz="8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aparcamiento</a:t>
            </a:r>
            <a:endParaRPr lang="es-E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2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2AC3B-4B39-4D48-818C-7DF94A84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923B7-706A-4275-952B-CD17FF7A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29D01C1-8DCB-4FA2-B0CB-218E2405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9498C9-6909-4CAE-B650-CFE2E8CC5787}"/>
              </a:ext>
            </a:extLst>
          </p:cNvPr>
          <p:cNvSpPr txBox="1"/>
          <p:nvPr/>
        </p:nvSpPr>
        <p:spPr>
          <a:xfrm>
            <a:off x="114737" y="5588957"/>
            <a:ext cx="5981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Ampliamente versátil</a:t>
            </a:r>
          </a:p>
        </p:txBody>
      </p:sp>
    </p:spTree>
    <p:extLst>
      <p:ext uri="{BB962C8B-B14F-4D97-AF65-F5344CB8AC3E}">
        <p14:creationId xmlns:p14="http://schemas.microsoft.com/office/powerpoint/2010/main" val="2095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76AED-9606-467B-B5C4-8F377F9D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7EB4-883D-43CB-B8A7-92A63EE0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 descr="La pila de combustible de hidrógeno llega a Marte: así produce oxígeno el  robot Perseverance a partir de CO₂">
            <a:extLst>
              <a:ext uri="{FF2B5EF4-FFF2-40B4-BE49-F238E27FC236}">
                <a16:creationId xmlns:a16="http://schemas.microsoft.com/office/drawing/2014/main" id="{D4F3C969-0A70-4A79-BE5B-78FA215F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EE32643-1EB5-4D47-BB06-620084BCB8F4}"/>
              </a:ext>
            </a:extLst>
          </p:cNvPr>
          <p:cNvSpPr txBox="1"/>
          <p:nvPr/>
        </p:nvSpPr>
        <p:spPr>
          <a:xfrm>
            <a:off x="6600825" y="4787946"/>
            <a:ext cx="5276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 Light" panose="020B0303020204020204" pitchFamily="34" charset="0"/>
              </a:rPr>
              <a:t>IMPLEMENTACIÓN SIN LÍMITES</a:t>
            </a:r>
          </a:p>
        </p:txBody>
      </p:sp>
    </p:spTree>
    <p:extLst>
      <p:ext uri="{BB962C8B-B14F-4D97-AF65-F5344CB8AC3E}">
        <p14:creationId xmlns:p14="http://schemas.microsoft.com/office/powerpoint/2010/main" val="146328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5EEA5-B456-45A7-945A-F2AD3126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9A1D7-9A48-4217-8EF5-6C0CA646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483AE-729E-40C9-BCBC-05F262E81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33"/>
          <a:stretch/>
        </p:blipFill>
        <p:spPr>
          <a:xfrm>
            <a:off x="1581150" y="-27038"/>
            <a:ext cx="9572625" cy="69120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44C241-BE09-4F0E-B124-67B149A3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142" y="-27038"/>
            <a:ext cx="1136570" cy="69120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0B838A-CAA3-4F7D-BC63-0F9CC9CC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41" y="-27037"/>
            <a:ext cx="1619791" cy="69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37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Bahnschrift Light SemiCondensed</vt:lpstr>
      <vt:lpstr>Britannic Bold</vt:lpstr>
      <vt:lpstr>Century Gothic</vt:lpstr>
      <vt:lpstr>Corbel Light</vt:lpstr>
      <vt:lpstr>Wingdings 2</vt:lpstr>
      <vt:lpstr>Citable</vt:lpstr>
      <vt:lpstr>PARKING DISTANCE ASSISTANT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DISTANCE ASSISTANT</dc:title>
  <dc:creator>serleodon@alum.us.es</dc:creator>
  <cp:lastModifiedBy>Álvaro García Lora</cp:lastModifiedBy>
  <cp:revision>10</cp:revision>
  <dcterms:created xsi:type="dcterms:W3CDTF">2021-12-13T21:46:00Z</dcterms:created>
  <dcterms:modified xsi:type="dcterms:W3CDTF">2021-12-17T11:20:27Z</dcterms:modified>
</cp:coreProperties>
</file>