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44" r:id="rId3"/>
    <p:sldMasterId id="2147483745" r:id="rId4"/>
    <p:sldMasterId id="2147483746" r:id="rId5"/>
    <p:sldMasterId id="2147483747" r:id="rId6"/>
    <p:sldMasterId id="2147483748" r:id="rId7"/>
    <p:sldMasterId id="2147483749" r:id="rId8"/>
    <p:sldMasterId id="2147483750" r:id="rId9"/>
    <p:sldMasterId id="214748375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8.xml"/><Relationship Id="rId21" Type="http://schemas.openxmlformats.org/officeDocument/2006/relationships/slide" Target="slides/slide10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8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7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9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6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6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6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7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7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7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7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7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7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7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7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7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7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7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8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8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8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8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8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8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8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8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8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8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8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8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8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8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8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9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9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9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9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9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9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9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9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9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9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9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9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9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9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9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9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9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9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0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0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0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10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0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0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0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0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0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10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0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0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0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0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0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0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0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0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3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/>
          <p:nvPr>
            <p:ph idx="1" type="body"/>
          </p:nvPr>
        </p:nvSpPr>
        <p:spPr>
          <a:xfrm>
            <a:off x="5140080" y="354240"/>
            <a:ext cx="1920600" cy="22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Google Shape;160;p40"/>
          <p:cNvSpPr txBox="1"/>
          <p:nvPr>
            <p:ph idx="2" type="body"/>
          </p:nvPr>
        </p:nvSpPr>
        <p:spPr>
          <a:xfrm>
            <a:off x="6198480" y="2357640"/>
            <a:ext cx="1920600" cy="22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Google Shape;161;p40"/>
          <p:cNvSpPr txBox="1"/>
          <p:nvPr>
            <p:ph idx="3" type="body"/>
          </p:nvPr>
        </p:nvSpPr>
        <p:spPr>
          <a:xfrm>
            <a:off x="5140080" y="4360680"/>
            <a:ext cx="1920600" cy="22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Google Shape;162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/>
          <p:nvPr>
            <p:ph idx="1"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3" name="Google Shape;213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4" name="Google Shape;264;p6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9"/>
          <p:cNvSpPr txBox="1"/>
          <p:nvPr>
            <p:ph idx="1" type="body"/>
          </p:nvPr>
        </p:nvSpPr>
        <p:spPr>
          <a:xfrm>
            <a:off x="323640" y="33264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5" name="Google Shape;315;p7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6" name="Google Shape;366;p9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6.png"/><Relationship Id="rId5" Type="http://schemas.openxmlformats.org/officeDocument/2006/relationships/image" Target="../media/image18.jpg"/><Relationship Id="rId6" Type="http://schemas.openxmlformats.org/officeDocument/2006/relationships/image" Target="../media/image14.jp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05"/>
          <p:cNvGrpSpPr/>
          <p:nvPr/>
        </p:nvGrpSpPr>
        <p:grpSpPr>
          <a:xfrm>
            <a:off x="-347400" y="2866320"/>
            <a:ext cx="12209515" cy="5233680"/>
            <a:chOff x="-347400" y="2866320"/>
            <a:chExt cx="12209515" cy="5233680"/>
          </a:xfrm>
        </p:grpSpPr>
        <p:sp>
          <p:nvSpPr>
            <p:cNvPr id="420" name="Google Shape;420;p105"/>
            <p:cNvSpPr/>
            <p:nvPr/>
          </p:nvSpPr>
          <p:spPr>
            <a:xfrm>
              <a:off x="-347400" y="2866320"/>
              <a:ext cx="12191760" cy="91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FLASH CARDS PROJECT</a:t>
              </a:r>
              <a:endParaRPr b="0" i="0" sz="5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5"/>
            <p:cNvSpPr/>
            <p:nvPr/>
          </p:nvSpPr>
          <p:spPr>
            <a:xfrm>
              <a:off x="-329585" y="4134255"/>
              <a:ext cx="12191700" cy="3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Developed By FenyX IT Academy</a:t>
              </a:r>
              <a:endParaRPr b="0" i="0" sz="187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" name="Google Shape;422;p105"/>
            <p:cNvGrpSpPr/>
            <p:nvPr/>
          </p:nvGrpSpPr>
          <p:grpSpPr>
            <a:xfrm>
              <a:off x="4975920" y="7667280"/>
              <a:ext cx="1684080" cy="432720"/>
              <a:chOff x="4975920" y="7667280"/>
              <a:chExt cx="1684080" cy="432720"/>
            </a:xfrm>
          </p:grpSpPr>
          <p:sp>
            <p:nvSpPr>
              <p:cNvPr id="423" name="Google Shape;423;p105"/>
              <p:cNvSpPr/>
              <p:nvPr/>
            </p:nvSpPr>
            <p:spPr>
              <a:xfrm>
                <a:off x="4975920" y="7667280"/>
                <a:ext cx="1684080" cy="432720"/>
              </a:xfrm>
              <a:custGeom>
                <a:rect b="b" l="l" r="r" t="t"/>
                <a:pathLst>
                  <a:path extrusionOk="0" h="3118484" w="12134850">
                    <a:moveTo>
                      <a:pt x="10575608" y="3118485"/>
                    </a:moveTo>
                    <a:lnTo>
                      <a:pt x="1559243" y="3118485"/>
                    </a:lnTo>
                    <a:cubicBezTo>
                      <a:pt x="699135" y="3118485"/>
                      <a:pt x="0" y="2419350"/>
                      <a:pt x="0" y="1559243"/>
                    </a:cubicBezTo>
                    <a:cubicBezTo>
                      <a:pt x="0" y="699135"/>
                      <a:pt x="699135" y="0"/>
                      <a:pt x="1559243" y="0"/>
                    </a:cubicBezTo>
                    <a:lnTo>
                      <a:pt x="10575608" y="0"/>
                    </a:lnTo>
                    <a:cubicBezTo>
                      <a:pt x="11435715" y="0"/>
                      <a:pt x="12134850" y="699135"/>
                      <a:pt x="12134850" y="1559243"/>
                    </a:cubicBezTo>
                    <a:cubicBezTo>
                      <a:pt x="12134850" y="2419350"/>
                      <a:pt x="11435715" y="3118485"/>
                      <a:pt x="10575608" y="3118485"/>
                    </a:cubicBezTo>
                    <a:close/>
                    <a:moveTo>
                      <a:pt x="1559243" y="135255"/>
                    </a:moveTo>
                    <a:cubicBezTo>
                      <a:pt x="774383" y="135255"/>
                      <a:pt x="135255" y="774383"/>
                      <a:pt x="135255" y="1559243"/>
                    </a:cubicBezTo>
                    <a:cubicBezTo>
                      <a:pt x="135255" y="2344103"/>
                      <a:pt x="773430" y="2983230"/>
                      <a:pt x="1559243" y="2983230"/>
                    </a:cubicBezTo>
                    <a:lnTo>
                      <a:pt x="10575608" y="2983230"/>
                    </a:lnTo>
                    <a:cubicBezTo>
                      <a:pt x="11360467" y="2983230"/>
                      <a:pt x="11999595" y="2344103"/>
                      <a:pt x="11999595" y="1559243"/>
                    </a:cubicBezTo>
                    <a:cubicBezTo>
                      <a:pt x="11999595" y="774383"/>
                      <a:pt x="11361420" y="135255"/>
                      <a:pt x="10575608" y="135255"/>
                    </a:cubicBezTo>
                    <a:lnTo>
                      <a:pt x="1559243" y="1352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4" name="Google Shape;424;p105"/>
              <p:cNvGrpSpPr/>
              <p:nvPr/>
            </p:nvGrpSpPr>
            <p:grpSpPr>
              <a:xfrm>
                <a:off x="5221080" y="7761240"/>
                <a:ext cx="1241280" cy="244800"/>
                <a:chOff x="5221080" y="7761240"/>
                <a:chExt cx="1241280" cy="244800"/>
              </a:xfrm>
            </p:grpSpPr>
            <p:sp>
              <p:nvSpPr>
                <p:cNvPr id="425" name="Google Shape;425;p105"/>
                <p:cNvSpPr/>
                <p:nvPr/>
              </p:nvSpPr>
              <p:spPr>
                <a:xfrm>
                  <a:off x="5756760" y="7761240"/>
                  <a:ext cx="536040" cy="235080"/>
                </a:xfrm>
                <a:custGeom>
                  <a:rect b="b" l="l" r="r" t="t"/>
                  <a:pathLst>
                    <a:path extrusionOk="0" h="1695450" w="3864292">
                      <a:moveTo>
                        <a:pt x="1693545" y="286703"/>
                      </a:moveTo>
                      <a:lnTo>
                        <a:pt x="1693545" y="767715"/>
                      </a:lnTo>
                      <a:lnTo>
                        <a:pt x="1858327" y="767715"/>
                      </a:lnTo>
                      <a:cubicBezTo>
                        <a:pt x="1977390" y="767715"/>
                        <a:pt x="2056447" y="759143"/>
                        <a:pt x="2096452" y="741045"/>
                      </a:cubicBezTo>
                      <a:cubicBezTo>
                        <a:pt x="2136458" y="722948"/>
                        <a:pt x="2167890" y="695325"/>
                        <a:pt x="2190750" y="658178"/>
                      </a:cubicBezTo>
                      <a:cubicBezTo>
                        <a:pt x="2213610" y="620078"/>
                        <a:pt x="2225040" y="576263"/>
                        <a:pt x="2225040" y="526733"/>
                      </a:cubicBezTo>
                      <a:cubicBezTo>
                        <a:pt x="2225040" y="464820"/>
                        <a:pt x="2208847" y="414338"/>
                        <a:pt x="2177415" y="374333"/>
                      </a:cubicBezTo>
                      <a:cubicBezTo>
                        <a:pt x="2145030" y="334328"/>
                        <a:pt x="2105025" y="309563"/>
                        <a:pt x="2056447" y="299085"/>
                      </a:cubicBezTo>
                      <a:cubicBezTo>
                        <a:pt x="2020252" y="291465"/>
                        <a:pt x="1947863" y="287655"/>
                        <a:pt x="1839277" y="287655"/>
                      </a:cubicBezTo>
                      <a:lnTo>
                        <a:pt x="1693545" y="287655"/>
                      </a:lnTo>
                      <a:close/>
                      <a:moveTo>
                        <a:pt x="301943" y="286703"/>
                      </a:moveTo>
                      <a:lnTo>
                        <a:pt x="301943" y="767715"/>
                      </a:lnTo>
                      <a:lnTo>
                        <a:pt x="466725" y="767715"/>
                      </a:lnTo>
                      <a:cubicBezTo>
                        <a:pt x="585788" y="767715"/>
                        <a:pt x="664845" y="759143"/>
                        <a:pt x="704850" y="741045"/>
                      </a:cubicBezTo>
                      <a:cubicBezTo>
                        <a:pt x="744855" y="722948"/>
                        <a:pt x="776288" y="695325"/>
                        <a:pt x="799147" y="658178"/>
                      </a:cubicBezTo>
                      <a:cubicBezTo>
                        <a:pt x="822007" y="620078"/>
                        <a:pt x="833438" y="576263"/>
                        <a:pt x="833438" y="526733"/>
                      </a:cubicBezTo>
                      <a:cubicBezTo>
                        <a:pt x="833438" y="464820"/>
                        <a:pt x="817245" y="414338"/>
                        <a:pt x="785813" y="374333"/>
                      </a:cubicBezTo>
                      <a:cubicBezTo>
                        <a:pt x="753427" y="334328"/>
                        <a:pt x="713422" y="309563"/>
                        <a:pt x="664845" y="299085"/>
                      </a:cubicBezTo>
                      <a:cubicBezTo>
                        <a:pt x="628650" y="291465"/>
                        <a:pt x="556260" y="287655"/>
                        <a:pt x="447675" y="287655"/>
                      </a:cubicBezTo>
                      <a:lnTo>
                        <a:pt x="301943" y="287655"/>
                      </a:lnTo>
                      <a:close/>
                      <a:moveTo>
                        <a:pt x="2676525" y="0"/>
                      </a:moveTo>
                      <a:lnTo>
                        <a:pt x="3864293" y="0"/>
                      </a:lnTo>
                      <a:lnTo>
                        <a:pt x="3864293" y="286703"/>
                      </a:lnTo>
                      <a:lnTo>
                        <a:pt x="3422333" y="286703"/>
                      </a:lnTo>
                      <a:lnTo>
                        <a:pt x="3422333" y="1695450"/>
                      </a:lnTo>
                      <a:lnTo>
                        <a:pt x="3120390" y="1695450"/>
                      </a:lnTo>
                      <a:lnTo>
                        <a:pt x="3120390" y="286703"/>
                      </a:lnTo>
                      <a:lnTo>
                        <a:pt x="2676525" y="286703"/>
                      </a:lnTo>
                      <a:lnTo>
                        <a:pt x="2676525" y="0"/>
                      </a:lnTo>
                      <a:lnTo>
                        <a:pt x="2676525" y="0"/>
                      </a:lnTo>
                      <a:close/>
                      <a:moveTo>
                        <a:pt x="1392555" y="0"/>
                      </a:moveTo>
                      <a:lnTo>
                        <a:pt x="1876425" y="0"/>
                      </a:lnTo>
                      <a:cubicBezTo>
                        <a:pt x="2060257" y="0"/>
                        <a:pt x="2179320" y="8573"/>
                        <a:pt x="2235518" y="25718"/>
                      </a:cubicBezTo>
                      <a:cubicBezTo>
                        <a:pt x="2321243" y="51435"/>
                        <a:pt x="2392680" y="106680"/>
                        <a:pt x="2450783" y="191453"/>
                      </a:cubicBezTo>
                      <a:cubicBezTo>
                        <a:pt x="2508885" y="276225"/>
                        <a:pt x="2537460" y="386715"/>
                        <a:pt x="2537460" y="521970"/>
                      </a:cubicBezTo>
                      <a:cubicBezTo>
                        <a:pt x="2537460" y="625793"/>
                        <a:pt x="2521268" y="713423"/>
                        <a:pt x="2487930" y="784860"/>
                      </a:cubicBezTo>
                      <a:cubicBezTo>
                        <a:pt x="2454593" y="855345"/>
                        <a:pt x="2412683" y="911543"/>
                        <a:pt x="2361247" y="951548"/>
                      </a:cubicBezTo>
                      <a:cubicBezTo>
                        <a:pt x="2309813" y="991553"/>
                        <a:pt x="2257425" y="1019175"/>
                        <a:pt x="2205038" y="1031558"/>
                      </a:cubicBezTo>
                      <a:cubicBezTo>
                        <a:pt x="2132647" y="1047750"/>
                        <a:pt x="2028825" y="1055370"/>
                        <a:pt x="1891665" y="1055370"/>
                      </a:cubicBezTo>
                      <a:lnTo>
                        <a:pt x="1694497" y="1055370"/>
                      </a:lnTo>
                      <a:lnTo>
                        <a:pt x="1694497" y="1694498"/>
                      </a:lnTo>
                      <a:lnTo>
                        <a:pt x="1392555" y="1694498"/>
                      </a:lnTo>
                      <a:lnTo>
                        <a:pt x="1392555" y="0"/>
                      </a:lnTo>
                      <a:lnTo>
                        <a:pt x="1392555" y="0"/>
                      </a:lnTo>
                      <a:close/>
                      <a:moveTo>
                        <a:pt x="0" y="0"/>
                      </a:moveTo>
                      <a:lnTo>
                        <a:pt x="483870" y="0"/>
                      </a:lnTo>
                      <a:cubicBezTo>
                        <a:pt x="667702" y="0"/>
                        <a:pt x="786765" y="8573"/>
                        <a:pt x="842963" y="25718"/>
                      </a:cubicBezTo>
                      <a:cubicBezTo>
                        <a:pt x="928688" y="51435"/>
                        <a:pt x="1000125" y="106680"/>
                        <a:pt x="1058227" y="191453"/>
                      </a:cubicBezTo>
                      <a:cubicBezTo>
                        <a:pt x="1116330" y="276225"/>
                        <a:pt x="1144905" y="386715"/>
                        <a:pt x="1144905" y="521970"/>
                      </a:cubicBezTo>
                      <a:cubicBezTo>
                        <a:pt x="1144905" y="625793"/>
                        <a:pt x="1128713" y="713423"/>
                        <a:pt x="1095375" y="784860"/>
                      </a:cubicBezTo>
                      <a:cubicBezTo>
                        <a:pt x="1062038" y="855345"/>
                        <a:pt x="1020127" y="911543"/>
                        <a:pt x="968693" y="951548"/>
                      </a:cubicBezTo>
                      <a:cubicBezTo>
                        <a:pt x="917257" y="991553"/>
                        <a:pt x="864870" y="1019175"/>
                        <a:pt x="812482" y="1031558"/>
                      </a:cubicBezTo>
                      <a:cubicBezTo>
                        <a:pt x="740093" y="1047750"/>
                        <a:pt x="636270" y="1055370"/>
                        <a:pt x="499110" y="1055370"/>
                      </a:cubicBezTo>
                      <a:lnTo>
                        <a:pt x="301943" y="1055370"/>
                      </a:lnTo>
                      <a:lnTo>
                        <a:pt x="301943" y="1694498"/>
                      </a:lnTo>
                      <a:lnTo>
                        <a:pt x="0" y="169449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26" name="Google Shape;426;p105"/>
                <p:cNvGrpSpPr/>
                <p:nvPr/>
              </p:nvGrpSpPr>
              <p:grpSpPr>
                <a:xfrm>
                  <a:off x="5221080" y="7770600"/>
                  <a:ext cx="1241280" cy="235440"/>
                  <a:chOff x="5221080" y="7770600"/>
                  <a:chExt cx="1241280" cy="235440"/>
                </a:xfrm>
              </p:grpSpPr>
              <p:sp>
                <p:nvSpPr>
                  <p:cNvPr id="427" name="Google Shape;427;p105"/>
                  <p:cNvSpPr/>
                  <p:nvPr/>
                </p:nvSpPr>
                <p:spPr>
                  <a:xfrm>
                    <a:off x="5221080" y="7770600"/>
                    <a:ext cx="195840" cy="235440"/>
                  </a:xfrm>
                  <a:custGeom>
                    <a:rect b="b" l="l" r="r" t="t"/>
                    <a:pathLst>
                      <a:path extrusionOk="0" h="1835467" w="1414462">
                        <a:moveTo>
                          <a:pt x="1288732" y="1835468"/>
                        </a:moveTo>
                        <a:lnTo>
                          <a:pt x="689610" y="365760"/>
                        </a:lnTo>
                        <a:lnTo>
                          <a:pt x="126683" y="1798320"/>
                        </a:lnTo>
                        <a:lnTo>
                          <a:pt x="0" y="1747838"/>
                        </a:lnTo>
                        <a:lnTo>
                          <a:pt x="687705" y="0"/>
                        </a:lnTo>
                        <a:lnTo>
                          <a:pt x="1414463" y="17849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</p:sp>
              <p:grpSp>
                <p:nvGrpSpPr>
                  <p:cNvPr id="428" name="Google Shape;428;p105"/>
                  <p:cNvGrpSpPr/>
                  <p:nvPr/>
                </p:nvGrpSpPr>
                <p:grpSpPr>
                  <a:xfrm>
                    <a:off x="5446080" y="7770600"/>
                    <a:ext cx="1016280" cy="235440"/>
                    <a:chOff x="5446080" y="7770600"/>
                    <a:chExt cx="1016280" cy="235440"/>
                  </a:xfrm>
                </p:grpSpPr>
                <p:sp>
                  <p:nvSpPr>
                    <p:cNvPr id="429" name="Google Shape;429;p105"/>
                    <p:cNvSpPr/>
                    <p:nvPr/>
                  </p:nvSpPr>
                  <p:spPr>
                    <a:xfrm>
                      <a:off x="5446080" y="7770600"/>
                      <a:ext cx="112680" cy="235440"/>
                    </a:xfrm>
                    <a:custGeom>
                      <a:rect b="b" l="l" r="r" t="t"/>
                      <a:pathLst>
                        <a:path extrusionOk="0" h="1697354" w="815339">
                          <a:moveTo>
                            <a:pt x="815340" y="1697355"/>
                          </a:moveTo>
                          <a:lnTo>
                            <a:pt x="0" y="1697355"/>
                          </a:lnTo>
                          <a:lnTo>
                            <a:pt x="37147" y="0"/>
                          </a:lnTo>
                          <a:lnTo>
                            <a:pt x="172402" y="3810"/>
                          </a:lnTo>
                          <a:lnTo>
                            <a:pt x="139065" y="1561148"/>
                          </a:lnTo>
                          <a:lnTo>
                            <a:pt x="815340" y="156114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</p:sp>
                <p:grpSp>
                  <p:nvGrpSpPr>
                    <p:cNvPr id="430" name="Google Shape;430;p105"/>
                    <p:cNvGrpSpPr/>
                    <p:nvPr/>
                  </p:nvGrpSpPr>
                  <p:grpSpPr>
                    <a:xfrm>
                      <a:off x="5596560" y="7770600"/>
                      <a:ext cx="865800" cy="235440"/>
                      <a:chOff x="5596560" y="7770600"/>
                      <a:chExt cx="865800" cy="235440"/>
                    </a:xfrm>
                  </p:grpSpPr>
                  <p:sp>
                    <p:nvSpPr>
                      <p:cNvPr id="431" name="Google Shape;431;p105"/>
                      <p:cNvSpPr/>
                      <p:nvPr/>
                    </p:nvSpPr>
                    <p:spPr>
                      <a:xfrm>
                        <a:off x="5596560" y="7770600"/>
                        <a:ext cx="122040" cy="235440"/>
                      </a:xfrm>
                      <a:custGeom>
                        <a:rect b="b" l="l" r="r" t="t"/>
                        <a:pathLst>
                          <a:path extrusionOk="0" h="1697354" w="882967">
                            <a:moveTo>
                              <a:pt x="882967" y="1697355"/>
                            </a:moveTo>
                            <a:lnTo>
                              <a:pt x="0" y="1697355"/>
                            </a:lnTo>
                            <a:lnTo>
                              <a:pt x="40005" y="0"/>
                            </a:lnTo>
                            <a:lnTo>
                              <a:pt x="175260" y="3810"/>
                            </a:lnTo>
                            <a:lnTo>
                              <a:pt x="138113" y="1561148"/>
                            </a:lnTo>
                            <a:lnTo>
                              <a:pt x="882967" y="156114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432" name="Google Shape;432;p105"/>
                      <p:cNvSpPr/>
                      <p:nvPr/>
                    </p:nvSpPr>
                    <p:spPr>
                      <a:xfrm>
                        <a:off x="6246360" y="7940160"/>
                        <a:ext cx="216000" cy="56160"/>
                      </a:xfrm>
                      <a:custGeom>
                        <a:rect b="b" l="l" r="r" t="t"/>
                        <a:pathLst>
                          <a:path extrusionOk="0" h="407670" w="1559242">
                            <a:moveTo>
                              <a:pt x="0" y="324803"/>
                            </a:moveTo>
                            <a:lnTo>
                              <a:pt x="88582" y="324803"/>
                            </a:lnTo>
                            <a:lnTo>
                              <a:pt x="88582" y="400050"/>
                            </a:lnTo>
                            <a:lnTo>
                              <a:pt x="0" y="400050"/>
                            </a:lnTo>
                            <a:lnTo>
                              <a:pt x="0" y="324803"/>
                            </a:lnTo>
                            <a:lnTo>
                              <a:pt x="0" y="324803"/>
                            </a:lnTo>
                            <a:close/>
                            <a:moveTo>
                              <a:pt x="851535" y="68580"/>
                            </a:moveTo>
                            <a:cubicBezTo>
                              <a:pt x="813435" y="68580"/>
                              <a:pt x="782003" y="80010"/>
                              <a:pt x="758190" y="101918"/>
                            </a:cubicBezTo>
                            <a:cubicBezTo>
                              <a:pt x="734378" y="124778"/>
                              <a:pt x="722947" y="158115"/>
                              <a:pt x="722947" y="203835"/>
                            </a:cubicBezTo>
                            <a:cubicBezTo>
                              <a:pt x="722947" y="248603"/>
                              <a:pt x="735330" y="281940"/>
                              <a:pt x="759143" y="304800"/>
                            </a:cubicBezTo>
                            <a:cubicBezTo>
                              <a:pt x="782955" y="327660"/>
                              <a:pt x="814388" y="339090"/>
                              <a:pt x="851535" y="339090"/>
                            </a:cubicBezTo>
                            <a:cubicBezTo>
                              <a:pt x="888682" y="339090"/>
                              <a:pt x="919163" y="327660"/>
                              <a:pt x="942976" y="304800"/>
                            </a:cubicBezTo>
                            <a:cubicBezTo>
                              <a:pt x="966788" y="281940"/>
                              <a:pt x="979170" y="247650"/>
                              <a:pt x="979170" y="201930"/>
                            </a:cubicBezTo>
                            <a:cubicBezTo>
                              <a:pt x="979170" y="157163"/>
                              <a:pt x="967740" y="122873"/>
                              <a:pt x="943928" y="100965"/>
                            </a:cubicBezTo>
                            <a:cubicBezTo>
                              <a:pt x="920115" y="79058"/>
                              <a:pt x="889635" y="68580"/>
                              <a:pt x="851535" y="68580"/>
                            </a:cubicBezTo>
                            <a:lnTo>
                              <a:pt x="851535" y="68580"/>
                            </a:lnTo>
                            <a:close/>
                            <a:moveTo>
                              <a:pt x="1113472" y="6668"/>
                            </a:moveTo>
                            <a:lnTo>
                              <a:pt x="1252538" y="6668"/>
                            </a:lnTo>
                            <a:lnTo>
                              <a:pt x="1336357" y="275273"/>
                            </a:lnTo>
                            <a:lnTo>
                              <a:pt x="1419226" y="6668"/>
                            </a:lnTo>
                            <a:lnTo>
                              <a:pt x="1559243" y="6668"/>
                            </a:lnTo>
                            <a:lnTo>
                              <a:pt x="1559243" y="400050"/>
                            </a:lnTo>
                            <a:lnTo>
                              <a:pt x="1472565" y="400050"/>
                            </a:lnTo>
                            <a:lnTo>
                              <a:pt x="1472565" y="90488"/>
                            </a:lnTo>
                            <a:lnTo>
                              <a:pt x="1381126" y="400050"/>
                            </a:lnTo>
                            <a:lnTo>
                              <a:pt x="1291590" y="400050"/>
                            </a:lnTo>
                            <a:lnTo>
                              <a:pt x="1200151" y="90488"/>
                            </a:lnTo>
                            <a:lnTo>
                              <a:pt x="1200151" y="400050"/>
                            </a:lnTo>
                            <a:lnTo>
                              <a:pt x="1113472" y="400050"/>
                            </a:lnTo>
                            <a:lnTo>
                              <a:pt x="1113472" y="6668"/>
                            </a:lnTo>
                            <a:lnTo>
                              <a:pt x="1113472" y="6668"/>
                            </a:lnTo>
                            <a:close/>
                            <a:moveTo>
                              <a:pt x="850582" y="0"/>
                            </a:moveTo>
                            <a:cubicBezTo>
                              <a:pt x="918210" y="0"/>
                              <a:pt x="973455" y="18098"/>
                              <a:pt x="1013460" y="54293"/>
                            </a:cubicBezTo>
                            <a:cubicBezTo>
                              <a:pt x="1054418" y="90488"/>
                              <a:pt x="1074420" y="140018"/>
                              <a:pt x="1074420" y="203835"/>
                            </a:cubicBezTo>
                            <a:cubicBezTo>
                              <a:pt x="1074420" y="267653"/>
                              <a:pt x="1054418" y="317183"/>
                              <a:pt x="1013460" y="352425"/>
                            </a:cubicBezTo>
                            <a:cubicBezTo>
                              <a:pt x="972503" y="388620"/>
                              <a:pt x="919163" y="405765"/>
                              <a:pt x="850582" y="405765"/>
                            </a:cubicBezTo>
                            <a:cubicBezTo>
                              <a:pt x="782003" y="405765"/>
                              <a:pt x="727710" y="387668"/>
                              <a:pt x="686753" y="352425"/>
                            </a:cubicBezTo>
                            <a:cubicBezTo>
                              <a:pt x="645795" y="317183"/>
                              <a:pt x="625793" y="267653"/>
                              <a:pt x="625793" y="204788"/>
                            </a:cubicBezTo>
                            <a:cubicBezTo>
                              <a:pt x="625793" y="164783"/>
                              <a:pt x="632460" y="131445"/>
                              <a:pt x="646747" y="103823"/>
                            </a:cubicBezTo>
                            <a:cubicBezTo>
                              <a:pt x="657226" y="83820"/>
                              <a:pt x="671513" y="65723"/>
                              <a:pt x="689610" y="49530"/>
                            </a:cubicBezTo>
                            <a:cubicBezTo>
                              <a:pt x="707707" y="33338"/>
                              <a:pt x="727710" y="21908"/>
                              <a:pt x="749618" y="14288"/>
                            </a:cubicBezTo>
                            <a:cubicBezTo>
                              <a:pt x="779145" y="5715"/>
                              <a:pt x="812482" y="0"/>
                              <a:pt x="850582" y="0"/>
                            </a:cubicBezTo>
                            <a:lnTo>
                              <a:pt x="850582" y="0"/>
                            </a:lnTo>
                            <a:close/>
                            <a:moveTo>
                              <a:pt x="376238" y="0"/>
                            </a:moveTo>
                            <a:cubicBezTo>
                              <a:pt x="432435" y="0"/>
                              <a:pt x="478155" y="14288"/>
                              <a:pt x="513398" y="42863"/>
                            </a:cubicBezTo>
                            <a:cubicBezTo>
                              <a:pt x="534353" y="60008"/>
                              <a:pt x="550545" y="83820"/>
                              <a:pt x="561023" y="115253"/>
                            </a:cubicBezTo>
                            <a:lnTo>
                              <a:pt x="468630" y="134303"/>
                            </a:lnTo>
                            <a:cubicBezTo>
                              <a:pt x="462915" y="114300"/>
                              <a:pt x="451485" y="98108"/>
                              <a:pt x="434340" y="85725"/>
                            </a:cubicBezTo>
                            <a:cubicBezTo>
                              <a:pt x="417195" y="74295"/>
                              <a:pt x="396240" y="67628"/>
                              <a:pt x="371475" y="67628"/>
                            </a:cubicBezTo>
                            <a:cubicBezTo>
                              <a:pt x="337185" y="67628"/>
                              <a:pt x="309563" y="78105"/>
                              <a:pt x="288607" y="99060"/>
                            </a:cubicBezTo>
                            <a:cubicBezTo>
                              <a:pt x="267653" y="120015"/>
                              <a:pt x="256223" y="154305"/>
                              <a:pt x="256223" y="200978"/>
                            </a:cubicBezTo>
                            <a:cubicBezTo>
                              <a:pt x="256223" y="250508"/>
                              <a:pt x="266700" y="285750"/>
                              <a:pt x="287655" y="307658"/>
                            </a:cubicBezTo>
                            <a:cubicBezTo>
                              <a:pt x="308610" y="328613"/>
                              <a:pt x="336232" y="339090"/>
                              <a:pt x="369570" y="339090"/>
                            </a:cubicBezTo>
                            <a:cubicBezTo>
                              <a:pt x="394335" y="339090"/>
                              <a:pt x="415290" y="332423"/>
                              <a:pt x="433388" y="319088"/>
                            </a:cubicBezTo>
                            <a:cubicBezTo>
                              <a:pt x="451485" y="305753"/>
                              <a:pt x="463868" y="284798"/>
                              <a:pt x="471488" y="256223"/>
                            </a:cubicBezTo>
                            <a:lnTo>
                              <a:pt x="561975" y="280988"/>
                            </a:lnTo>
                            <a:cubicBezTo>
                              <a:pt x="547688" y="323850"/>
                              <a:pt x="524828" y="356235"/>
                              <a:pt x="492443" y="376238"/>
                            </a:cubicBezTo>
                            <a:cubicBezTo>
                              <a:pt x="460057" y="397193"/>
                              <a:pt x="419100" y="407670"/>
                              <a:pt x="369570" y="407670"/>
                            </a:cubicBezTo>
                            <a:cubicBezTo>
                              <a:pt x="308610" y="407670"/>
                              <a:pt x="258128" y="389573"/>
                              <a:pt x="218123" y="354330"/>
                            </a:cubicBezTo>
                            <a:cubicBezTo>
                              <a:pt x="179070" y="319088"/>
                              <a:pt x="159068" y="269558"/>
                              <a:pt x="159068" y="207645"/>
                            </a:cubicBezTo>
                            <a:cubicBezTo>
                              <a:pt x="159068" y="141923"/>
                              <a:pt x="179070" y="91440"/>
                              <a:pt x="218123" y="55245"/>
                            </a:cubicBezTo>
                            <a:cubicBezTo>
                              <a:pt x="257175" y="19050"/>
                              <a:pt x="311468" y="0"/>
                              <a:pt x="376238" y="0"/>
                            </a:cubicBezTo>
                            <a:lnTo>
                              <a:pt x="37623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114"/>
          <p:cNvGrpSpPr/>
          <p:nvPr/>
        </p:nvGrpSpPr>
        <p:grpSpPr>
          <a:xfrm>
            <a:off x="6348600" y="2820240"/>
            <a:ext cx="4972320" cy="1265400"/>
            <a:chOff x="6348600" y="2820240"/>
            <a:chExt cx="4972320" cy="1265400"/>
          </a:xfrm>
        </p:grpSpPr>
        <p:sp>
          <p:nvSpPr>
            <p:cNvPr id="716" name="Google Shape;716;p114"/>
            <p:cNvSpPr/>
            <p:nvPr/>
          </p:nvSpPr>
          <p:spPr>
            <a:xfrm>
              <a:off x="6348600" y="2820240"/>
              <a:ext cx="4972320" cy="91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54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b="0" sz="5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14"/>
            <p:cNvSpPr/>
            <p:nvPr/>
          </p:nvSpPr>
          <p:spPr>
            <a:xfrm>
              <a:off x="6348600" y="3710880"/>
              <a:ext cx="4972320" cy="37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106"/>
          <p:cNvGrpSpPr/>
          <p:nvPr/>
        </p:nvGrpSpPr>
        <p:grpSpPr>
          <a:xfrm>
            <a:off x="6600960" y="1884600"/>
            <a:ext cx="5000400" cy="2711160"/>
            <a:chOff x="6600960" y="1884600"/>
            <a:chExt cx="5000400" cy="2711160"/>
          </a:xfrm>
        </p:grpSpPr>
        <p:sp>
          <p:nvSpPr>
            <p:cNvPr id="438" name="Google Shape;438;p106"/>
            <p:cNvSpPr/>
            <p:nvPr/>
          </p:nvSpPr>
          <p:spPr>
            <a:xfrm>
              <a:off x="6600960" y="1884600"/>
              <a:ext cx="4979520" cy="821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Team Members</a:t>
              </a:r>
              <a:endParaRPr b="0" i="0" sz="4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6"/>
            <p:cNvSpPr/>
            <p:nvPr/>
          </p:nvSpPr>
          <p:spPr>
            <a:xfrm>
              <a:off x="6622200" y="2795760"/>
              <a:ext cx="4979160" cy="18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7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7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7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Ahsen Bucak</a:t>
              </a:r>
              <a:endParaRPr b="0" i="0" sz="18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70">
                  <a:solidFill>
                    <a:schemeClr val="lt1"/>
                  </a:solidFill>
                </a:rPr>
                <a:t>Elif Sahin </a:t>
              </a:r>
              <a:endParaRPr sz="187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70">
                  <a:solidFill>
                    <a:schemeClr val="lt1"/>
                  </a:solidFill>
                </a:rPr>
                <a:t>Fatih Demir </a:t>
              </a:r>
              <a:endParaRPr sz="187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Mehmet Nazliay</a:t>
              </a:r>
              <a:endParaRPr b="0" i="0" sz="18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70">
                  <a:solidFill>
                    <a:schemeClr val="lt1"/>
                  </a:solidFill>
                </a:rPr>
                <a:t>M.Kemal Basbudak</a:t>
              </a:r>
              <a:endParaRPr sz="187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87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7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7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7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Timeline Style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07"/>
          <p:cNvSpPr/>
          <p:nvPr/>
        </p:nvSpPr>
        <p:spPr>
          <a:xfrm>
            <a:off x="5467680" y="2966040"/>
            <a:ext cx="360" cy="173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125AC4"/>
            </a:solidFill>
            <a:prstDash val="solid"/>
            <a:miter lim="8000"/>
            <a:headEnd len="sm" w="sm" type="none"/>
            <a:tailEnd len="med" w="med" type="oval"/>
          </a:ln>
        </p:spPr>
      </p:sp>
      <p:sp>
        <p:nvSpPr>
          <p:cNvPr id="446" name="Google Shape;446;p107"/>
          <p:cNvSpPr/>
          <p:nvPr/>
        </p:nvSpPr>
        <p:spPr>
          <a:xfrm>
            <a:off x="8048160" y="2966040"/>
            <a:ext cx="360" cy="173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0AA6ED"/>
            </a:solidFill>
            <a:prstDash val="solid"/>
            <a:miter lim="8000"/>
            <a:headEnd len="sm" w="sm" type="none"/>
            <a:tailEnd len="med" w="med" type="oval"/>
          </a:ln>
        </p:spPr>
      </p:sp>
      <p:sp>
        <p:nvSpPr>
          <p:cNvPr id="447" name="Google Shape;447;p107"/>
          <p:cNvSpPr/>
          <p:nvPr/>
        </p:nvSpPr>
        <p:spPr>
          <a:xfrm>
            <a:off x="10628640" y="2966040"/>
            <a:ext cx="360" cy="173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125AC4"/>
            </a:solidFill>
            <a:prstDash val="solid"/>
            <a:miter lim="8000"/>
            <a:headEnd len="sm" w="sm" type="none"/>
            <a:tailEnd len="med" w="med" type="oval"/>
          </a:ln>
        </p:spPr>
      </p:sp>
      <p:grpSp>
        <p:nvGrpSpPr>
          <p:cNvPr id="448" name="Google Shape;448;p107"/>
          <p:cNvGrpSpPr/>
          <p:nvPr/>
        </p:nvGrpSpPr>
        <p:grpSpPr>
          <a:xfrm>
            <a:off x="1111320" y="2017080"/>
            <a:ext cx="10002960" cy="971280"/>
            <a:chOff x="1111320" y="2017080"/>
            <a:chExt cx="10002960" cy="971280"/>
          </a:xfrm>
        </p:grpSpPr>
        <p:sp>
          <p:nvSpPr>
            <p:cNvPr id="449" name="Google Shape;449;p107"/>
            <p:cNvSpPr/>
            <p:nvPr/>
          </p:nvSpPr>
          <p:spPr>
            <a:xfrm rot="-5400000">
              <a:off x="4454280" y="2105280"/>
              <a:ext cx="723600" cy="794880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rgbClr val="008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7"/>
            <p:cNvSpPr/>
            <p:nvPr/>
          </p:nvSpPr>
          <p:spPr>
            <a:xfrm rot="-5400000">
              <a:off x="5745960" y="2105280"/>
              <a:ext cx="723600" cy="794880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rgbClr val="125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7"/>
            <p:cNvSpPr/>
            <p:nvPr/>
          </p:nvSpPr>
          <p:spPr>
            <a:xfrm rot="-5400000">
              <a:off x="7037640" y="2105280"/>
              <a:ext cx="723600" cy="794880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rgbClr val="02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7"/>
            <p:cNvSpPr/>
            <p:nvPr/>
          </p:nvSpPr>
          <p:spPr>
            <a:xfrm rot="-5400000">
              <a:off x="8329320" y="2105280"/>
              <a:ext cx="723600" cy="794880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rgbClr val="0A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7"/>
            <p:cNvSpPr/>
            <p:nvPr/>
          </p:nvSpPr>
          <p:spPr>
            <a:xfrm rot="-5400000">
              <a:off x="9621000" y="2105280"/>
              <a:ext cx="723600" cy="794880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rgbClr val="008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7"/>
            <p:cNvSpPr/>
            <p:nvPr/>
          </p:nvSpPr>
          <p:spPr>
            <a:xfrm rot="-5400000">
              <a:off x="1880640" y="2105280"/>
              <a:ext cx="723600" cy="794880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rgbClr val="02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7"/>
            <p:cNvSpPr/>
            <p:nvPr/>
          </p:nvSpPr>
          <p:spPr>
            <a:xfrm rot="-5400000">
              <a:off x="3162600" y="2105280"/>
              <a:ext cx="723600" cy="794880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rgbClr val="0A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7"/>
            <p:cNvSpPr/>
            <p:nvPr/>
          </p:nvSpPr>
          <p:spPr>
            <a:xfrm rot="-5400000">
              <a:off x="1111320" y="2017080"/>
              <a:ext cx="971280" cy="971280"/>
            </a:xfrm>
            <a:prstGeom prst="ellipse">
              <a:avLst/>
            </a:prstGeom>
            <a:solidFill>
              <a:srgbClr val="02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7"/>
            <p:cNvSpPr/>
            <p:nvPr/>
          </p:nvSpPr>
          <p:spPr>
            <a:xfrm rot="-5400000">
              <a:off x="2392920" y="2017080"/>
              <a:ext cx="971280" cy="971280"/>
            </a:xfrm>
            <a:prstGeom prst="ellipse">
              <a:avLst/>
            </a:prstGeom>
            <a:solidFill>
              <a:srgbClr val="0A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7"/>
            <p:cNvSpPr/>
            <p:nvPr/>
          </p:nvSpPr>
          <p:spPr>
            <a:xfrm rot="-5400000">
              <a:off x="3684600" y="2017080"/>
              <a:ext cx="971280" cy="971280"/>
            </a:xfrm>
            <a:prstGeom prst="ellipse">
              <a:avLst/>
            </a:prstGeom>
            <a:solidFill>
              <a:srgbClr val="008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7"/>
            <p:cNvSpPr/>
            <p:nvPr/>
          </p:nvSpPr>
          <p:spPr>
            <a:xfrm rot="-5400000">
              <a:off x="4976280" y="2017080"/>
              <a:ext cx="971280" cy="971280"/>
            </a:xfrm>
            <a:prstGeom prst="ellipse">
              <a:avLst/>
            </a:prstGeom>
            <a:solidFill>
              <a:srgbClr val="125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7"/>
            <p:cNvSpPr/>
            <p:nvPr/>
          </p:nvSpPr>
          <p:spPr>
            <a:xfrm rot="-5400000">
              <a:off x="6267960" y="2017080"/>
              <a:ext cx="971280" cy="971280"/>
            </a:xfrm>
            <a:prstGeom prst="ellipse">
              <a:avLst/>
            </a:prstGeom>
            <a:solidFill>
              <a:srgbClr val="02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7"/>
            <p:cNvSpPr/>
            <p:nvPr/>
          </p:nvSpPr>
          <p:spPr>
            <a:xfrm rot="-5400000">
              <a:off x="7559640" y="2017080"/>
              <a:ext cx="971280" cy="971280"/>
            </a:xfrm>
            <a:prstGeom prst="ellipse">
              <a:avLst/>
            </a:prstGeom>
            <a:solidFill>
              <a:srgbClr val="0A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7"/>
            <p:cNvSpPr/>
            <p:nvPr/>
          </p:nvSpPr>
          <p:spPr>
            <a:xfrm rot="-5400000">
              <a:off x="8851320" y="2017080"/>
              <a:ext cx="971280" cy="971280"/>
            </a:xfrm>
            <a:prstGeom prst="ellipse">
              <a:avLst/>
            </a:prstGeom>
            <a:solidFill>
              <a:srgbClr val="008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7"/>
            <p:cNvSpPr/>
            <p:nvPr/>
          </p:nvSpPr>
          <p:spPr>
            <a:xfrm rot="-5400000">
              <a:off x="10143000" y="2017080"/>
              <a:ext cx="971280" cy="971280"/>
            </a:xfrm>
            <a:prstGeom prst="ellipse">
              <a:avLst/>
            </a:prstGeom>
            <a:solidFill>
              <a:srgbClr val="125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107"/>
          <p:cNvSpPr/>
          <p:nvPr/>
        </p:nvSpPr>
        <p:spPr>
          <a:xfrm>
            <a:off x="10248480" y="2288880"/>
            <a:ext cx="8658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7"/>
          <p:cNvSpPr/>
          <p:nvPr/>
        </p:nvSpPr>
        <p:spPr>
          <a:xfrm>
            <a:off x="8901720" y="2302200"/>
            <a:ext cx="8658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7"/>
          <p:cNvSpPr/>
          <p:nvPr/>
        </p:nvSpPr>
        <p:spPr>
          <a:xfrm>
            <a:off x="7610760" y="2292840"/>
            <a:ext cx="8658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7"/>
          <p:cNvSpPr/>
          <p:nvPr/>
        </p:nvSpPr>
        <p:spPr>
          <a:xfrm>
            <a:off x="6320160" y="2292840"/>
            <a:ext cx="8658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7"/>
          <p:cNvSpPr/>
          <p:nvPr/>
        </p:nvSpPr>
        <p:spPr>
          <a:xfrm>
            <a:off x="5098680" y="2273040"/>
            <a:ext cx="8658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07"/>
          <p:cNvSpPr/>
          <p:nvPr/>
        </p:nvSpPr>
        <p:spPr>
          <a:xfrm>
            <a:off x="3738960" y="2292840"/>
            <a:ext cx="8658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07"/>
          <p:cNvSpPr/>
          <p:nvPr/>
        </p:nvSpPr>
        <p:spPr>
          <a:xfrm>
            <a:off x="2448360" y="2288880"/>
            <a:ext cx="8658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07"/>
          <p:cNvSpPr/>
          <p:nvPr/>
        </p:nvSpPr>
        <p:spPr>
          <a:xfrm>
            <a:off x="1157400" y="2292840"/>
            <a:ext cx="8658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07"/>
          <p:cNvSpPr/>
          <p:nvPr/>
        </p:nvSpPr>
        <p:spPr>
          <a:xfrm>
            <a:off x="4177440" y="2966040"/>
            <a:ext cx="360" cy="32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0085F2"/>
            </a:solidFill>
            <a:prstDash val="solid"/>
            <a:miter lim="8000"/>
            <a:headEnd len="sm" w="sm" type="none"/>
            <a:tailEnd len="med" w="med" type="oval"/>
          </a:ln>
        </p:spPr>
      </p:sp>
      <p:sp>
        <p:nvSpPr>
          <p:cNvPr id="473" name="Google Shape;473;p107"/>
          <p:cNvSpPr/>
          <p:nvPr/>
        </p:nvSpPr>
        <p:spPr>
          <a:xfrm>
            <a:off x="6757920" y="2966040"/>
            <a:ext cx="360" cy="32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02ECEC"/>
            </a:solidFill>
            <a:prstDash val="solid"/>
            <a:miter lim="8000"/>
            <a:headEnd len="sm" w="sm" type="none"/>
            <a:tailEnd len="med" w="med" type="oval"/>
          </a:ln>
        </p:spPr>
      </p:sp>
      <p:sp>
        <p:nvSpPr>
          <p:cNvPr id="474" name="Google Shape;474;p107"/>
          <p:cNvSpPr/>
          <p:nvPr/>
        </p:nvSpPr>
        <p:spPr>
          <a:xfrm>
            <a:off x="9338400" y="2966040"/>
            <a:ext cx="360" cy="32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0085F2"/>
            </a:solidFill>
            <a:prstDash val="solid"/>
            <a:miter lim="8000"/>
            <a:headEnd len="sm" w="sm" type="none"/>
            <a:tailEnd len="med" w="med" type="oval"/>
          </a:ln>
        </p:spPr>
      </p:sp>
      <p:sp>
        <p:nvSpPr>
          <p:cNvPr id="475" name="Google Shape;475;p107"/>
          <p:cNvSpPr/>
          <p:nvPr/>
        </p:nvSpPr>
        <p:spPr>
          <a:xfrm>
            <a:off x="2887200" y="2966040"/>
            <a:ext cx="360" cy="173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0AA6ED"/>
            </a:solidFill>
            <a:prstDash val="solid"/>
            <a:miter lim="8000"/>
            <a:headEnd len="sm" w="sm" type="none"/>
            <a:tailEnd len="med" w="med" type="oval"/>
          </a:ln>
        </p:spPr>
      </p:sp>
      <p:sp>
        <p:nvSpPr>
          <p:cNvPr id="476" name="Google Shape;476;p107"/>
          <p:cNvSpPr/>
          <p:nvPr/>
        </p:nvSpPr>
        <p:spPr>
          <a:xfrm>
            <a:off x="1596960" y="2966040"/>
            <a:ext cx="360" cy="32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02ECEC"/>
            </a:solidFill>
            <a:prstDash val="solid"/>
            <a:miter lim="8000"/>
            <a:headEnd len="sm" w="sm" type="none"/>
            <a:tailEnd len="med" w="med" type="oval"/>
          </a:ln>
        </p:spPr>
      </p:sp>
      <p:grpSp>
        <p:nvGrpSpPr>
          <p:cNvPr id="477" name="Google Shape;477;p107"/>
          <p:cNvGrpSpPr/>
          <p:nvPr/>
        </p:nvGrpSpPr>
        <p:grpSpPr>
          <a:xfrm>
            <a:off x="477343" y="2957799"/>
            <a:ext cx="2238873" cy="2151642"/>
            <a:chOff x="477343" y="2957799"/>
            <a:chExt cx="2238873" cy="2151642"/>
          </a:xfrm>
        </p:grpSpPr>
        <p:sp>
          <p:nvSpPr>
            <p:cNvPr id="478" name="Google Shape;478;p107"/>
            <p:cNvSpPr/>
            <p:nvPr/>
          </p:nvSpPr>
          <p:spPr>
            <a:xfrm rot="-1800000">
              <a:off x="733680" y="3289680"/>
              <a:ext cx="1726200" cy="1487880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rgbClr val="FFFFFF"/>
            </a:solidFill>
            <a:ln cap="flat" cmpd="sng" w="38150">
              <a:solidFill>
                <a:srgbClr val="02ECEC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9" name="Google Shape;479;p107"/>
            <p:cNvGrpSpPr/>
            <p:nvPr/>
          </p:nvGrpSpPr>
          <p:grpSpPr>
            <a:xfrm>
              <a:off x="850320" y="3201840"/>
              <a:ext cx="1480320" cy="1319760"/>
              <a:chOff x="850320" y="3201840"/>
              <a:chExt cx="1480320" cy="1319760"/>
            </a:xfrm>
          </p:grpSpPr>
          <p:sp>
            <p:nvSpPr>
              <p:cNvPr id="480" name="Google Shape;480;p107"/>
              <p:cNvSpPr/>
              <p:nvPr/>
            </p:nvSpPr>
            <p:spPr>
              <a:xfrm>
                <a:off x="894600" y="3201840"/>
                <a:ext cx="1387440" cy="405000"/>
              </a:xfrm>
              <a:prstGeom prst="triangle">
                <a:avLst>
                  <a:gd fmla="val 50000" name="adj"/>
                </a:avLst>
              </a:prstGeom>
              <a:solidFill>
                <a:srgbClr val="02ECEC"/>
              </a:solidFill>
              <a:ln cap="flat" cmpd="sng" w="38150">
                <a:solidFill>
                  <a:srgbClr val="02ECEC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1" name="Google Shape;481;p107"/>
              <p:cNvGrpSpPr/>
              <p:nvPr/>
            </p:nvGrpSpPr>
            <p:grpSpPr>
              <a:xfrm>
                <a:off x="850320" y="3336480"/>
                <a:ext cx="1480320" cy="1185120"/>
                <a:chOff x="850320" y="3336480"/>
                <a:chExt cx="1480320" cy="1185120"/>
              </a:xfrm>
            </p:grpSpPr>
            <p:sp>
              <p:nvSpPr>
                <p:cNvPr id="482" name="Google Shape;482;p107"/>
                <p:cNvSpPr/>
                <p:nvPr/>
              </p:nvSpPr>
              <p:spPr>
                <a:xfrm>
                  <a:off x="850320" y="3336480"/>
                  <a:ext cx="148032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UML Design</a:t>
                  </a:r>
                  <a:endParaRPr b="0" i="0" sz="14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107"/>
                <p:cNvSpPr/>
                <p:nvPr/>
              </p:nvSpPr>
              <p:spPr>
                <a:xfrm>
                  <a:off x="850320" y="3701880"/>
                  <a:ext cx="1480320" cy="8197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Created a Use Case Diagram and Class Case Diagram 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84" name="Google Shape;484;p107"/>
          <p:cNvGrpSpPr/>
          <p:nvPr/>
        </p:nvGrpSpPr>
        <p:grpSpPr>
          <a:xfrm>
            <a:off x="5637223" y="2957799"/>
            <a:ext cx="2238873" cy="2151642"/>
            <a:chOff x="5637223" y="2957799"/>
            <a:chExt cx="2238873" cy="2151642"/>
          </a:xfrm>
        </p:grpSpPr>
        <p:sp>
          <p:nvSpPr>
            <p:cNvPr id="485" name="Google Shape;485;p107"/>
            <p:cNvSpPr/>
            <p:nvPr/>
          </p:nvSpPr>
          <p:spPr>
            <a:xfrm rot="-1800000">
              <a:off x="5893560" y="3289680"/>
              <a:ext cx="1726200" cy="1487880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rgbClr val="FFFFFF"/>
            </a:solidFill>
            <a:ln cap="flat" cmpd="sng" w="38150">
              <a:solidFill>
                <a:srgbClr val="02ECEC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107"/>
            <p:cNvGrpSpPr/>
            <p:nvPr/>
          </p:nvGrpSpPr>
          <p:grpSpPr>
            <a:xfrm>
              <a:off x="6010200" y="3201840"/>
              <a:ext cx="1480320" cy="1319760"/>
              <a:chOff x="6010200" y="3201840"/>
              <a:chExt cx="1480320" cy="1319760"/>
            </a:xfrm>
          </p:grpSpPr>
          <p:sp>
            <p:nvSpPr>
              <p:cNvPr id="487" name="Google Shape;487;p107"/>
              <p:cNvSpPr/>
              <p:nvPr/>
            </p:nvSpPr>
            <p:spPr>
              <a:xfrm>
                <a:off x="6054480" y="3201840"/>
                <a:ext cx="1387440" cy="405000"/>
              </a:xfrm>
              <a:prstGeom prst="triangle">
                <a:avLst>
                  <a:gd fmla="val 50000" name="adj"/>
                </a:avLst>
              </a:prstGeom>
              <a:solidFill>
                <a:srgbClr val="02ECEC"/>
              </a:solidFill>
              <a:ln cap="flat" cmpd="sng" w="38150">
                <a:solidFill>
                  <a:srgbClr val="02ECEC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8" name="Google Shape;488;p107"/>
              <p:cNvGrpSpPr/>
              <p:nvPr/>
            </p:nvGrpSpPr>
            <p:grpSpPr>
              <a:xfrm>
                <a:off x="6010200" y="3336480"/>
                <a:ext cx="1480320" cy="1185120"/>
                <a:chOff x="6010200" y="3336480"/>
                <a:chExt cx="1480320" cy="1185120"/>
              </a:xfrm>
            </p:grpSpPr>
            <p:sp>
              <p:nvSpPr>
                <p:cNvPr id="489" name="Google Shape;489;p107"/>
                <p:cNvSpPr/>
                <p:nvPr/>
              </p:nvSpPr>
              <p:spPr>
                <a:xfrm>
                  <a:off x="6010200" y="3336480"/>
                  <a:ext cx="148032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Codes</a:t>
                  </a:r>
                  <a:endParaRPr b="0" i="0" sz="14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07"/>
                <p:cNvSpPr/>
                <p:nvPr/>
              </p:nvSpPr>
              <p:spPr>
                <a:xfrm>
                  <a:off x="6010200" y="3701880"/>
                  <a:ext cx="1480320" cy="8197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Developed clear codes using Python and OOP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Concept.  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91" name="Google Shape;491;p107"/>
          <p:cNvGrpSpPr/>
          <p:nvPr/>
        </p:nvGrpSpPr>
        <p:grpSpPr>
          <a:xfrm>
            <a:off x="8216983" y="2957799"/>
            <a:ext cx="2238873" cy="2151642"/>
            <a:chOff x="8216983" y="2957799"/>
            <a:chExt cx="2238873" cy="2151642"/>
          </a:xfrm>
        </p:grpSpPr>
        <p:sp>
          <p:nvSpPr>
            <p:cNvPr id="492" name="Google Shape;492;p107"/>
            <p:cNvSpPr/>
            <p:nvPr/>
          </p:nvSpPr>
          <p:spPr>
            <a:xfrm rot="-1800000">
              <a:off x="8473320" y="3289680"/>
              <a:ext cx="1726200" cy="1487880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rgbClr val="FFFFFF"/>
            </a:solidFill>
            <a:ln cap="flat" cmpd="sng" w="38150">
              <a:solidFill>
                <a:srgbClr val="0085F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3" name="Google Shape;493;p107"/>
            <p:cNvGrpSpPr/>
            <p:nvPr/>
          </p:nvGrpSpPr>
          <p:grpSpPr>
            <a:xfrm>
              <a:off x="8589960" y="3201840"/>
              <a:ext cx="1480320" cy="1137960"/>
              <a:chOff x="8589960" y="3201840"/>
              <a:chExt cx="1480320" cy="1137960"/>
            </a:xfrm>
          </p:grpSpPr>
          <p:sp>
            <p:nvSpPr>
              <p:cNvPr id="494" name="Google Shape;494;p107"/>
              <p:cNvSpPr/>
              <p:nvPr/>
            </p:nvSpPr>
            <p:spPr>
              <a:xfrm>
                <a:off x="8634240" y="3201840"/>
                <a:ext cx="1387440" cy="405000"/>
              </a:xfrm>
              <a:prstGeom prst="triangle">
                <a:avLst>
                  <a:gd fmla="val 50000" name="adj"/>
                </a:avLst>
              </a:prstGeom>
              <a:solidFill>
                <a:srgbClr val="0085F2"/>
              </a:solidFill>
              <a:ln cap="flat" cmpd="sng" w="38150">
                <a:solidFill>
                  <a:srgbClr val="0085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5" name="Google Shape;495;p107"/>
              <p:cNvGrpSpPr/>
              <p:nvPr/>
            </p:nvGrpSpPr>
            <p:grpSpPr>
              <a:xfrm>
                <a:off x="8589960" y="3336480"/>
                <a:ext cx="1480320" cy="1003320"/>
                <a:chOff x="8589960" y="3336480"/>
                <a:chExt cx="1480320" cy="1003320"/>
              </a:xfrm>
            </p:grpSpPr>
            <p:sp>
              <p:nvSpPr>
                <p:cNvPr id="496" name="Google Shape;496;p107"/>
                <p:cNvSpPr/>
                <p:nvPr/>
              </p:nvSpPr>
              <p:spPr>
                <a:xfrm>
                  <a:off x="8589960" y="3336480"/>
                  <a:ext cx="1480320" cy="317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3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.EXE and </a:t>
                  </a:r>
                  <a:r>
                    <a:rPr b="0" i="0" lang="en-US" sz="15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.DMC</a:t>
                  </a:r>
                  <a:endParaRPr b="0" i="0" sz="15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07"/>
                <p:cNvSpPr/>
                <p:nvPr/>
              </p:nvSpPr>
              <p:spPr>
                <a:xfrm>
                  <a:off x="8589960" y="3701880"/>
                  <a:ext cx="1480320" cy="6379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Converted Python files to .EXE and .DMC folder.  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98" name="Google Shape;498;p107"/>
          <p:cNvGrpSpPr/>
          <p:nvPr/>
        </p:nvGrpSpPr>
        <p:grpSpPr>
          <a:xfrm>
            <a:off x="3057103" y="2957799"/>
            <a:ext cx="2238873" cy="2151642"/>
            <a:chOff x="3057103" y="2957799"/>
            <a:chExt cx="2238873" cy="2151642"/>
          </a:xfrm>
        </p:grpSpPr>
        <p:sp>
          <p:nvSpPr>
            <p:cNvPr id="499" name="Google Shape;499;p107"/>
            <p:cNvSpPr/>
            <p:nvPr/>
          </p:nvSpPr>
          <p:spPr>
            <a:xfrm rot="-1800000">
              <a:off x="3313440" y="3289680"/>
              <a:ext cx="1726200" cy="1487880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rgbClr val="FFFFFF"/>
            </a:solidFill>
            <a:ln cap="flat" cmpd="sng" w="38150">
              <a:solidFill>
                <a:srgbClr val="0085F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0" name="Google Shape;500;p107"/>
            <p:cNvGrpSpPr/>
            <p:nvPr/>
          </p:nvGrpSpPr>
          <p:grpSpPr>
            <a:xfrm>
              <a:off x="3430080" y="3201840"/>
              <a:ext cx="1480320" cy="1137240"/>
              <a:chOff x="3430080" y="3201840"/>
              <a:chExt cx="1480320" cy="1137240"/>
            </a:xfrm>
          </p:grpSpPr>
          <p:sp>
            <p:nvSpPr>
              <p:cNvPr id="501" name="Google Shape;501;p107"/>
              <p:cNvSpPr/>
              <p:nvPr/>
            </p:nvSpPr>
            <p:spPr>
              <a:xfrm>
                <a:off x="3474360" y="3201840"/>
                <a:ext cx="1387440" cy="405000"/>
              </a:xfrm>
              <a:prstGeom prst="triangle">
                <a:avLst>
                  <a:gd fmla="val 50000" name="adj"/>
                </a:avLst>
              </a:prstGeom>
              <a:solidFill>
                <a:srgbClr val="0085F2"/>
              </a:solidFill>
              <a:ln cap="flat" cmpd="sng" w="38150">
                <a:solidFill>
                  <a:srgbClr val="0085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2" name="Google Shape;502;p107"/>
              <p:cNvGrpSpPr/>
              <p:nvPr/>
            </p:nvGrpSpPr>
            <p:grpSpPr>
              <a:xfrm>
                <a:off x="3430080" y="3336480"/>
                <a:ext cx="1480320" cy="1002600"/>
                <a:chOff x="3430080" y="3336480"/>
                <a:chExt cx="1480320" cy="1002600"/>
              </a:xfrm>
            </p:grpSpPr>
            <p:sp>
              <p:nvSpPr>
                <p:cNvPr id="503" name="Google Shape;503;p107"/>
                <p:cNvSpPr/>
                <p:nvPr/>
              </p:nvSpPr>
              <p:spPr>
                <a:xfrm>
                  <a:off x="3430080" y="3336480"/>
                  <a:ext cx="148032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UI Design</a:t>
                  </a:r>
                  <a:endParaRPr b="0" i="0" sz="14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07"/>
                <p:cNvSpPr/>
                <p:nvPr/>
              </p:nvSpPr>
              <p:spPr>
                <a:xfrm>
                  <a:off x="3430080" y="3701880"/>
                  <a:ext cx="1480320" cy="63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Designed a user friendly interfaces with Pqt5 tools.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05" name="Google Shape;505;p107"/>
          <p:cNvGrpSpPr/>
          <p:nvPr/>
        </p:nvGrpSpPr>
        <p:grpSpPr>
          <a:xfrm>
            <a:off x="1767223" y="4350999"/>
            <a:ext cx="2238873" cy="2151642"/>
            <a:chOff x="1767223" y="4350999"/>
            <a:chExt cx="2238873" cy="2151642"/>
          </a:xfrm>
        </p:grpSpPr>
        <p:sp>
          <p:nvSpPr>
            <p:cNvPr id="506" name="Google Shape;506;p107"/>
            <p:cNvSpPr/>
            <p:nvPr/>
          </p:nvSpPr>
          <p:spPr>
            <a:xfrm rot="-1800000">
              <a:off x="2023560" y="4682880"/>
              <a:ext cx="1726200" cy="1487880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rgbClr val="FFFFFF"/>
            </a:solidFill>
            <a:ln cap="flat" cmpd="sng" w="38150">
              <a:solidFill>
                <a:srgbClr val="0AA6E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7" name="Google Shape;507;p107"/>
            <p:cNvGrpSpPr/>
            <p:nvPr/>
          </p:nvGrpSpPr>
          <p:grpSpPr>
            <a:xfrm>
              <a:off x="2140200" y="4594680"/>
              <a:ext cx="1480320" cy="1319760"/>
              <a:chOff x="2140200" y="4594680"/>
              <a:chExt cx="1480320" cy="1319760"/>
            </a:xfrm>
          </p:grpSpPr>
          <p:sp>
            <p:nvSpPr>
              <p:cNvPr id="508" name="Google Shape;508;p107"/>
              <p:cNvSpPr/>
              <p:nvPr/>
            </p:nvSpPr>
            <p:spPr>
              <a:xfrm>
                <a:off x="2184480" y="4594680"/>
                <a:ext cx="1387440" cy="405000"/>
              </a:xfrm>
              <a:prstGeom prst="triangle">
                <a:avLst>
                  <a:gd fmla="val 50000" name="adj"/>
                </a:avLst>
              </a:prstGeom>
              <a:solidFill>
                <a:srgbClr val="0AA6ED"/>
              </a:solidFill>
              <a:ln cap="flat" cmpd="sng" w="38150">
                <a:solidFill>
                  <a:srgbClr val="0AA6E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9" name="Google Shape;509;p107"/>
              <p:cNvGrpSpPr/>
              <p:nvPr/>
            </p:nvGrpSpPr>
            <p:grpSpPr>
              <a:xfrm>
                <a:off x="2140200" y="4729320"/>
                <a:ext cx="1480320" cy="1185120"/>
                <a:chOff x="2140200" y="4729320"/>
                <a:chExt cx="1480320" cy="1185120"/>
              </a:xfrm>
            </p:grpSpPr>
            <p:sp>
              <p:nvSpPr>
                <p:cNvPr id="510" name="Google Shape;510;p107"/>
                <p:cNvSpPr/>
                <p:nvPr/>
              </p:nvSpPr>
              <p:spPr>
                <a:xfrm>
                  <a:off x="2140200" y="4729320"/>
                  <a:ext cx="148032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Github</a:t>
                  </a:r>
                  <a:endParaRPr b="0" i="0" sz="14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07"/>
                <p:cNvSpPr/>
                <p:nvPr/>
              </p:nvSpPr>
              <p:spPr>
                <a:xfrm>
                  <a:off x="2140200" y="5094720"/>
                  <a:ext cx="1480320" cy="8197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Detailed a folder according to the UML design and pushed it Github.  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12" name="Google Shape;512;p107"/>
          <p:cNvGrpSpPr/>
          <p:nvPr/>
        </p:nvGrpSpPr>
        <p:grpSpPr>
          <a:xfrm>
            <a:off x="4347343" y="4350999"/>
            <a:ext cx="2238873" cy="2151642"/>
            <a:chOff x="4347343" y="4350999"/>
            <a:chExt cx="2238873" cy="2151642"/>
          </a:xfrm>
        </p:grpSpPr>
        <p:sp>
          <p:nvSpPr>
            <p:cNvPr id="513" name="Google Shape;513;p107"/>
            <p:cNvSpPr/>
            <p:nvPr/>
          </p:nvSpPr>
          <p:spPr>
            <a:xfrm rot="-1800000">
              <a:off x="4603680" y="4682880"/>
              <a:ext cx="1726200" cy="1487880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rgbClr val="FFFFFF"/>
            </a:solidFill>
            <a:ln cap="flat" cmpd="sng" w="38150">
              <a:solidFill>
                <a:srgbClr val="125AC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4" name="Google Shape;514;p107"/>
            <p:cNvGrpSpPr/>
            <p:nvPr/>
          </p:nvGrpSpPr>
          <p:grpSpPr>
            <a:xfrm>
              <a:off x="4720320" y="4594680"/>
              <a:ext cx="1480320" cy="1137240"/>
              <a:chOff x="4720320" y="4594680"/>
              <a:chExt cx="1480320" cy="1137240"/>
            </a:xfrm>
          </p:grpSpPr>
          <p:sp>
            <p:nvSpPr>
              <p:cNvPr id="515" name="Google Shape;515;p107"/>
              <p:cNvSpPr/>
              <p:nvPr/>
            </p:nvSpPr>
            <p:spPr>
              <a:xfrm>
                <a:off x="4764240" y="4594680"/>
                <a:ext cx="1387440" cy="405000"/>
              </a:xfrm>
              <a:prstGeom prst="triangle">
                <a:avLst>
                  <a:gd fmla="val 50000" name="adj"/>
                </a:avLst>
              </a:prstGeom>
              <a:solidFill>
                <a:srgbClr val="125AC4"/>
              </a:solidFill>
              <a:ln cap="flat" cmpd="sng" w="38150">
                <a:solidFill>
                  <a:srgbClr val="125AC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6" name="Google Shape;516;p107"/>
              <p:cNvGrpSpPr/>
              <p:nvPr/>
            </p:nvGrpSpPr>
            <p:grpSpPr>
              <a:xfrm>
                <a:off x="4720320" y="4729320"/>
                <a:ext cx="1480320" cy="1002600"/>
                <a:chOff x="4720320" y="4729320"/>
                <a:chExt cx="1480320" cy="1002600"/>
              </a:xfrm>
            </p:grpSpPr>
            <p:sp>
              <p:nvSpPr>
                <p:cNvPr id="517" name="Google Shape;517;p107"/>
                <p:cNvSpPr/>
                <p:nvPr/>
              </p:nvSpPr>
              <p:spPr>
                <a:xfrm>
                  <a:off x="4720320" y="4729320"/>
                  <a:ext cx="148032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Parsing</a:t>
                  </a:r>
                  <a:endParaRPr b="0" i="0" sz="14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07"/>
                <p:cNvSpPr/>
                <p:nvPr/>
              </p:nvSpPr>
              <p:spPr>
                <a:xfrm>
                  <a:off x="4720320" y="5094720"/>
                  <a:ext cx="1480320" cy="63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Cleared </a:t>
                  </a:r>
                  <a:r>
                    <a:rPr lang="en-US" sz="1200">
                      <a:solidFill>
                        <a:srgbClr val="262626"/>
                      </a:solidFill>
                    </a:rPr>
                    <a:t>unstructured</a:t>
                  </a: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data  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to use and store. 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19" name="Google Shape;519;p107"/>
          <p:cNvGrpSpPr/>
          <p:nvPr/>
        </p:nvGrpSpPr>
        <p:grpSpPr>
          <a:xfrm>
            <a:off x="6726976" y="4319714"/>
            <a:ext cx="2632287" cy="2529572"/>
            <a:chOff x="6726976" y="4319714"/>
            <a:chExt cx="2632287" cy="2529572"/>
          </a:xfrm>
        </p:grpSpPr>
        <p:sp>
          <p:nvSpPr>
            <p:cNvPr id="520" name="Google Shape;520;p107"/>
            <p:cNvSpPr/>
            <p:nvPr/>
          </p:nvSpPr>
          <p:spPr>
            <a:xfrm rot="-1799400">
              <a:off x="7028280" y="4709880"/>
              <a:ext cx="2029680" cy="1749240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rgbClr val="FFFFFF"/>
            </a:solidFill>
            <a:ln cap="flat" cmpd="sng" w="38150">
              <a:solidFill>
                <a:srgbClr val="0AA6E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107"/>
            <p:cNvGrpSpPr/>
            <p:nvPr/>
          </p:nvGrpSpPr>
          <p:grpSpPr>
            <a:xfrm>
              <a:off x="7165800" y="4606200"/>
              <a:ext cx="1740600" cy="1225080"/>
              <a:chOff x="7165800" y="4606200"/>
              <a:chExt cx="1740600" cy="1225080"/>
            </a:xfrm>
          </p:grpSpPr>
          <p:sp>
            <p:nvSpPr>
              <p:cNvPr id="522" name="Google Shape;522;p107"/>
              <p:cNvSpPr/>
              <p:nvPr/>
            </p:nvSpPr>
            <p:spPr>
              <a:xfrm>
                <a:off x="7218000" y="4606200"/>
                <a:ext cx="1631160" cy="475920"/>
              </a:xfrm>
              <a:prstGeom prst="triangle">
                <a:avLst>
                  <a:gd fmla="val 50000" name="adj"/>
                </a:avLst>
              </a:prstGeom>
              <a:solidFill>
                <a:srgbClr val="0AA6ED"/>
              </a:solidFill>
              <a:ln cap="flat" cmpd="sng" w="38150">
                <a:solidFill>
                  <a:srgbClr val="0AA6E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3" name="Google Shape;523;p107"/>
              <p:cNvGrpSpPr/>
              <p:nvPr/>
            </p:nvGrpSpPr>
            <p:grpSpPr>
              <a:xfrm>
                <a:off x="7165800" y="4764240"/>
                <a:ext cx="1740600" cy="1067040"/>
                <a:chOff x="7165800" y="4764240"/>
                <a:chExt cx="1740600" cy="1067040"/>
              </a:xfrm>
            </p:grpSpPr>
            <p:sp>
              <p:nvSpPr>
                <p:cNvPr id="524" name="Google Shape;524;p107"/>
                <p:cNvSpPr/>
                <p:nvPr/>
              </p:nvSpPr>
              <p:spPr>
                <a:xfrm>
                  <a:off x="7165800" y="4764240"/>
                  <a:ext cx="174060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Implementation</a:t>
                  </a: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107"/>
                <p:cNvSpPr/>
                <p:nvPr/>
              </p:nvSpPr>
              <p:spPr>
                <a:xfrm>
                  <a:off x="7165800" y="5194080"/>
                  <a:ext cx="1740600" cy="63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Checked wh</a:t>
                  </a:r>
                  <a:r>
                    <a:rPr lang="en-US" sz="1200">
                      <a:solidFill>
                        <a:srgbClr val="262626"/>
                      </a:solidFill>
                    </a:rPr>
                    <a:t>ethe</a:t>
                  </a: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 application works and maintained.  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26" name="Google Shape;526;p107"/>
          <p:cNvGrpSpPr/>
          <p:nvPr/>
        </p:nvGrpSpPr>
        <p:grpSpPr>
          <a:xfrm>
            <a:off x="9506863" y="4350999"/>
            <a:ext cx="2238873" cy="2151642"/>
            <a:chOff x="9506863" y="4350999"/>
            <a:chExt cx="2238873" cy="2151642"/>
          </a:xfrm>
        </p:grpSpPr>
        <p:sp>
          <p:nvSpPr>
            <p:cNvPr id="527" name="Google Shape;527;p107"/>
            <p:cNvSpPr/>
            <p:nvPr/>
          </p:nvSpPr>
          <p:spPr>
            <a:xfrm rot="-1800000">
              <a:off x="9763200" y="4682880"/>
              <a:ext cx="1726200" cy="1487880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rgbClr val="FFFFFF"/>
            </a:solidFill>
            <a:ln cap="flat" cmpd="sng" w="38150">
              <a:solidFill>
                <a:srgbClr val="125AC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8" name="Google Shape;528;p107"/>
            <p:cNvGrpSpPr/>
            <p:nvPr/>
          </p:nvGrpSpPr>
          <p:grpSpPr>
            <a:xfrm>
              <a:off x="9880200" y="4594680"/>
              <a:ext cx="1480320" cy="1502280"/>
              <a:chOff x="9880200" y="4594680"/>
              <a:chExt cx="1480320" cy="1502280"/>
            </a:xfrm>
          </p:grpSpPr>
          <p:sp>
            <p:nvSpPr>
              <p:cNvPr id="529" name="Google Shape;529;p107"/>
              <p:cNvSpPr/>
              <p:nvPr/>
            </p:nvSpPr>
            <p:spPr>
              <a:xfrm>
                <a:off x="9924120" y="4594680"/>
                <a:ext cx="1387440" cy="405000"/>
              </a:xfrm>
              <a:prstGeom prst="triangle">
                <a:avLst>
                  <a:gd fmla="val 50000" name="adj"/>
                </a:avLst>
              </a:prstGeom>
              <a:solidFill>
                <a:srgbClr val="125AC4"/>
              </a:solidFill>
              <a:ln cap="flat" cmpd="sng" w="38150">
                <a:solidFill>
                  <a:srgbClr val="125AC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07"/>
              <p:cNvGrpSpPr/>
              <p:nvPr/>
            </p:nvGrpSpPr>
            <p:grpSpPr>
              <a:xfrm>
                <a:off x="9880200" y="4729320"/>
                <a:ext cx="1480320" cy="1367640"/>
                <a:chOff x="9880200" y="4729320"/>
                <a:chExt cx="1480320" cy="1367640"/>
              </a:xfrm>
            </p:grpSpPr>
            <p:sp>
              <p:nvSpPr>
                <p:cNvPr id="531" name="Google Shape;531;p107"/>
                <p:cNvSpPr/>
                <p:nvPr/>
              </p:nvSpPr>
              <p:spPr>
                <a:xfrm>
                  <a:off x="9880200" y="4729320"/>
                  <a:ext cx="148032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Tests</a:t>
                  </a:r>
                  <a:endParaRPr b="0" i="0" sz="14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107"/>
                <p:cNvSpPr/>
                <p:nvPr/>
              </p:nvSpPr>
              <p:spPr>
                <a:xfrm>
                  <a:off x="9880200" y="5094720"/>
                  <a:ext cx="1480320" cy="10022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000" lIns="90000" spcFirstLastPara="1" rIns="90000" wrap="square" tIns="45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Distr</a:t>
                  </a:r>
                  <a:r>
                    <a:rPr lang="en-US" sz="1200">
                      <a:solidFill>
                        <a:srgbClr val="262626"/>
                      </a:solidFill>
                    </a:rPr>
                    <a:t>ibuted</a:t>
                  </a:r>
                  <a:r>
                    <a:rPr b="0" i="0" lang="en-US" sz="1200" u="none" cap="none" strike="noStrike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.EXE and .DMC files to users and collected feedbacks.  </a:t>
                  </a:r>
                  <a:endParaRPr b="0" i="0" sz="1200" u="none" cap="none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108"/>
          <p:cNvGrpSpPr/>
          <p:nvPr/>
        </p:nvGrpSpPr>
        <p:grpSpPr>
          <a:xfrm>
            <a:off x="494280" y="2057400"/>
            <a:ext cx="5503680" cy="2082600"/>
            <a:chOff x="494280" y="2057400"/>
            <a:chExt cx="5503680" cy="2082600"/>
          </a:xfrm>
        </p:grpSpPr>
        <p:sp>
          <p:nvSpPr>
            <p:cNvPr id="538" name="Google Shape;538;p108"/>
            <p:cNvSpPr/>
            <p:nvPr/>
          </p:nvSpPr>
          <p:spPr>
            <a:xfrm>
              <a:off x="763200" y="2530440"/>
              <a:ext cx="4337640" cy="922680"/>
            </a:xfrm>
            <a:custGeom>
              <a:rect b="b" l="l" r="r" t="t"/>
              <a:pathLst>
                <a:path extrusionOk="0" h="762000" w="35814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rgbClr val="02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8"/>
            <p:cNvSpPr/>
            <p:nvPr/>
          </p:nvSpPr>
          <p:spPr>
            <a:xfrm>
              <a:off x="494280" y="2057400"/>
              <a:ext cx="4303080" cy="934200"/>
            </a:xfrm>
            <a:custGeom>
              <a:rect b="b" l="l" r="r" t="t"/>
              <a:pathLst>
                <a:path extrusionOk="0" h="771525" w="35528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rgbClr val="02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8"/>
            <p:cNvSpPr/>
            <p:nvPr/>
          </p:nvSpPr>
          <p:spPr>
            <a:xfrm>
              <a:off x="898560" y="2744280"/>
              <a:ext cx="5099400" cy="1395720"/>
            </a:xfrm>
            <a:custGeom>
              <a:rect b="b" l="l" r="r" t="t"/>
              <a:pathLst>
                <a:path extrusionOk="0" h="1152525" w="4210050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rgbClr val="02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8"/>
          <p:cNvGrpSpPr/>
          <p:nvPr/>
        </p:nvGrpSpPr>
        <p:grpSpPr>
          <a:xfrm>
            <a:off x="6159240" y="2057400"/>
            <a:ext cx="5194440" cy="2073240"/>
            <a:chOff x="6159240" y="2057400"/>
            <a:chExt cx="5194440" cy="2073240"/>
          </a:xfrm>
        </p:grpSpPr>
        <p:sp>
          <p:nvSpPr>
            <p:cNvPr id="542" name="Google Shape;542;p108"/>
            <p:cNvSpPr/>
            <p:nvPr/>
          </p:nvSpPr>
          <p:spPr>
            <a:xfrm flipH="1">
              <a:off x="6746760" y="2530440"/>
              <a:ext cx="4337640" cy="922680"/>
            </a:xfrm>
            <a:custGeom>
              <a:rect b="b" l="l" r="r" t="t"/>
              <a:pathLst>
                <a:path extrusionOk="0" h="762000" w="35814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rgbClr val="02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8"/>
            <p:cNvSpPr/>
            <p:nvPr/>
          </p:nvSpPr>
          <p:spPr>
            <a:xfrm flipH="1">
              <a:off x="7050600" y="2057400"/>
              <a:ext cx="4303080" cy="934200"/>
            </a:xfrm>
            <a:custGeom>
              <a:rect b="b" l="l" r="r" t="t"/>
              <a:pathLst>
                <a:path extrusionOk="0" h="771525" w="35528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rgbClr val="02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8"/>
            <p:cNvSpPr/>
            <p:nvPr/>
          </p:nvSpPr>
          <p:spPr>
            <a:xfrm flipH="1">
              <a:off x="6159240" y="2734920"/>
              <a:ext cx="5099400" cy="1395720"/>
            </a:xfrm>
            <a:custGeom>
              <a:rect b="b" l="l" r="r" t="t"/>
              <a:pathLst>
                <a:path extrusionOk="0" h="1152525" w="4210050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rgbClr val="02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108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Short Review to App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108"/>
          <p:cNvGrpSpPr/>
          <p:nvPr/>
        </p:nvGrpSpPr>
        <p:grpSpPr>
          <a:xfrm>
            <a:off x="4487760" y="1263240"/>
            <a:ext cx="2647440" cy="3018240"/>
            <a:chOff x="4487760" y="1263240"/>
            <a:chExt cx="2647440" cy="3018240"/>
          </a:xfrm>
        </p:grpSpPr>
        <p:sp>
          <p:nvSpPr>
            <p:cNvPr id="547" name="Google Shape;547;p108"/>
            <p:cNvSpPr/>
            <p:nvPr/>
          </p:nvSpPr>
          <p:spPr>
            <a:xfrm>
              <a:off x="4487760" y="1263240"/>
              <a:ext cx="2647440" cy="3018240"/>
            </a:xfrm>
            <a:custGeom>
              <a:rect b="b" l="l" r="r" t="t"/>
              <a:pathLst>
                <a:path extrusionOk="0" h="2581176" w="2264026">
                  <a:moveTo>
                    <a:pt x="1166643" y="0"/>
                  </a:moveTo>
                  <a:lnTo>
                    <a:pt x="1265146" y="795"/>
                  </a:lnTo>
                  <a:lnTo>
                    <a:pt x="1357492" y="7949"/>
                  </a:lnTo>
                  <a:lnTo>
                    <a:pt x="1445222" y="19874"/>
                  </a:lnTo>
                  <a:lnTo>
                    <a:pt x="1529103" y="37362"/>
                  </a:lnTo>
                  <a:lnTo>
                    <a:pt x="1609136" y="58826"/>
                  </a:lnTo>
                  <a:lnTo>
                    <a:pt x="1683013" y="86649"/>
                  </a:lnTo>
                  <a:lnTo>
                    <a:pt x="1754582" y="116857"/>
                  </a:lnTo>
                  <a:lnTo>
                    <a:pt x="1819994" y="152629"/>
                  </a:lnTo>
                  <a:lnTo>
                    <a:pt x="1881558" y="193171"/>
                  </a:lnTo>
                  <a:lnTo>
                    <a:pt x="1940814" y="238483"/>
                  </a:lnTo>
                  <a:lnTo>
                    <a:pt x="1993913" y="286974"/>
                  </a:lnTo>
                  <a:lnTo>
                    <a:pt x="2042395" y="341031"/>
                  </a:lnTo>
                  <a:lnTo>
                    <a:pt x="2087798" y="397471"/>
                  </a:lnTo>
                  <a:lnTo>
                    <a:pt x="2127815" y="457886"/>
                  </a:lnTo>
                  <a:lnTo>
                    <a:pt x="2164754" y="521482"/>
                  </a:lnTo>
                  <a:lnTo>
                    <a:pt x="2189380" y="574743"/>
                  </a:lnTo>
                  <a:lnTo>
                    <a:pt x="2210927" y="634364"/>
                  </a:lnTo>
                  <a:lnTo>
                    <a:pt x="2230166" y="699549"/>
                  </a:lnTo>
                  <a:lnTo>
                    <a:pt x="2245557" y="770299"/>
                  </a:lnTo>
                  <a:lnTo>
                    <a:pt x="2257100" y="842638"/>
                  </a:lnTo>
                  <a:lnTo>
                    <a:pt x="2262487" y="917363"/>
                  </a:lnTo>
                  <a:lnTo>
                    <a:pt x="2264026" y="993678"/>
                  </a:lnTo>
                  <a:lnTo>
                    <a:pt x="2259409" y="1069197"/>
                  </a:lnTo>
                  <a:lnTo>
                    <a:pt x="2250174" y="1143127"/>
                  </a:lnTo>
                  <a:lnTo>
                    <a:pt x="2233244" y="1215467"/>
                  </a:lnTo>
                  <a:lnTo>
                    <a:pt x="2210927" y="1277471"/>
                  </a:lnTo>
                  <a:lnTo>
                    <a:pt x="2183993" y="1335503"/>
                  </a:lnTo>
                  <a:lnTo>
                    <a:pt x="2151672" y="1388764"/>
                  </a:lnTo>
                  <a:lnTo>
                    <a:pt x="2118581" y="1440435"/>
                  </a:lnTo>
                  <a:lnTo>
                    <a:pt x="2081642" y="1491311"/>
                  </a:lnTo>
                  <a:lnTo>
                    <a:pt x="2045473" y="1539008"/>
                  </a:lnTo>
                  <a:lnTo>
                    <a:pt x="2009304" y="1588294"/>
                  </a:lnTo>
                  <a:lnTo>
                    <a:pt x="1973904" y="1637580"/>
                  </a:lnTo>
                  <a:lnTo>
                    <a:pt x="1950049" y="1677327"/>
                  </a:lnTo>
                  <a:lnTo>
                    <a:pt x="1930810" y="1722639"/>
                  </a:lnTo>
                  <a:lnTo>
                    <a:pt x="1915418" y="1770336"/>
                  </a:lnTo>
                  <a:lnTo>
                    <a:pt x="1903106" y="1822007"/>
                  </a:lnTo>
                  <a:lnTo>
                    <a:pt x="1901567" y="1846650"/>
                  </a:lnTo>
                  <a:lnTo>
                    <a:pt x="1903106" y="1876063"/>
                  </a:lnTo>
                  <a:lnTo>
                    <a:pt x="1906953" y="1911835"/>
                  </a:lnTo>
                  <a:lnTo>
                    <a:pt x="1912340" y="1949197"/>
                  </a:lnTo>
                  <a:lnTo>
                    <a:pt x="1920805" y="1989739"/>
                  </a:lnTo>
                  <a:lnTo>
                    <a:pt x="1930810" y="2030282"/>
                  </a:lnTo>
                  <a:lnTo>
                    <a:pt x="1940814" y="2069234"/>
                  </a:lnTo>
                  <a:lnTo>
                    <a:pt x="1951588" y="2106596"/>
                  </a:lnTo>
                  <a:lnTo>
                    <a:pt x="1961592" y="2139983"/>
                  </a:lnTo>
                  <a:lnTo>
                    <a:pt x="1971596" y="2169396"/>
                  </a:lnTo>
                  <a:lnTo>
                    <a:pt x="1980061" y="2190860"/>
                  </a:lnTo>
                  <a:lnTo>
                    <a:pt x="1992374" y="2222658"/>
                  </a:lnTo>
                  <a:lnTo>
                    <a:pt x="2003917" y="2261609"/>
                  </a:lnTo>
                  <a:lnTo>
                    <a:pt x="2016230" y="2305332"/>
                  </a:lnTo>
                  <a:lnTo>
                    <a:pt x="2028543" y="2349848"/>
                  </a:lnTo>
                  <a:lnTo>
                    <a:pt x="2042395" y="2390390"/>
                  </a:lnTo>
                  <a:lnTo>
                    <a:pt x="2057017" y="2426163"/>
                  </a:lnTo>
                  <a:lnTo>
                    <a:pt x="1925423" y="2469885"/>
                  </a:lnTo>
                  <a:lnTo>
                    <a:pt x="1797677" y="2507246"/>
                  </a:lnTo>
                  <a:lnTo>
                    <a:pt x="1676088" y="2537455"/>
                  </a:lnTo>
                  <a:lnTo>
                    <a:pt x="1557576" y="2559712"/>
                  </a:lnTo>
                  <a:lnTo>
                    <a:pt x="1442143" y="2575612"/>
                  </a:lnTo>
                  <a:lnTo>
                    <a:pt x="1330558" y="2581176"/>
                  </a:lnTo>
                  <a:lnTo>
                    <a:pt x="1221282" y="2579586"/>
                  </a:lnTo>
                  <a:lnTo>
                    <a:pt x="1115083" y="2569252"/>
                  </a:lnTo>
                  <a:lnTo>
                    <a:pt x="1010424" y="2550968"/>
                  </a:lnTo>
                  <a:lnTo>
                    <a:pt x="1005806" y="2524735"/>
                  </a:lnTo>
                  <a:lnTo>
                    <a:pt x="1000420" y="2494527"/>
                  </a:lnTo>
                  <a:lnTo>
                    <a:pt x="993494" y="2457960"/>
                  </a:lnTo>
                  <a:lnTo>
                    <a:pt x="988107" y="2419008"/>
                  </a:lnTo>
                  <a:lnTo>
                    <a:pt x="980411" y="2376876"/>
                  </a:lnTo>
                  <a:lnTo>
                    <a:pt x="972715" y="2333949"/>
                  </a:lnTo>
                  <a:lnTo>
                    <a:pt x="964250" y="2291817"/>
                  </a:lnTo>
                  <a:lnTo>
                    <a:pt x="954247" y="2251275"/>
                  </a:lnTo>
                  <a:lnTo>
                    <a:pt x="944242" y="2212323"/>
                  </a:lnTo>
                  <a:lnTo>
                    <a:pt x="931929" y="2178141"/>
                  </a:lnTo>
                  <a:lnTo>
                    <a:pt x="918847" y="2148728"/>
                  </a:lnTo>
                  <a:lnTo>
                    <a:pt x="904995" y="2125675"/>
                  </a:lnTo>
                  <a:lnTo>
                    <a:pt x="889604" y="2111366"/>
                  </a:lnTo>
                  <a:lnTo>
                    <a:pt x="872674" y="2104211"/>
                  </a:lnTo>
                  <a:lnTo>
                    <a:pt x="853435" y="2101031"/>
                  </a:lnTo>
                  <a:lnTo>
                    <a:pt x="831118" y="2102622"/>
                  </a:lnTo>
                  <a:lnTo>
                    <a:pt x="808801" y="2105801"/>
                  </a:lnTo>
                  <a:lnTo>
                    <a:pt x="788023" y="2111366"/>
                  </a:lnTo>
                  <a:lnTo>
                    <a:pt x="768014" y="2116930"/>
                  </a:lnTo>
                  <a:lnTo>
                    <a:pt x="749545" y="2122494"/>
                  </a:lnTo>
                  <a:lnTo>
                    <a:pt x="735693" y="2127264"/>
                  </a:lnTo>
                  <a:lnTo>
                    <a:pt x="702602" y="2138394"/>
                  </a:lnTo>
                  <a:lnTo>
                    <a:pt x="664894" y="2148728"/>
                  </a:lnTo>
                  <a:lnTo>
                    <a:pt x="622569" y="2157472"/>
                  </a:lnTo>
                  <a:lnTo>
                    <a:pt x="577935" y="2163037"/>
                  </a:lnTo>
                  <a:lnTo>
                    <a:pt x="533301" y="2167807"/>
                  </a:lnTo>
                  <a:lnTo>
                    <a:pt x="487897" y="2169396"/>
                  </a:lnTo>
                  <a:lnTo>
                    <a:pt x="444802" y="2166217"/>
                  </a:lnTo>
                  <a:lnTo>
                    <a:pt x="404016" y="2159062"/>
                  </a:lnTo>
                  <a:lnTo>
                    <a:pt x="381699" y="2153498"/>
                  </a:lnTo>
                  <a:lnTo>
                    <a:pt x="359382" y="2143163"/>
                  </a:lnTo>
                  <a:lnTo>
                    <a:pt x="337064" y="2131239"/>
                  </a:lnTo>
                  <a:lnTo>
                    <a:pt x="317826" y="2116930"/>
                  </a:lnTo>
                  <a:lnTo>
                    <a:pt x="297818" y="2099441"/>
                  </a:lnTo>
                  <a:lnTo>
                    <a:pt x="282426" y="2081158"/>
                  </a:lnTo>
                  <a:lnTo>
                    <a:pt x="271652" y="2058105"/>
                  </a:lnTo>
                  <a:lnTo>
                    <a:pt x="263187" y="2031871"/>
                  </a:lnTo>
                  <a:lnTo>
                    <a:pt x="260109" y="2003254"/>
                  </a:lnTo>
                  <a:lnTo>
                    <a:pt x="263187" y="1971456"/>
                  </a:lnTo>
                  <a:lnTo>
                    <a:pt x="267035" y="1949197"/>
                  </a:lnTo>
                  <a:lnTo>
                    <a:pt x="272422" y="1924554"/>
                  </a:lnTo>
                  <a:lnTo>
                    <a:pt x="278579" y="1899116"/>
                  </a:lnTo>
                  <a:lnTo>
                    <a:pt x="280887" y="1874473"/>
                  </a:lnTo>
                  <a:lnTo>
                    <a:pt x="280887" y="1848240"/>
                  </a:lnTo>
                  <a:lnTo>
                    <a:pt x="273961" y="1825187"/>
                  </a:lnTo>
                  <a:lnTo>
                    <a:pt x="267035" y="1812467"/>
                  </a:lnTo>
                  <a:lnTo>
                    <a:pt x="254722" y="1800544"/>
                  </a:lnTo>
                  <a:lnTo>
                    <a:pt x="241640" y="1791799"/>
                  </a:lnTo>
                  <a:lnTo>
                    <a:pt x="227788" y="1784644"/>
                  </a:lnTo>
                  <a:lnTo>
                    <a:pt x="213936" y="1774310"/>
                  </a:lnTo>
                  <a:lnTo>
                    <a:pt x="203163" y="1763181"/>
                  </a:lnTo>
                  <a:lnTo>
                    <a:pt x="194697" y="1748872"/>
                  </a:lnTo>
                  <a:lnTo>
                    <a:pt x="191619" y="1732974"/>
                  </a:lnTo>
                  <a:lnTo>
                    <a:pt x="193158" y="1717074"/>
                  </a:lnTo>
                  <a:lnTo>
                    <a:pt x="198545" y="1701970"/>
                  </a:lnTo>
                  <a:lnTo>
                    <a:pt x="205471" y="1689251"/>
                  </a:lnTo>
                  <a:lnTo>
                    <a:pt x="210088" y="1676532"/>
                  </a:lnTo>
                  <a:lnTo>
                    <a:pt x="187771" y="1660634"/>
                  </a:lnTo>
                  <a:lnTo>
                    <a:pt x="172380" y="1644735"/>
                  </a:lnTo>
                  <a:lnTo>
                    <a:pt x="163915" y="1628836"/>
                  </a:lnTo>
                  <a:lnTo>
                    <a:pt x="162376" y="1611347"/>
                  </a:lnTo>
                  <a:lnTo>
                    <a:pt x="164684" y="1595449"/>
                  </a:lnTo>
                  <a:lnTo>
                    <a:pt x="170841" y="1577960"/>
                  </a:lnTo>
                  <a:lnTo>
                    <a:pt x="179306" y="1560471"/>
                  </a:lnTo>
                  <a:lnTo>
                    <a:pt x="188541" y="1542983"/>
                  </a:lnTo>
                  <a:lnTo>
                    <a:pt x="197006" y="1524698"/>
                  </a:lnTo>
                  <a:lnTo>
                    <a:pt x="205471" y="1507210"/>
                  </a:lnTo>
                  <a:lnTo>
                    <a:pt x="210088" y="1488132"/>
                  </a:lnTo>
                  <a:lnTo>
                    <a:pt x="194697" y="1473822"/>
                  </a:lnTo>
                  <a:lnTo>
                    <a:pt x="173149" y="1462693"/>
                  </a:lnTo>
                  <a:lnTo>
                    <a:pt x="149294" y="1452359"/>
                  </a:lnTo>
                  <a:lnTo>
                    <a:pt x="124668" y="1443615"/>
                  </a:lnTo>
                  <a:lnTo>
                    <a:pt x="99272" y="1434870"/>
                  </a:lnTo>
                  <a:lnTo>
                    <a:pt x="73877" y="1426126"/>
                  </a:lnTo>
                  <a:lnTo>
                    <a:pt x="50021" y="1415792"/>
                  </a:lnTo>
                  <a:lnTo>
                    <a:pt x="30783" y="1404662"/>
                  </a:lnTo>
                  <a:lnTo>
                    <a:pt x="13852" y="1388764"/>
                  </a:lnTo>
                  <a:lnTo>
                    <a:pt x="3848" y="1369685"/>
                  </a:lnTo>
                  <a:lnTo>
                    <a:pt x="0" y="1349811"/>
                  </a:lnTo>
                  <a:lnTo>
                    <a:pt x="3079" y="1330733"/>
                  </a:lnTo>
                  <a:lnTo>
                    <a:pt x="10004" y="1313244"/>
                  </a:lnTo>
                  <a:lnTo>
                    <a:pt x="20778" y="1298935"/>
                  </a:lnTo>
                  <a:lnTo>
                    <a:pt x="33860" y="1284626"/>
                  </a:lnTo>
                  <a:lnTo>
                    <a:pt x="46173" y="1272702"/>
                  </a:lnTo>
                  <a:lnTo>
                    <a:pt x="56178" y="1263163"/>
                  </a:lnTo>
                  <a:lnTo>
                    <a:pt x="85421" y="1228186"/>
                  </a:lnTo>
                  <a:lnTo>
                    <a:pt x="116203" y="1196388"/>
                  </a:lnTo>
                  <a:lnTo>
                    <a:pt x="146985" y="1164590"/>
                  </a:lnTo>
                  <a:lnTo>
                    <a:pt x="176228" y="1129612"/>
                  </a:lnTo>
                  <a:lnTo>
                    <a:pt x="203932" y="1095430"/>
                  </a:lnTo>
                  <a:lnTo>
                    <a:pt x="229327" y="1056478"/>
                  </a:lnTo>
                  <a:lnTo>
                    <a:pt x="250105" y="1014346"/>
                  </a:lnTo>
                  <a:lnTo>
                    <a:pt x="261648" y="979368"/>
                  </a:lnTo>
                  <a:lnTo>
                    <a:pt x="265496" y="945186"/>
                  </a:lnTo>
                  <a:lnTo>
                    <a:pt x="265496" y="908619"/>
                  </a:lnTo>
                  <a:lnTo>
                    <a:pt x="264727" y="869666"/>
                  </a:lnTo>
                  <a:lnTo>
                    <a:pt x="263187" y="830715"/>
                  </a:lnTo>
                  <a:lnTo>
                    <a:pt x="264727" y="788583"/>
                  </a:lnTo>
                  <a:lnTo>
                    <a:pt x="268575" y="744066"/>
                  </a:lnTo>
                  <a:lnTo>
                    <a:pt x="311669" y="560434"/>
                  </a:lnTo>
                  <a:lnTo>
                    <a:pt x="338604" y="493659"/>
                  </a:lnTo>
                  <a:lnTo>
                    <a:pt x="370925" y="431654"/>
                  </a:lnTo>
                  <a:lnTo>
                    <a:pt x="408633" y="373623"/>
                  </a:lnTo>
                  <a:lnTo>
                    <a:pt x="451728" y="318772"/>
                  </a:lnTo>
                  <a:lnTo>
                    <a:pt x="499441" y="268691"/>
                  </a:lnTo>
                  <a:lnTo>
                    <a:pt x="551000" y="222584"/>
                  </a:lnTo>
                  <a:lnTo>
                    <a:pt x="607178" y="180452"/>
                  </a:lnTo>
                  <a:lnTo>
                    <a:pt x="665664" y="143089"/>
                  </a:lnTo>
                  <a:lnTo>
                    <a:pt x="728768" y="109702"/>
                  </a:lnTo>
                  <a:lnTo>
                    <a:pt x="793410" y="81879"/>
                  </a:lnTo>
                  <a:lnTo>
                    <a:pt x="858822" y="57236"/>
                  </a:lnTo>
                  <a:lnTo>
                    <a:pt x="1078914" y="7155"/>
                  </a:lnTo>
                  <a:close/>
                </a:path>
              </a:pathLst>
            </a:custGeom>
            <a:solidFill>
              <a:srgbClr val="02ECEC"/>
            </a:solidFill>
            <a:ln>
              <a:noFill/>
            </a:ln>
          </p:spPr>
        </p:sp>
        <p:grpSp>
          <p:nvGrpSpPr>
            <p:cNvPr id="548" name="Google Shape;548;p108"/>
            <p:cNvGrpSpPr/>
            <p:nvPr/>
          </p:nvGrpSpPr>
          <p:grpSpPr>
            <a:xfrm>
              <a:off x="4978800" y="1424520"/>
              <a:ext cx="2107800" cy="1854360"/>
              <a:chOff x="4978800" y="1424520"/>
              <a:chExt cx="2107800" cy="1854360"/>
            </a:xfrm>
          </p:grpSpPr>
          <p:sp>
            <p:nvSpPr>
              <p:cNvPr id="549" name="Google Shape;549;p108"/>
              <p:cNvSpPr/>
              <p:nvPr/>
            </p:nvSpPr>
            <p:spPr>
              <a:xfrm>
                <a:off x="6264720" y="1458360"/>
                <a:ext cx="308880" cy="928800"/>
              </a:xfrm>
              <a:custGeom>
                <a:rect b="b" l="l" r="r" t="t"/>
                <a:pathLst>
                  <a:path extrusionOk="0" h="1745650" w="581269">
                    <a:moveTo>
                      <a:pt x="146202" y="62084"/>
                    </a:moveTo>
                    <a:cubicBezTo>
                      <a:pt x="158385" y="24747"/>
                      <a:pt x="182359" y="3917"/>
                      <a:pt x="219303" y="380"/>
                    </a:cubicBezTo>
                    <a:cubicBezTo>
                      <a:pt x="250744" y="-2371"/>
                      <a:pt x="277076" y="9812"/>
                      <a:pt x="294762" y="36931"/>
                    </a:cubicBezTo>
                    <a:cubicBezTo>
                      <a:pt x="320701" y="76232"/>
                      <a:pt x="307731" y="130075"/>
                      <a:pt x="267251" y="152870"/>
                    </a:cubicBezTo>
                    <a:cubicBezTo>
                      <a:pt x="225198" y="176844"/>
                      <a:pt x="172534" y="161123"/>
                      <a:pt x="152490" y="117106"/>
                    </a:cubicBezTo>
                    <a:cubicBezTo>
                      <a:pt x="146988" y="104922"/>
                      <a:pt x="141092" y="100992"/>
                      <a:pt x="128123" y="101385"/>
                    </a:cubicBezTo>
                    <a:cubicBezTo>
                      <a:pt x="99433" y="102564"/>
                      <a:pt x="70743" y="101778"/>
                      <a:pt x="40481" y="101778"/>
                    </a:cubicBezTo>
                    <a:cubicBezTo>
                      <a:pt x="40481" y="352129"/>
                      <a:pt x="40481" y="601301"/>
                      <a:pt x="40481" y="852831"/>
                    </a:cubicBezTo>
                    <a:cubicBezTo>
                      <a:pt x="48341" y="852831"/>
                      <a:pt x="56201" y="852831"/>
                      <a:pt x="63669" y="852831"/>
                    </a:cubicBezTo>
                    <a:cubicBezTo>
                      <a:pt x="224019" y="852831"/>
                      <a:pt x="384762" y="852831"/>
                      <a:pt x="545113" y="852831"/>
                    </a:cubicBezTo>
                    <a:cubicBezTo>
                      <a:pt x="577733" y="852831"/>
                      <a:pt x="581270" y="855975"/>
                      <a:pt x="581270" y="888595"/>
                    </a:cubicBezTo>
                    <a:cubicBezTo>
                      <a:pt x="581270" y="1142090"/>
                      <a:pt x="581270" y="1395585"/>
                      <a:pt x="581270" y="1649080"/>
                    </a:cubicBezTo>
                    <a:cubicBezTo>
                      <a:pt x="581270" y="1680522"/>
                      <a:pt x="577733" y="1684059"/>
                      <a:pt x="546685" y="1684059"/>
                    </a:cubicBezTo>
                    <a:cubicBezTo>
                      <a:pt x="514457" y="1684059"/>
                      <a:pt x="482623" y="1684452"/>
                      <a:pt x="450396" y="1684059"/>
                    </a:cubicBezTo>
                    <a:cubicBezTo>
                      <a:pt x="440177" y="1684059"/>
                      <a:pt x="434675" y="1686024"/>
                      <a:pt x="429959" y="1696635"/>
                    </a:cubicBezTo>
                    <a:cubicBezTo>
                      <a:pt x="413059" y="1734758"/>
                      <a:pt x="374544" y="1752836"/>
                      <a:pt x="334456" y="1743011"/>
                    </a:cubicBezTo>
                    <a:cubicBezTo>
                      <a:pt x="298299" y="1734365"/>
                      <a:pt x="273539" y="1700958"/>
                      <a:pt x="273932" y="1661264"/>
                    </a:cubicBezTo>
                    <a:cubicBezTo>
                      <a:pt x="274325" y="1623141"/>
                      <a:pt x="299871" y="1591700"/>
                      <a:pt x="336421" y="1583447"/>
                    </a:cubicBezTo>
                    <a:cubicBezTo>
                      <a:pt x="376116" y="1574407"/>
                      <a:pt x="413452" y="1594058"/>
                      <a:pt x="431531" y="1632181"/>
                    </a:cubicBezTo>
                    <a:cubicBezTo>
                      <a:pt x="433889" y="1637290"/>
                      <a:pt x="438998" y="1641220"/>
                      <a:pt x="443714" y="1644364"/>
                    </a:cubicBezTo>
                    <a:cubicBezTo>
                      <a:pt x="446466" y="1645936"/>
                      <a:pt x="451575" y="1644757"/>
                      <a:pt x="455505" y="1644757"/>
                    </a:cubicBezTo>
                    <a:cubicBezTo>
                      <a:pt x="483409" y="1644757"/>
                      <a:pt x="511706" y="1644757"/>
                      <a:pt x="540789" y="1644757"/>
                    </a:cubicBezTo>
                    <a:cubicBezTo>
                      <a:pt x="540789" y="1393620"/>
                      <a:pt x="540789" y="1144841"/>
                      <a:pt x="540789" y="892918"/>
                    </a:cubicBezTo>
                    <a:cubicBezTo>
                      <a:pt x="532929" y="892918"/>
                      <a:pt x="525462" y="892918"/>
                      <a:pt x="517994" y="892918"/>
                    </a:cubicBezTo>
                    <a:cubicBezTo>
                      <a:pt x="357644" y="892918"/>
                      <a:pt x="196901" y="892918"/>
                      <a:pt x="36550" y="892918"/>
                    </a:cubicBezTo>
                    <a:cubicBezTo>
                      <a:pt x="3144" y="892918"/>
                      <a:pt x="0" y="889381"/>
                      <a:pt x="0" y="855582"/>
                    </a:cubicBezTo>
                    <a:cubicBezTo>
                      <a:pt x="0" y="603266"/>
                      <a:pt x="0" y="351343"/>
                      <a:pt x="0" y="99027"/>
                    </a:cubicBezTo>
                    <a:cubicBezTo>
                      <a:pt x="0" y="66407"/>
                      <a:pt x="3930" y="62477"/>
                      <a:pt x="37729" y="62477"/>
                    </a:cubicBezTo>
                    <a:cubicBezTo>
                      <a:pt x="73101" y="62084"/>
                      <a:pt x="109258" y="62084"/>
                      <a:pt x="146202" y="62084"/>
                    </a:cubicBezTo>
                    <a:close/>
                    <a:moveTo>
                      <a:pt x="227163" y="124180"/>
                    </a:moveTo>
                    <a:cubicBezTo>
                      <a:pt x="251137" y="123787"/>
                      <a:pt x="269216" y="104922"/>
                      <a:pt x="268822" y="80948"/>
                    </a:cubicBezTo>
                    <a:cubicBezTo>
                      <a:pt x="268430" y="57367"/>
                      <a:pt x="249172" y="38896"/>
                      <a:pt x="225591" y="39289"/>
                    </a:cubicBezTo>
                    <a:cubicBezTo>
                      <a:pt x="201617" y="39682"/>
                      <a:pt x="183538" y="58546"/>
                      <a:pt x="183931" y="82520"/>
                    </a:cubicBezTo>
                    <a:cubicBezTo>
                      <a:pt x="184717" y="106494"/>
                      <a:pt x="203189" y="124573"/>
                      <a:pt x="227163" y="124180"/>
                    </a:cubicBezTo>
                    <a:close/>
                    <a:moveTo>
                      <a:pt x="396946" y="1662836"/>
                    </a:moveTo>
                    <a:cubicBezTo>
                      <a:pt x="396946" y="1638469"/>
                      <a:pt x="379260" y="1621176"/>
                      <a:pt x="354500" y="1621176"/>
                    </a:cubicBezTo>
                    <a:cubicBezTo>
                      <a:pt x="330133" y="1621176"/>
                      <a:pt x="312840" y="1638862"/>
                      <a:pt x="312840" y="1663229"/>
                    </a:cubicBezTo>
                    <a:cubicBezTo>
                      <a:pt x="312840" y="1687989"/>
                      <a:pt x="330133" y="1704889"/>
                      <a:pt x="354893" y="1704496"/>
                    </a:cubicBezTo>
                    <a:cubicBezTo>
                      <a:pt x="380046" y="1704889"/>
                      <a:pt x="397339" y="1687596"/>
                      <a:pt x="396946" y="1662836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08"/>
              <p:cNvSpPr/>
              <p:nvPr/>
            </p:nvSpPr>
            <p:spPr>
              <a:xfrm>
                <a:off x="5128920" y="2016000"/>
                <a:ext cx="862920" cy="235800"/>
              </a:xfrm>
              <a:custGeom>
                <a:rect b="b" l="l" r="r" t="t"/>
                <a:pathLst>
                  <a:path extrusionOk="0" h="443980" w="1622011">
                    <a:moveTo>
                      <a:pt x="1459285" y="63131"/>
                    </a:moveTo>
                    <a:cubicBezTo>
                      <a:pt x="1478936" y="15969"/>
                      <a:pt x="1513128" y="-6040"/>
                      <a:pt x="1553216" y="1428"/>
                    </a:cubicBezTo>
                    <a:cubicBezTo>
                      <a:pt x="1593696" y="8895"/>
                      <a:pt x="1621207" y="40729"/>
                      <a:pt x="1621993" y="80424"/>
                    </a:cubicBezTo>
                    <a:cubicBezTo>
                      <a:pt x="1622779" y="118939"/>
                      <a:pt x="1597233" y="152739"/>
                      <a:pt x="1560683" y="161385"/>
                    </a:cubicBezTo>
                    <a:cubicBezTo>
                      <a:pt x="1515879" y="171997"/>
                      <a:pt x="1483259" y="153525"/>
                      <a:pt x="1458892" y="102826"/>
                    </a:cubicBezTo>
                    <a:cubicBezTo>
                      <a:pt x="1282428" y="102826"/>
                      <a:pt x="1105571" y="102826"/>
                      <a:pt x="926356" y="102826"/>
                    </a:cubicBezTo>
                    <a:cubicBezTo>
                      <a:pt x="926356" y="110293"/>
                      <a:pt x="926356" y="117367"/>
                      <a:pt x="926356" y="124049"/>
                    </a:cubicBezTo>
                    <a:cubicBezTo>
                      <a:pt x="926356" y="199508"/>
                      <a:pt x="926356" y="274573"/>
                      <a:pt x="926356" y="350033"/>
                    </a:cubicBezTo>
                    <a:cubicBezTo>
                      <a:pt x="926356" y="377937"/>
                      <a:pt x="922426" y="381867"/>
                      <a:pt x="894522" y="381867"/>
                    </a:cubicBezTo>
                    <a:cubicBezTo>
                      <a:pt x="657926" y="381867"/>
                      <a:pt x="421724" y="381867"/>
                      <a:pt x="185128" y="381474"/>
                    </a:cubicBezTo>
                    <a:cubicBezTo>
                      <a:pt x="170194" y="381474"/>
                      <a:pt x="161155" y="383046"/>
                      <a:pt x="154080" y="399553"/>
                    </a:cubicBezTo>
                    <a:cubicBezTo>
                      <a:pt x="139146" y="434138"/>
                      <a:pt x="98272" y="451038"/>
                      <a:pt x="61722" y="441212"/>
                    </a:cubicBezTo>
                    <a:cubicBezTo>
                      <a:pt x="23992" y="431387"/>
                      <a:pt x="-768" y="398766"/>
                      <a:pt x="18" y="360251"/>
                    </a:cubicBezTo>
                    <a:cubicBezTo>
                      <a:pt x="804" y="322128"/>
                      <a:pt x="26350" y="289901"/>
                      <a:pt x="62508" y="282041"/>
                    </a:cubicBezTo>
                    <a:cubicBezTo>
                      <a:pt x="101809" y="273394"/>
                      <a:pt x="139146" y="290687"/>
                      <a:pt x="156045" y="326059"/>
                    </a:cubicBezTo>
                    <a:cubicBezTo>
                      <a:pt x="158403" y="330775"/>
                      <a:pt x="159976" y="335491"/>
                      <a:pt x="162334" y="340993"/>
                    </a:cubicBezTo>
                    <a:cubicBezTo>
                      <a:pt x="403252" y="340993"/>
                      <a:pt x="644171" y="340993"/>
                      <a:pt x="886661" y="340993"/>
                    </a:cubicBezTo>
                    <a:cubicBezTo>
                      <a:pt x="886661" y="333133"/>
                      <a:pt x="886661" y="326059"/>
                      <a:pt x="886661" y="318984"/>
                    </a:cubicBezTo>
                    <a:cubicBezTo>
                      <a:pt x="886661" y="243525"/>
                      <a:pt x="886661" y="168459"/>
                      <a:pt x="886661" y="93000"/>
                    </a:cubicBezTo>
                    <a:cubicBezTo>
                      <a:pt x="886661" y="66668"/>
                      <a:pt x="891377" y="61952"/>
                      <a:pt x="917317" y="61952"/>
                    </a:cubicBezTo>
                    <a:cubicBezTo>
                      <a:pt x="1090243" y="61952"/>
                      <a:pt x="1263170" y="61952"/>
                      <a:pt x="1436097" y="61952"/>
                    </a:cubicBezTo>
                    <a:cubicBezTo>
                      <a:pt x="1443564" y="63131"/>
                      <a:pt x="1451032" y="63131"/>
                      <a:pt x="1459285" y="63131"/>
                    </a:cubicBezTo>
                    <a:close/>
                    <a:moveTo>
                      <a:pt x="1540639" y="39943"/>
                    </a:moveTo>
                    <a:cubicBezTo>
                      <a:pt x="1517451" y="39550"/>
                      <a:pt x="1498194" y="58415"/>
                      <a:pt x="1497800" y="81603"/>
                    </a:cubicBezTo>
                    <a:cubicBezTo>
                      <a:pt x="1497407" y="104398"/>
                      <a:pt x="1516272" y="124049"/>
                      <a:pt x="1539067" y="124835"/>
                    </a:cubicBezTo>
                    <a:cubicBezTo>
                      <a:pt x="1563041" y="125621"/>
                      <a:pt x="1583085" y="105970"/>
                      <a:pt x="1583085" y="81996"/>
                    </a:cubicBezTo>
                    <a:cubicBezTo>
                      <a:pt x="1582692" y="59201"/>
                      <a:pt x="1563827" y="40336"/>
                      <a:pt x="1540639" y="39943"/>
                    </a:cubicBezTo>
                    <a:close/>
                    <a:moveTo>
                      <a:pt x="82158" y="405055"/>
                    </a:moveTo>
                    <a:cubicBezTo>
                      <a:pt x="106132" y="405055"/>
                      <a:pt x="124604" y="386976"/>
                      <a:pt x="124997" y="363002"/>
                    </a:cubicBezTo>
                    <a:cubicBezTo>
                      <a:pt x="125390" y="339421"/>
                      <a:pt x="106918" y="320556"/>
                      <a:pt x="82944" y="320163"/>
                    </a:cubicBezTo>
                    <a:cubicBezTo>
                      <a:pt x="58971" y="319770"/>
                      <a:pt x="40499" y="338242"/>
                      <a:pt x="40499" y="362216"/>
                    </a:cubicBezTo>
                    <a:cubicBezTo>
                      <a:pt x="40499" y="386583"/>
                      <a:pt x="58184" y="405055"/>
                      <a:pt x="82158" y="405055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08"/>
              <p:cNvSpPr/>
              <p:nvPr/>
            </p:nvSpPr>
            <p:spPr>
              <a:xfrm>
                <a:off x="5578200" y="2133000"/>
                <a:ext cx="414000" cy="322560"/>
              </a:xfrm>
              <a:custGeom>
                <a:rect b="b" l="l" r="r" t="t"/>
                <a:pathLst>
                  <a:path extrusionOk="0" h="607069" w="778568">
                    <a:moveTo>
                      <a:pt x="738481" y="504052"/>
                    </a:moveTo>
                    <a:cubicBezTo>
                      <a:pt x="738481" y="369641"/>
                      <a:pt x="738481" y="237587"/>
                      <a:pt x="738481" y="103569"/>
                    </a:cubicBezTo>
                    <a:cubicBezTo>
                      <a:pt x="731799" y="103176"/>
                      <a:pt x="725511" y="102783"/>
                      <a:pt x="719223" y="102783"/>
                    </a:cubicBezTo>
                    <a:cubicBezTo>
                      <a:pt x="596602" y="102783"/>
                      <a:pt x="474374" y="102783"/>
                      <a:pt x="351754" y="102390"/>
                    </a:cubicBezTo>
                    <a:cubicBezTo>
                      <a:pt x="338391" y="102390"/>
                      <a:pt x="331710" y="105534"/>
                      <a:pt x="325814" y="118897"/>
                    </a:cubicBezTo>
                    <a:cubicBezTo>
                      <a:pt x="310094" y="154268"/>
                      <a:pt x="270792" y="170775"/>
                      <a:pt x="231884" y="161342"/>
                    </a:cubicBezTo>
                    <a:cubicBezTo>
                      <a:pt x="196512" y="153089"/>
                      <a:pt x="171359" y="119683"/>
                      <a:pt x="171752" y="81560"/>
                    </a:cubicBezTo>
                    <a:cubicBezTo>
                      <a:pt x="171752" y="42259"/>
                      <a:pt x="196905" y="10817"/>
                      <a:pt x="234635" y="2171"/>
                    </a:cubicBezTo>
                    <a:cubicBezTo>
                      <a:pt x="271578" y="-6475"/>
                      <a:pt x="310880" y="11211"/>
                      <a:pt x="326208" y="46189"/>
                    </a:cubicBezTo>
                    <a:cubicBezTo>
                      <a:pt x="332103" y="59944"/>
                      <a:pt x="339177" y="63875"/>
                      <a:pt x="353719" y="63482"/>
                    </a:cubicBezTo>
                    <a:cubicBezTo>
                      <a:pt x="484593" y="62695"/>
                      <a:pt x="615860" y="63088"/>
                      <a:pt x="746734" y="63088"/>
                    </a:cubicBezTo>
                    <a:cubicBezTo>
                      <a:pt x="774638" y="63088"/>
                      <a:pt x="778568" y="67019"/>
                      <a:pt x="778568" y="94923"/>
                    </a:cubicBezTo>
                    <a:cubicBezTo>
                      <a:pt x="778568" y="233657"/>
                      <a:pt x="778568" y="372785"/>
                      <a:pt x="778568" y="511519"/>
                    </a:cubicBezTo>
                    <a:cubicBezTo>
                      <a:pt x="778568" y="540995"/>
                      <a:pt x="773852" y="545712"/>
                      <a:pt x="744376" y="545712"/>
                    </a:cubicBezTo>
                    <a:cubicBezTo>
                      <a:pt x="556908" y="545712"/>
                      <a:pt x="369832" y="545712"/>
                      <a:pt x="182364" y="545319"/>
                    </a:cubicBezTo>
                    <a:cubicBezTo>
                      <a:pt x="168608" y="545319"/>
                      <a:pt x="160355" y="547677"/>
                      <a:pt x="154067" y="561825"/>
                    </a:cubicBezTo>
                    <a:cubicBezTo>
                      <a:pt x="138346" y="596804"/>
                      <a:pt x="99045" y="613703"/>
                      <a:pt x="62101" y="604664"/>
                    </a:cubicBezTo>
                    <a:cubicBezTo>
                      <a:pt x="24372" y="595625"/>
                      <a:pt x="-388" y="563397"/>
                      <a:pt x="5" y="524489"/>
                    </a:cubicBezTo>
                    <a:cubicBezTo>
                      <a:pt x="5" y="486366"/>
                      <a:pt x="25944" y="453353"/>
                      <a:pt x="61315" y="445493"/>
                    </a:cubicBezTo>
                    <a:cubicBezTo>
                      <a:pt x="100617" y="436846"/>
                      <a:pt x="138739" y="454139"/>
                      <a:pt x="155246" y="489117"/>
                    </a:cubicBezTo>
                    <a:cubicBezTo>
                      <a:pt x="159962" y="499336"/>
                      <a:pt x="163499" y="506017"/>
                      <a:pt x="177255" y="506017"/>
                    </a:cubicBezTo>
                    <a:cubicBezTo>
                      <a:pt x="359221" y="505624"/>
                      <a:pt x="541187" y="505624"/>
                      <a:pt x="723546" y="505624"/>
                    </a:cubicBezTo>
                    <a:cubicBezTo>
                      <a:pt x="727869" y="505231"/>
                      <a:pt x="732193" y="504445"/>
                      <a:pt x="738481" y="504052"/>
                    </a:cubicBezTo>
                    <a:close/>
                    <a:moveTo>
                      <a:pt x="81752" y="483222"/>
                    </a:moveTo>
                    <a:cubicBezTo>
                      <a:pt x="56992" y="483222"/>
                      <a:pt x="39699" y="500515"/>
                      <a:pt x="39699" y="524882"/>
                    </a:cubicBezTo>
                    <a:cubicBezTo>
                      <a:pt x="39699" y="548856"/>
                      <a:pt x="57778" y="566934"/>
                      <a:pt x="81752" y="566541"/>
                    </a:cubicBezTo>
                    <a:cubicBezTo>
                      <a:pt x="106119" y="566541"/>
                      <a:pt x="123805" y="548856"/>
                      <a:pt x="123805" y="524489"/>
                    </a:cubicBezTo>
                    <a:cubicBezTo>
                      <a:pt x="123805" y="500515"/>
                      <a:pt x="106119" y="483222"/>
                      <a:pt x="81752" y="483222"/>
                    </a:cubicBezTo>
                    <a:close/>
                    <a:moveTo>
                      <a:pt x="295552" y="82739"/>
                    </a:moveTo>
                    <a:cubicBezTo>
                      <a:pt x="295945" y="58372"/>
                      <a:pt x="278653" y="40294"/>
                      <a:pt x="254286" y="39901"/>
                    </a:cubicBezTo>
                    <a:cubicBezTo>
                      <a:pt x="229526" y="39508"/>
                      <a:pt x="212233" y="56407"/>
                      <a:pt x="211840" y="81167"/>
                    </a:cubicBezTo>
                    <a:cubicBezTo>
                      <a:pt x="211447" y="106320"/>
                      <a:pt x="228347" y="123613"/>
                      <a:pt x="252714" y="124006"/>
                    </a:cubicBezTo>
                    <a:cubicBezTo>
                      <a:pt x="277474" y="124006"/>
                      <a:pt x="295159" y="107106"/>
                      <a:pt x="295552" y="82739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08"/>
              <p:cNvSpPr/>
              <p:nvPr/>
            </p:nvSpPr>
            <p:spPr>
              <a:xfrm>
                <a:off x="4982760" y="2264040"/>
                <a:ext cx="925560" cy="90000"/>
              </a:xfrm>
              <a:custGeom>
                <a:rect b="b" l="l" r="r" t="t"/>
                <a:pathLst>
                  <a:path extrusionOk="0" h="170017" w="1739884">
                    <a:moveTo>
                      <a:pt x="162315" y="68094"/>
                    </a:moveTo>
                    <a:cubicBezTo>
                      <a:pt x="248386" y="68094"/>
                      <a:pt x="334063" y="68487"/>
                      <a:pt x="419741" y="68094"/>
                    </a:cubicBezTo>
                    <a:cubicBezTo>
                      <a:pt x="798215" y="66522"/>
                      <a:pt x="1176689" y="64557"/>
                      <a:pt x="1555556" y="62985"/>
                    </a:cubicBezTo>
                    <a:cubicBezTo>
                      <a:pt x="1570097" y="62985"/>
                      <a:pt x="1577957" y="60233"/>
                      <a:pt x="1584639" y="44906"/>
                    </a:cubicBezTo>
                    <a:cubicBezTo>
                      <a:pt x="1599180" y="10713"/>
                      <a:pt x="1638482" y="-6186"/>
                      <a:pt x="1676997" y="2067"/>
                    </a:cubicBezTo>
                    <a:cubicBezTo>
                      <a:pt x="1712762" y="9928"/>
                      <a:pt x="1740273" y="45299"/>
                      <a:pt x="1739880" y="82635"/>
                    </a:cubicBezTo>
                    <a:cubicBezTo>
                      <a:pt x="1739487" y="119972"/>
                      <a:pt x="1713548" y="152592"/>
                      <a:pt x="1677783" y="161632"/>
                    </a:cubicBezTo>
                    <a:cubicBezTo>
                      <a:pt x="1640840" y="171064"/>
                      <a:pt x="1600359" y="154164"/>
                      <a:pt x="1585425" y="119579"/>
                    </a:cubicBezTo>
                    <a:cubicBezTo>
                      <a:pt x="1578744" y="103858"/>
                      <a:pt x="1570490" y="102286"/>
                      <a:pt x="1555948" y="102286"/>
                    </a:cubicBezTo>
                    <a:cubicBezTo>
                      <a:pt x="1098871" y="104251"/>
                      <a:pt x="641794" y="106216"/>
                      <a:pt x="184717" y="107788"/>
                    </a:cubicBezTo>
                    <a:cubicBezTo>
                      <a:pt x="168997" y="107788"/>
                      <a:pt x="161136" y="112112"/>
                      <a:pt x="154062" y="126653"/>
                    </a:cubicBezTo>
                    <a:cubicBezTo>
                      <a:pt x="137948" y="161239"/>
                      <a:pt x="98647" y="176959"/>
                      <a:pt x="61310" y="167134"/>
                    </a:cubicBezTo>
                    <a:cubicBezTo>
                      <a:pt x="24760" y="157701"/>
                      <a:pt x="0" y="125867"/>
                      <a:pt x="0" y="88138"/>
                    </a:cubicBezTo>
                    <a:cubicBezTo>
                      <a:pt x="0" y="50408"/>
                      <a:pt x="25939" y="17395"/>
                      <a:pt x="61310" y="9141"/>
                    </a:cubicBezTo>
                    <a:cubicBezTo>
                      <a:pt x="100612" y="102"/>
                      <a:pt x="138341" y="17002"/>
                      <a:pt x="155634" y="51587"/>
                    </a:cubicBezTo>
                    <a:cubicBezTo>
                      <a:pt x="157599" y="57089"/>
                      <a:pt x="159957" y="62199"/>
                      <a:pt x="162315" y="68094"/>
                    </a:cubicBezTo>
                    <a:close/>
                    <a:moveTo>
                      <a:pt x="124193" y="87745"/>
                    </a:moveTo>
                    <a:cubicBezTo>
                      <a:pt x="123800" y="64557"/>
                      <a:pt x="104935" y="45692"/>
                      <a:pt x="81354" y="45692"/>
                    </a:cubicBezTo>
                    <a:cubicBezTo>
                      <a:pt x="57773" y="45692"/>
                      <a:pt x="38909" y="64557"/>
                      <a:pt x="38909" y="87745"/>
                    </a:cubicBezTo>
                    <a:cubicBezTo>
                      <a:pt x="38516" y="111719"/>
                      <a:pt x="58559" y="131369"/>
                      <a:pt x="82533" y="130583"/>
                    </a:cubicBezTo>
                    <a:cubicBezTo>
                      <a:pt x="105721" y="130190"/>
                      <a:pt x="124586" y="110932"/>
                      <a:pt x="124193" y="87745"/>
                    </a:cubicBezTo>
                    <a:close/>
                    <a:moveTo>
                      <a:pt x="1657740" y="123902"/>
                    </a:moveTo>
                    <a:cubicBezTo>
                      <a:pt x="1681713" y="123509"/>
                      <a:pt x="1700185" y="105037"/>
                      <a:pt x="1699792" y="81456"/>
                    </a:cubicBezTo>
                    <a:cubicBezTo>
                      <a:pt x="1699399" y="57875"/>
                      <a:pt x="1680928" y="40190"/>
                      <a:pt x="1656561" y="40190"/>
                    </a:cubicBezTo>
                    <a:cubicBezTo>
                      <a:pt x="1632194" y="40583"/>
                      <a:pt x="1614508" y="58268"/>
                      <a:pt x="1614901" y="82242"/>
                    </a:cubicBezTo>
                    <a:cubicBezTo>
                      <a:pt x="1615294" y="106609"/>
                      <a:pt x="1633373" y="124295"/>
                      <a:pt x="1657740" y="123902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08"/>
              <p:cNvSpPr/>
              <p:nvPr/>
            </p:nvSpPr>
            <p:spPr>
              <a:xfrm>
                <a:off x="6021720" y="2467080"/>
                <a:ext cx="796320" cy="173520"/>
              </a:xfrm>
              <a:custGeom>
                <a:rect b="b" l="l" r="r" t="t"/>
                <a:pathLst>
                  <a:path extrusionOk="0" h="326820" w="1497186">
                    <a:moveTo>
                      <a:pt x="162713" y="264546"/>
                    </a:moveTo>
                    <a:cubicBezTo>
                      <a:pt x="141097" y="314852"/>
                      <a:pt x="106119" y="334896"/>
                      <a:pt x="62101" y="323891"/>
                    </a:cubicBezTo>
                    <a:cubicBezTo>
                      <a:pt x="24765" y="314852"/>
                      <a:pt x="-388" y="281839"/>
                      <a:pt x="5" y="243323"/>
                    </a:cubicBezTo>
                    <a:cubicBezTo>
                      <a:pt x="791" y="204808"/>
                      <a:pt x="26337" y="173759"/>
                      <a:pt x="64459" y="164720"/>
                    </a:cubicBezTo>
                    <a:cubicBezTo>
                      <a:pt x="100224" y="156074"/>
                      <a:pt x="139918" y="173366"/>
                      <a:pt x="154853" y="207166"/>
                    </a:cubicBezTo>
                    <a:cubicBezTo>
                      <a:pt x="161141" y="221707"/>
                      <a:pt x="169001" y="225245"/>
                      <a:pt x="183543" y="225245"/>
                    </a:cubicBezTo>
                    <a:cubicBezTo>
                      <a:pt x="531362" y="224851"/>
                      <a:pt x="878787" y="224851"/>
                      <a:pt x="1226606" y="225245"/>
                    </a:cubicBezTo>
                    <a:cubicBezTo>
                      <a:pt x="1240362" y="225245"/>
                      <a:pt x="1249794" y="221314"/>
                      <a:pt x="1259226" y="211882"/>
                    </a:cubicBezTo>
                    <a:cubicBezTo>
                      <a:pt x="1283593" y="186336"/>
                      <a:pt x="1309139" y="161576"/>
                      <a:pt x="1334686" y="137209"/>
                    </a:cubicBezTo>
                    <a:cubicBezTo>
                      <a:pt x="1342546" y="129742"/>
                      <a:pt x="1344118" y="124239"/>
                      <a:pt x="1339795" y="114021"/>
                    </a:cubicBezTo>
                    <a:cubicBezTo>
                      <a:pt x="1323681" y="76292"/>
                      <a:pt x="1335864" y="36597"/>
                      <a:pt x="1369271" y="13802"/>
                    </a:cubicBezTo>
                    <a:cubicBezTo>
                      <a:pt x="1400319" y="-7421"/>
                      <a:pt x="1442765" y="-3884"/>
                      <a:pt x="1470276" y="22448"/>
                    </a:cubicBezTo>
                    <a:cubicBezTo>
                      <a:pt x="1499752" y="50353"/>
                      <a:pt x="1505647" y="90833"/>
                      <a:pt x="1484817" y="124239"/>
                    </a:cubicBezTo>
                    <a:cubicBezTo>
                      <a:pt x="1463987" y="158039"/>
                      <a:pt x="1423900" y="172580"/>
                      <a:pt x="1385778" y="158432"/>
                    </a:cubicBezTo>
                    <a:cubicBezTo>
                      <a:pt x="1376345" y="154895"/>
                      <a:pt x="1370843" y="156074"/>
                      <a:pt x="1363769" y="163148"/>
                    </a:cubicBezTo>
                    <a:cubicBezTo>
                      <a:pt x="1335472" y="192231"/>
                      <a:pt x="1305995" y="220135"/>
                      <a:pt x="1277698" y="249218"/>
                    </a:cubicBezTo>
                    <a:cubicBezTo>
                      <a:pt x="1266694" y="260616"/>
                      <a:pt x="1255296" y="264939"/>
                      <a:pt x="1239576" y="264939"/>
                    </a:cubicBezTo>
                    <a:cubicBezTo>
                      <a:pt x="888613" y="264546"/>
                      <a:pt x="537650" y="264546"/>
                      <a:pt x="186687" y="264546"/>
                    </a:cubicBezTo>
                    <a:cubicBezTo>
                      <a:pt x="179220" y="264546"/>
                      <a:pt x="171359" y="264546"/>
                      <a:pt x="162713" y="264546"/>
                    </a:cubicBezTo>
                    <a:close/>
                    <a:moveTo>
                      <a:pt x="124591" y="245288"/>
                    </a:moveTo>
                    <a:cubicBezTo>
                      <a:pt x="124984" y="222100"/>
                      <a:pt x="106119" y="203236"/>
                      <a:pt x="82931" y="202449"/>
                    </a:cubicBezTo>
                    <a:cubicBezTo>
                      <a:pt x="59350" y="202057"/>
                      <a:pt x="40485" y="220135"/>
                      <a:pt x="39699" y="243716"/>
                    </a:cubicBezTo>
                    <a:cubicBezTo>
                      <a:pt x="38913" y="267297"/>
                      <a:pt x="58957" y="287734"/>
                      <a:pt x="82538" y="287734"/>
                    </a:cubicBezTo>
                    <a:cubicBezTo>
                      <a:pt x="104940" y="287734"/>
                      <a:pt x="124591" y="268476"/>
                      <a:pt x="124591" y="245288"/>
                    </a:cubicBezTo>
                    <a:close/>
                    <a:moveTo>
                      <a:pt x="1416040" y="39741"/>
                    </a:moveTo>
                    <a:cubicBezTo>
                      <a:pt x="1393245" y="38562"/>
                      <a:pt x="1372415" y="57427"/>
                      <a:pt x="1371236" y="80222"/>
                    </a:cubicBezTo>
                    <a:cubicBezTo>
                      <a:pt x="1370057" y="102624"/>
                      <a:pt x="1389315" y="123453"/>
                      <a:pt x="1412110" y="124239"/>
                    </a:cubicBezTo>
                    <a:cubicBezTo>
                      <a:pt x="1435297" y="125026"/>
                      <a:pt x="1455734" y="106947"/>
                      <a:pt x="1456913" y="84152"/>
                    </a:cubicBezTo>
                    <a:cubicBezTo>
                      <a:pt x="1458485" y="62143"/>
                      <a:pt x="1438835" y="40920"/>
                      <a:pt x="1416040" y="39741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08"/>
              <p:cNvSpPr/>
              <p:nvPr/>
            </p:nvSpPr>
            <p:spPr>
              <a:xfrm>
                <a:off x="5117760" y="2387160"/>
                <a:ext cx="738000" cy="168120"/>
              </a:xfrm>
              <a:custGeom>
                <a:rect b="b" l="l" r="r" t="t"/>
                <a:pathLst>
                  <a:path extrusionOk="0" h="316398" w="1387389">
                    <a:moveTo>
                      <a:pt x="671668" y="101857"/>
                    </a:moveTo>
                    <a:cubicBezTo>
                      <a:pt x="664987" y="101857"/>
                      <a:pt x="658699" y="101857"/>
                      <a:pt x="652017" y="101857"/>
                    </a:cubicBezTo>
                    <a:cubicBezTo>
                      <a:pt x="494811" y="101857"/>
                      <a:pt x="337605" y="101857"/>
                      <a:pt x="180792" y="101464"/>
                    </a:cubicBezTo>
                    <a:cubicBezTo>
                      <a:pt x="167429" y="101464"/>
                      <a:pt x="160355" y="104608"/>
                      <a:pt x="154460" y="117970"/>
                    </a:cubicBezTo>
                    <a:cubicBezTo>
                      <a:pt x="138739" y="152949"/>
                      <a:pt x="99830" y="170634"/>
                      <a:pt x="62887" y="161988"/>
                    </a:cubicBezTo>
                    <a:cubicBezTo>
                      <a:pt x="24765" y="152949"/>
                      <a:pt x="-388" y="120721"/>
                      <a:pt x="5" y="80241"/>
                    </a:cubicBezTo>
                    <a:cubicBezTo>
                      <a:pt x="398" y="42118"/>
                      <a:pt x="26337" y="9498"/>
                      <a:pt x="62101" y="2031"/>
                    </a:cubicBezTo>
                    <a:cubicBezTo>
                      <a:pt x="101796" y="-6223"/>
                      <a:pt x="139525" y="11070"/>
                      <a:pt x="154853" y="46835"/>
                    </a:cubicBezTo>
                    <a:cubicBezTo>
                      <a:pt x="160355" y="59411"/>
                      <a:pt x="167036" y="62162"/>
                      <a:pt x="179613" y="62162"/>
                    </a:cubicBezTo>
                    <a:cubicBezTo>
                      <a:pt x="345072" y="61769"/>
                      <a:pt x="510925" y="61769"/>
                      <a:pt x="676384" y="61769"/>
                    </a:cubicBezTo>
                    <a:cubicBezTo>
                      <a:pt x="709791" y="61769"/>
                      <a:pt x="712935" y="65306"/>
                      <a:pt x="712935" y="99106"/>
                    </a:cubicBezTo>
                    <a:cubicBezTo>
                      <a:pt x="712935" y="136835"/>
                      <a:pt x="712935" y="174565"/>
                      <a:pt x="712935" y="213473"/>
                    </a:cubicBezTo>
                    <a:cubicBezTo>
                      <a:pt x="884683" y="213473"/>
                      <a:pt x="1054072" y="213473"/>
                      <a:pt x="1223462" y="213473"/>
                    </a:cubicBezTo>
                    <a:cubicBezTo>
                      <a:pt x="1252938" y="160809"/>
                      <a:pt x="1284379" y="143516"/>
                      <a:pt x="1328397" y="155307"/>
                    </a:cubicBezTo>
                    <a:cubicBezTo>
                      <a:pt x="1363376" y="164739"/>
                      <a:pt x="1388528" y="198931"/>
                      <a:pt x="1387349" y="236268"/>
                    </a:cubicBezTo>
                    <a:cubicBezTo>
                      <a:pt x="1386170" y="274784"/>
                      <a:pt x="1360231" y="305439"/>
                      <a:pt x="1321716" y="314085"/>
                    </a:cubicBezTo>
                    <a:cubicBezTo>
                      <a:pt x="1280842" y="323517"/>
                      <a:pt x="1249401" y="304260"/>
                      <a:pt x="1223462" y="253561"/>
                    </a:cubicBezTo>
                    <a:cubicBezTo>
                      <a:pt x="1215995" y="253561"/>
                      <a:pt x="1208527" y="253561"/>
                      <a:pt x="1200667" y="253561"/>
                    </a:cubicBezTo>
                    <a:cubicBezTo>
                      <a:pt x="1035600" y="253561"/>
                      <a:pt x="870534" y="253561"/>
                      <a:pt x="705860" y="253561"/>
                    </a:cubicBezTo>
                    <a:cubicBezTo>
                      <a:pt x="677563" y="253561"/>
                      <a:pt x="673240" y="249238"/>
                      <a:pt x="673240" y="220547"/>
                    </a:cubicBezTo>
                    <a:cubicBezTo>
                      <a:pt x="673240" y="183211"/>
                      <a:pt x="673240" y="145874"/>
                      <a:pt x="672847" y="108538"/>
                    </a:cubicBezTo>
                    <a:cubicBezTo>
                      <a:pt x="673240" y="107752"/>
                      <a:pt x="672847" y="106573"/>
                      <a:pt x="671668" y="101857"/>
                    </a:cubicBezTo>
                    <a:close/>
                    <a:moveTo>
                      <a:pt x="1348441" y="234303"/>
                    </a:moveTo>
                    <a:cubicBezTo>
                      <a:pt x="1348834" y="211115"/>
                      <a:pt x="1329576" y="191857"/>
                      <a:pt x="1305995" y="191464"/>
                    </a:cubicBezTo>
                    <a:cubicBezTo>
                      <a:pt x="1282414" y="191071"/>
                      <a:pt x="1263549" y="209936"/>
                      <a:pt x="1263157" y="233517"/>
                    </a:cubicBezTo>
                    <a:cubicBezTo>
                      <a:pt x="1263157" y="257098"/>
                      <a:pt x="1282021" y="276355"/>
                      <a:pt x="1305602" y="276355"/>
                    </a:cubicBezTo>
                    <a:cubicBezTo>
                      <a:pt x="1329183" y="276749"/>
                      <a:pt x="1348441" y="257884"/>
                      <a:pt x="1348441" y="234303"/>
                    </a:cubicBezTo>
                    <a:close/>
                    <a:moveTo>
                      <a:pt x="80966" y="39760"/>
                    </a:moveTo>
                    <a:cubicBezTo>
                      <a:pt x="56206" y="39760"/>
                      <a:pt x="39306" y="57053"/>
                      <a:pt x="39699" y="82206"/>
                    </a:cubicBezTo>
                    <a:cubicBezTo>
                      <a:pt x="39699" y="106573"/>
                      <a:pt x="57385" y="124258"/>
                      <a:pt x="81752" y="124258"/>
                    </a:cubicBezTo>
                    <a:cubicBezTo>
                      <a:pt x="106119" y="124258"/>
                      <a:pt x="123411" y="106180"/>
                      <a:pt x="123411" y="81813"/>
                    </a:cubicBezTo>
                    <a:cubicBezTo>
                      <a:pt x="123411" y="57053"/>
                      <a:pt x="105726" y="39760"/>
                      <a:pt x="80966" y="39760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08"/>
              <p:cNvSpPr/>
              <p:nvPr/>
            </p:nvSpPr>
            <p:spPr>
              <a:xfrm>
                <a:off x="6342120" y="2654640"/>
                <a:ext cx="204480" cy="439200"/>
              </a:xfrm>
              <a:custGeom>
                <a:rect b="b" l="l" r="r" t="t"/>
                <a:pathLst>
                  <a:path extrusionOk="0" h="826314" w="385191">
                    <a:moveTo>
                      <a:pt x="221286" y="103120"/>
                    </a:moveTo>
                    <a:cubicBezTo>
                      <a:pt x="187094" y="103120"/>
                      <a:pt x="152509" y="103120"/>
                      <a:pt x="117137" y="103120"/>
                    </a:cubicBezTo>
                    <a:cubicBezTo>
                      <a:pt x="117137" y="199409"/>
                      <a:pt x="117137" y="294912"/>
                      <a:pt x="117137" y="393165"/>
                    </a:cubicBezTo>
                    <a:cubicBezTo>
                      <a:pt x="124212" y="393165"/>
                      <a:pt x="130893" y="393165"/>
                      <a:pt x="137967" y="393165"/>
                    </a:cubicBezTo>
                    <a:cubicBezTo>
                      <a:pt x="185129" y="393165"/>
                      <a:pt x="232291" y="393165"/>
                      <a:pt x="279453" y="393165"/>
                    </a:cubicBezTo>
                    <a:cubicBezTo>
                      <a:pt x="301462" y="393165"/>
                      <a:pt x="307750" y="399454"/>
                      <a:pt x="308143" y="421070"/>
                    </a:cubicBezTo>
                    <a:cubicBezTo>
                      <a:pt x="308536" y="526398"/>
                      <a:pt x="308536" y="631726"/>
                      <a:pt x="308143" y="737447"/>
                    </a:cubicBezTo>
                    <a:cubicBezTo>
                      <a:pt x="308143" y="758670"/>
                      <a:pt x="301462" y="764565"/>
                      <a:pt x="279060" y="764958"/>
                    </a:cubicBezTo>
                    <a:cubicBezTo>
                      <a:pt x="246440" y="765351"/>
                      <a:pt x="213426" y="765351"/>
                      <a:pt x="180806" y="764958"/>
                    </a:cubicBezTo>
                    <a:cubicBezTo>
                      <a:pt x="167836" y="764565"/>
                      <a:pt x="160369" y="767316"/>
                      <a:pt x="154474" y="780679"/>
                    </a:cubicBezTo>
                    <a:cubicBezTo>
                      <a:pt x="138753" y="816050"/>
                      <a:pt x="99845" y="832950"/>
                      <a:pt x="60936" y="823911"/>
                    </a:cubicBezTo>
                    <a:cubicBezTo>
                      <a:pt x="26351" y="816050"/>
                      <a:pt x="805" y="783037"/>
                      <a:pt x="19" y="746486"/>
                    </a:cubicBezTo>
                    <a:cubicBezTo>
                      <a:pt x="-767" y="707185"/>
                      <a:pt x="23207" y="675351"/>
                      <a:pt x="60936" y="665132"/>
                    </a:cubicBezTo>
                    <a:cubicBezTo>
                      <a:pt x="99452" y="654914"/>
                      <a:pt x="139932" y="672993"/>
                      <a:pt x="155653" y="709150"/>
                    </a:cubicBezTo>
                    <a:cubicBezTo>
                      <a:pt x="161548" y="722512"/>
                      <a:pt x="168622" y="725657"/>
                      <a:pt x="181592" y="725264"/>
                    </a:cubicBezTo>
                    <a:cubicBezTo>
                      <a:pt x="209496" y="724477"/>
                      <a:pt x="237793" y="724871"/>
                      <a:pt x="267269" y="724871"/>
                    </a:cubicBezTo>
                    <a:cubicBezTo>
                      <a:pt x="267269" y="627403"/>
                      <a:pt x="267269" y="531507"/>
                      <a:pt x="267269" y="433253"/>
                    </a:cubicBezTo>
                    <a:cubicBezTo>
                      <a:pt x="260588" y="432860"/>
                      <a:pt x="253514" y="432467"/>
                      <a:pt x="246832" y="432467"/>
                    </a:cubicBezTo>
                    <a:cubicBezTo>
                      <a:pt x="199671" y="432467"/>
                      <a:pt x="152509" y="432467"/>
                      <a:pt x="105347" y="432467"/>
                    </a:cubicBezTo>
                    <a:cubicBezTo>
                      <a:pt x="82159" y="432467"/>
                      <a:pt x="77050" y="427751"/>
                      <a:pt x="77050" y="404956"/>
                    </a:cubicBezTo>
                    <a:cubicBezTo>
                      <a:pt x="77050" y="300021"/>
                      <a:pt x="77050" y="195479"/>
                      <a:pt x="77050" y="90543"/>
                    </a:cubicBezTo>
                    <a:cubicBezTo>
                      <a:pt x="77050" y="67749"/>
                      <a:pt x="83338" y="62246"/>
                      <a:pt x="106919" y="62246"/>
                    </a:cubicBezTo>
                    <a:cubicBezTo>
                      <a:pt x="145435" y="62246"/>
                      <a:pt x="183950" y="62246"/>
                      <a:pt x="222073" y="62246"/>
                    </a:cubicBezTo>
                    <a:cubicBezTo>
                      <a:pt x="246046" y="11547"/>
                      <a:pt x="278274" y="-7317"/>
                      <a:pt x="322292" y="2508"/>
                    </a:cubicBezTo>
                    <a:cubicBezTo>
                      <a:pt x="358842" y="10368"/>
                      <a:pt x="384388" y="42595"/>
                      <a:pt x="385174" y="80325"/>
                    </a:cubicBezTo>
                    <a:cubicBezTo>
                      <a:pt x="385960" y="119627"/>
                      <a:pt x="360807" y="152247"/>
                      <a:pt x="322292" y="162072"/>
                    </a:cubicBezTo>
                    <a:cubicBezTo>
                      <a:pt x="279846" y="172291"/>
                      <a:pt x="246046" y="152247"/>
                      <a:pt x="221286" y="103120"/>
                    </a:cubicBezTo>
                    <a:close/>
                    <a:moveTo>
                      <a:pt x="301462" y="124343"/>
                    </a:moveTo>
                    <a:cubicBezTo>
                      <a:pt x="325043" y="124736"/>
                      <a:pt x="344300" y="106657"/>
                      <a:pt x="345086" y="83076"/>
                    </a:cubicBezTo>
                    <a:cubicBezTo>
                      <a:pt x="345872" y="59495"/>
                      <a:pt x="327401" y="40237"/>
                      <a:pt x="303820" y="39451"/>
                    </a:cubicBezTo>
                    <a:cubicBezTo>
                      <a:pt x="280239" y="38665"/>
                      <a:pt x="260981" y="57137"/>
                      <a:pt x="260195" y="80718"/>
                    </a:cubicBezTo>
                    <a:cubicBezTo>
                      <a:pt x="259409" y="105085"/>
                      <a:pt x="277488" y="123950"/>
                      <a:pt x="301462" y="124343"/>
                    </a:cubicBezTo>
                    <a:close/>
                    <a:moveTo>
                      <a:pt x="80587" y="785788"/>
                    </a:moveTo>
                    <a:cubicBezTo>
                      <a:pt x="104954" y="785788"/>
                      <a:pt x="123033" y="768495"/>
                      <a:pt x="123425" y="744521"/>
                    </a:cubicBezTo>
                    <a:cubicBezTo>
                      <a:pt x="123819" y="720547"/>
                      <a:pt x="105740" y="702469"/>
                      <a:pt x="81373" y="702469"/>
                    </a:cubicBezTo>
                    <a:cubicBezTo>
                      <a:pt x="57006" y="702469"/>
                      <a:pt x="38927" y="720154"/>
                      <a:pt x="38534" y="743735"/>
                    </a:cubicBezTo>
                    <a:cubicBezTo>
                      <a:pt x="38534" y="768102"/>
                      <a:pt x="56220" y="785788"/>
                      <a:pt x="80587" y="785788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08"/>
              <p:cNvSpPr/>
              <p:nvPr/>
            </p:nvSpPr>
            <p:spPr>
              <a:xfrm>
                <a:off x="5814360" y="1789200"/>
                <a:ext cx="541080" cy="295200"/>
              </a:xfrm>
              <a:custGeom>
                <a:rect b="b" l="l" r="r" t="t"/>
                <a:pathLst>
                  <a:path extrusionOk="0" h="555480" w="1017129">
                    <a:moveTo>
                      <a:pt x="674812" y="102949"/>
                    </a:moveTo>
                    <a:cubicBezTo>
                      <a:pt x="666952" y="102949"/>
                      <a:pt x="661057" y="102949"/>
                      <a:pt x="655161" y="102949"/>
                    </a:cubicBezTo>
                    <a:cubicBezTo>
                      <a:pt x="496776" y="102949"/>
                      <a:pt x="337998" y="102949"/>
                      <a:pt x="179613" y="102556"/>
                    </a:cubicBezTo>
                    <a:cubicBezTo>
                      <a:pt x="167036" y="102556"/>
                      <a:pt x="160355" y="105307"/>
                      <a:pt x="154460" y="117883"/>
                    </a:cubicBezTo>
                    <a:cubicBezTo>
                      <a:pt x="137953" y="153648"/>
                      <a:pt x="100617" y="170547"/>
                      <a:pt x="61315" y="161901"/>
                    </a:cubicBezTo>
                    <a:cubicBezTo>
                      <a:pt x="25158" y="153648"/>
                      <a:pt x="-388" y="120241"/>
                      <a:pt x="4" y="80940"/>
                    </a:cubicBezTo>
                    <a:cubicBezTo>
                      <a:pt x="398" y="42817"/>
                      <a:pt x="25158" y="10983"/>
                      <a:pt x="61708" y="2337"/>
                    </a:cubicBezTo>
                    <a:cubicBezTo>
                      <a:pt x="99831" y="-6703"/>
                      <a:pt x="139525" y="10983"/>
                      <a:pt x="154853" y="46747"/>
                    </a:cubicBezTo>
                    <a:cubicBezTo>
                      <a:pt x="161141" y="61682"/>
                      <a:pt x="169394" y="63254"/>
                      <a:pt x="182757" y="63254"/>
                    </a:cubicBezTo>
                    <a:cubicBezTo>
                      <a:pt x="348609" y="62861"/>
                      <a:pt x="514069" y="62861"/>
                      <a:pt x="679921" y="62861"/>
                    </a:cubicBezTo>
                    <a:cubicBezTo>
                      <a:pt x="710970" y="62861"/>
                      <a:pt x="714507" y="66398"/>
                      <a:pt x="714507" y="97840"/>
                    </a:cubicBezTo>
                    <a:cubicBezTo>
                      <a:pt x="714507" y="207884"/>
                      <a:pt x="714507" y="317928"/>
                      <a:pt x="714507" y="427973"/>
                    </a:cubicBezTo>
                    <a:cubicBezTo>
                      <a:pt x="714507" y="435833"/>
                      <a:pt x="714507" y="443300"/>
                      <a:pt x="714507" y="453912"/>
                    </a:cubicBezTo>
                    <a:cubicBezTo>
                      <a:pt x="760097" y="453912"/>
                      <a:pt x="804507" y="454305"/>
                      <a:pt x="848918" y="453126"/>
                    </a:cubicBezTo>
                    <a:cubicBezTo>
                      <a:pt x="852848" y="453126"/>
                      <a:pt x="857564" y="445265"/>
                      <a:pt x="860316" y="440156"/>
                    </a:cubicBezTo>
                    <a:cubicBezTo>
                      <a:pt x="879966" y="398889"/>
                      <a:pt x="925949" y="380811"/>
                      <a:pt x="967609" y="398496"/>
                    </a:cubicBezTo>
                    <a:cubicBezTo>
                      <a:pt x="1008483" y="415789"/>
                      <a:pt x="1028133" y="463344"/>
                      <a:pt x="1010841" y="505004"/>
                    </a:cubicBezTo>
                    <a:cubicBezTo>
                      <a:pt x="997871" y="536445"/>
                      <a:pt x="973897" y="553345"/>
                      <a:pt x="939705" y="555310"/>
                    </a:cubicBezTo>
                    <a:cubicBezTo>
                      <a:pt x="904333" y="557275"/>
                      <a:pt x="876822" y="542340"/>
                      <a:pt x="861888" y="509720"/>
                    </a:cubicBezTo>
                    <a:cubicBezTo>
                      <a:pt x="855599" y="496357"/>
                      <a:pt x="848918" y="493213"/>
                      <a:pt x="835556" y="493606"/>
                    </a:cubicBezTo>
                    <a:cubicBezTo>
                      <a:pt x="796254" y="494392"/>
                      <a:pt x="756953" y="493999"/>
                      <a:pt x="717651" y="493999"/>
                    </a:cubicBezTo>
                    <a:cubicBezTo>
                      <a:pt x="674419" y="493999"/>
                      <a:pt x="674419" y="493999"/>
                      <a:pt x="674419" y="449588"/>
                    </a:cubicBezTo>
                    <a:cubicBezTo>
                      <a:pt x="674419" y="342295"/>
                      <a:pt x="674419" y="234609"/>
                      <a:pt x="674419" y="127316"/>
                    </a:cubicBezTo>
                    <a:cubicBezTo>
                      <a:pt x="674812" y="120241"/>
                      <a:pt x="674812" y="112381"/>
                      <a:pt x="674812" y="102949"/>
                    </a:cubicBezTo>
                    <a:close/>
                    <a:moveTo>
                      <a:pt x="81359" y="124172"/>
                    </a:moveTo>
                    <a:cubicBezTo>
                      <a:pt x="106119" y="124172"/>
                      <a:pt x="123411" y="107665"/>
                      <a:pt x="123411" y="82905"/>
                    </a:cubicBezTo>
                    <a:cubicBezTo>
                      <a:pt x="123411" y="58145"/>
                      <a:pt x="106512" y="40852"/>
                      <a:pt x="81752" y="40852"/>
                    </a:cubicBezTo>
                    <a:cubicBezTo>
                      <a:pt x="56992" y="40852"/>
                      <a:pt x="39699" y="57752"/>
                      <a:pt x="39699" y="82512"/>
                    </a:cubicBezTo>
                    <a:cubicBezTo>
                      <a:pt x="39699" y="106879"/>
                      <a:pt x="56206" y="124172"/>
                      <a:pt x="81359" y="124172"/>
                    </a:cubicBezTo>
                    <a:close/>
                    <a:moveTo>
                      <a:pt x="936168" y="516401"/>
                    </a:moveTo>
                    <a:cubicBezTo>
                      <a:pt x="960141" y="516008"/>
                      <a:pt x="978220" y="497536"/>
                      <a:pt x="977827" y="473562"/>
                    </a:cubicBezTo>
                    <a:cubicBezTo>
                      <a:pt x="977434" y="449588"/>
                      <a:pt x="958962" y="431903"/>
                      <a:pt x="934595" y="432296"/>
                    </a:cubicBezTo>
                    <a:cubicBezTo>
                      <a:pt x="910229" y="432689"/>
                      <a:pt x="892936" y="450767"/>
                      <a:pt x="893329" y="475134"/>
                    </a:cubicBezTo>
                    <a:cubicBezTo>
                      <a:pt x="893329" y="499108"/>
                      <a:pt x="911801" y="516794"/>
                      <a:pt x="936168" y="516401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08"/>
              <p:cNvSpPr/>
              <p:nvPr/>
            </p:nvSpPr>
            <p:spPr>
              <a:xfrm>
                <a:off x="6123240" y="2132640"/>
                <a:ext cx="424800" cy="405720"/>
              </a:xfrm>
              <a:custGeom>
                <a:rect b="b" l="l" r="r" t="t"/>
                <a:pathLst>
                  <a:path extrusionOk="0" h="763320" w="798619">
                    <a:moveTo>
                      <a:pt x="101475" y="661838"/>
                    </a:moveTo>
                    <a:cubicBezTo>
                      <a:pt x="281476" y="661838"/>
                      <a:pt x="458333" y="661838"/>
                      <a:pt x="635976" y="661838"/>
                    </a:cubicBezTo>
                    <a:cubicBezTo>
                      <a:pt x="647374" y="630004"/>
                      <a:pt x="667024" y="607602"/>
                      <a:pt x="701610" y="601314"/>
                    </a:cubicBezTo>
                    <a:cubicBezTo>
                      <a:pt x="743269" y="593846"/>
                      <a:pt x="783750" y="617820"/>
                      <a:pt x="795147" y="657122"/>
                    </a:cubicBezTo>
                    <a:cubicBezTo>
                      <a:pt x="807331" y="698389"/>
                      <a:pt x="786501" y="742013"/>
                      <a:pt x="747593" y="757341"/>
                    </a:cubicBezTo>
                    <a:cubicBezTo>
                      <a:pt x="707898" y="773062"/>
                      <a:pt x="661129" y="756948"/>
                      <a:pt x="644229" y="718825"/>
                    </a:cubicBezTo>
                    <a:cubicBezTo>
                      <a:pt x="637548" y="703891"/>
                      <a:pt x="630081" y="700747"/>
                      <a:pt x="615146" y="700747"/>
                    </a:cubicBezTo>
                    <a:cubicBezTo>
                      <a:pt x="444971" y="701533"/>
                      <a:pt x="274795" y="701533"/>
                      <a:pt x="104226" y="701926"/>
                    </a:cubicBezTo>
                    <a:cubicBezTo>
                      <a:pt x="63352" y="701926"/>
                      <a:pt x="61780" y="700354"/>
                      <a:pt x="61780" y="660266"/>
                    </a:cubicBezTo>
                    <a:cubicBezTo>
                      <a:pt x="61780" y="501095"/>
                      <a:pt x="61780" y="341924"/>
                      <a:pt x="62173" y="182752"/>
                    </a:cubicBezTo>
                    <a:cubicBezTo>
                      <a:pt x="62173" y="168997"/>
                      <a:pt x="59815" y="160743"/>
                      <a:pt x="45667" y="154455"/>
                    </a:cubicBezTo>
                    <a:cubicBezTo>
                      <a:pt x="9902" y="138734"/>
                      <a:pt x="-6604" y="99826"/>
                      <a:pt x="2435" y="60917"/>
                    </a:cubicBezTo>
                    <a:cubicBezTo>
                      <a:pt x="11081" y="25153"/>
                      <a:pt x="43309" y="0"/>
                      <a:pt x="81824" y="0"/>
                    </a:cubicBezTo>
                    <a:cubicBezTo>
                      <a:pt x="121126" y="0"/>
                      <a:pt x="152960" y="24760"/>
                      <a:pt x="161999" y="62489"/>
                    </a:cubicBezTo>
                    <a:cubicBezTo>
                      <a:pt x="171039" y="99433"/>
                      <a:pt x="153353" y="138734"/>
                      <a:pt x="118768" y="154455"/>
                    </a:cubicBezTo>
                    <a:cubicBezTo>
                      <a:pt x="105405" y="160743"/>
                      <a:pt x="101475" y="167425"/>
                      <a:pt x="101475" y="181966"/>
                    </a:cubicBezTo>
                    <a:cubicBezTo>
                      <a:pt x="102261" y="334456"/>
                      <a:pt x="101868" y="486946"/>
                      <a:pt x="101868" y="639829"/>
                    </a:cubicBezTo>
                    <a:cubicBezTo>
                      <a:pt x="101475" y="646903"/>
                      <a:pt x="101475" y="653585"/>
                      <a:pt x="101475" y="661838"/>
                    </a:cubicBezTo>
                    <a:close/>
                    <a:moveTo>
                      <a:pt x="716151" y="639043"/>
                    </a:moveTo>
                    <a:cubicBezTo>
                      <a:pt x="692177" y="639436"/>
                      <a:pt x="674099" y="658301"/>
                      <a:pt x="674491" y="681882"/>
                    </a:cubicBezTo>
                    <a:cubicBezTo>
                      <a:pt x="674885" y="705463"/>
                      <a:pt x="693749" y="723935"/>
                      <a:pt x="717330" y="723935"/>
                    </a:cubicBezTo>
                    <a:cubicBezTo>
                      <a:pt x="740911" y="723542"/>
                      <a:pt x="759383" y="704677"/>
                      <a:pt x="759383" y="680703"/>
                    </a:cubicBezTo>
                    <a:cubicBezTo>
                      <a:pt x="758990" y="657515"/>
                      <a:pt x="739732" y="638650"/>
                      <a:pt x="716151" y="639043"/>
                    </a:cubicBezTo>
                    <a:close/>
                    <a:moveTo>
                      <a:pt x="39771" y="81747"/>
                    </a:moveTo>
                    <a:cubicBezTo>
                      <a:pt x="39378" y="105721"/>
                      <a:pt x="57064" y="123800"/>
                      <a:pt x="81431" y="124193"/>
                    </a:cubicBezTo>
                    <a:cubicBezTo>
                      <a:pt x="105798" y="124586"/>
                      <a:pt x="123877" y="107293"/>
                      <a:pt x="124270" y="82926"/>
                    </a:cubicBezTo>
                    <a:cubicBezTo>
                      <a:pt x="124663" y="58952"/>
                      <a:pt x="106977" y="40874"/>
                      <a:pt x="82610" y="40481"/>
                    </a:cubicBezTo>
                    <a:cubicBezTo>
                      <a:pt x="58243" y="40088"/>
                      <a:pt x="40165" y="57773"/>
                      <a:pt x="39771" y="81747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08"/>
              <p:cNvSpPr/>
              <p:nvPr/>
            </p:nvSpPr>
            <p:spPr>
              <a:xfrm>
                <a:off x="6460560" y="1560600"/>
                <a:ext cx="456480" cy="523800"/>
              </a:xfrm>
              <a:custGeom>
                <a:rect b="b" l="l" r="r" t="t"/>
                <a:pathLst>
                  <a:path extrusionOk="0" h="984828" w="858417">
                    <a:moveTo>
                      <a:pt x="755764" y="821711"/>
                    </a:moveTo>
                    <a:cubicBezTo>
                      <a:pt x="755764" y="783981"/>
                      <a:pt x="756158" y="745859"/>
                      <a:pt x="755371" y="708129"/>
                    </a:cubicBezTo>
                    <a:cubicBezTo>
                      <a:pt x="755371" y="702234"/>
                      <a:pt x="751048" y="695946"/>
                      <a:pt x="747118" y="691230"/>
                    </a:cubicBezTo>
                    <a:cubicBezTo>
                      <a:pt x="593842" y="497866"/>
                      <a:pt x="440566" y="304503"/>
                      <a:pt x="286897" y="111532"/>
                    </a:cubicBezTo>
                    <a:cubicBezTo>
                      <a:pt x="282574" y="106423"/>
                      <a:pt x="274320" y="101706"/>
                      <a:pt x="267639" y="101706"/>
                    </a:cubicBezTo>
                    <a:cubicBezTo>
                      <a:pt x="233054" y="100920"/>
                      <a:pt x="198468" y="101314"/>
                      <a:pt x="162704" y="101314"/>
                    </a:cubicBezTo>
                    <a:cubicBezTo>
                      <a:pt x="152092" y="130790"/>
                      <a:pt x="134800" y="152799"/>
                      <a:pt x="102965" y="161052"/>
                    </a:cubicBezTo>
                    <a:cubicBezTo>
                      <a:pt x="60520" y="171663"/>
                      <a:pt x="17681" y="148868"/>
                      <a:pt x="4319" y="107995"/>
                    </a:cubicBezTo>
                    <a:cubicBezTo>
                      <a:pt x="-9437" y="66335"/>
                      <a:pt x="10607" y="22317"/>
                      <a:pt x="51088" y="6204"/>
                    </a:cubicBezTo>
                    <a:cubicBezTo>
                      <a:pt x="92354" y="-10303"/>
                      <a:pt x="138730" y="6990"/>
                      <a:pt x="156416" y="47863"/>
                    </a:cubicBezTo>
                    <a:cubicBezTo>
                      <a:pt x="161525" y="60047"/>
                      <a:pt x="167813" y="62405"/>
                      <a:pt x="179603" y="62405"/>
                    </a:cubicBezTo>
                    <a:cubicBezTo>
                      <a:pt x="213010" y="61619"/>
                      <a:pt x="246416" y="61226"/>
                      <a:pt x="279822" y="62798"/>
                    </a:cubicBezTo>
                    <a:cubicBezTo>
                      <a:pt x="290041" y="63191"/>
                      <a:pt x="303010" y="69086"/>
                      <a:pt x="309299" y="76947"/>
                    </a:cubicBezTo>
                    <a:cubicBezTo>
                      <a:pt x="468470" y="276205"/>
                      <a:pt x="627248" y="476250"/>
                      <a:pt x="785634" y="676688"/>
                    </a:cubicBezTo>
                    <a:cubicBezTo>
                      <a:pt x="791136" y="683762"/>
                      <a:pt x="794673" y="694374"/>
                      <a:pt x="795066" y="703413"/>
                    </a:cubicBezTo>
                    <a:cubicBezTo>
                      <a:pt x="796245" y="738785"/>
                      <a:pt x="795066" y="774156"/>
                      <a:pt x="795852" y="809527"/>
                    </a:cubicBezTo>
                    <a:cubicBezTo>
                      <a:pt x="795852" y="815423"/>
                      <a:pt x="801354" y="823676"/>
                      <a:pt x="806856" y="826034"/>
                    </a:cubicBezTo>
                    <a:cubicBezTo>
                      <a:pt x="845765" y="844899"/>
                      <a:pt x="865023" y="880663"/>
                      <a:pt x="856377" y="920358"/>
                    </a:cubicBezTo>
                    <a:cubicBezTo>
                      <a:pt x="848516" y="957694"/>
                      <a:pt x="813538" y="985598"/>
                      <a:pt x="775415" y="984812"/>
                    </a:cubicBezTo>
                    <a:cubicBezTo>
                      <a:pt x="737293" y="984026"/>
                      <a:pt x="703100" y="956515"/>
                      <a:pt x="696026" y="920751"/>
                    </a:cubicBezTo>
                    <a:cubicBezTo>
                      <a:pt x="687773" y="878698"/>
                      <a:pt x="707031" y="842934"/>
                      <a:pt x="747118" y="825641"/>
                    </a:cubicBezTo>
                    <a:cubicBezTo>
                      <a:pt x="749476" y="824069"/>
                      <a:pt x="751834" y="823283"/>
                      <a:pt x="755764" y="821711"/>
                    </a:cubicBezTo>
                    <a:close/>
                    <a:moveTo>
                      <a:pt x="39690" y="80877"/>
                    </a:moveTo>
                    <a:cubicBezTo>
                      <a:pt x="39297" y="104458"/>
                      <a:pt x="57769" y="123715"/>
                      <a:pt x="81350" y="124108"/>
                    </a:cubicBezTo>
                    <a:cubicBezTo>
                      <a:pt x="104538" y="124501"/>
                      <a:pt x="123795" y="106030"/>
                      <a:pt x="124581" y="82056"/>
                    </a:cubicBezTo>
                    <a:cubicBezTo>
                      <a:pt x="124974" y="58475"/>
                      <a:pt x="106503" y="39217"/>
                      <a:pt x="82922" y="38824"/>
                    </a:cubicBezTo>
                    <a:cubicBezTo>
                      <a:pt x="59341" y="38431"/>
                      <a:pt x="40083" y="56903"/>
                      <a:pt x="39690" y="80877"/>
                    </a:cubicBezTo>
                    <a:close/>
                    <a:moveTo>
                      <a:pt x="734148" y="902672"/>
                    </a:moveTo>
                    <a:cubicBezTo>
                      <a:pt x="734542" y="926646"/>
                      <a:pt x="753013" y="944725"/>
                      <a:pt x="776987" y="944725"/>
                    </a:cubicBezTo>
                    <a:cubicBezTo>
                      <a:pt x="800568" y="944332"/>
                      <a:pt x="818647" y="925860"/>
                      <a:pt x="818254" y="901493"/>
                    </a:cubicBezTo>
                    <a:cubicBezTo>
                      <a:pt x="817861" y="877519"/>
                      <a:pt x="799782" y="859834"/>
                      <a:pt x="775415" y="859834"/>
                    </a:cubicBezTo>
                    <a:cubicBezTo>
                      <a:pt x="751441" y="859834"/>
                      <a:pt x="734148" y="878305"/>
                      <a:pt x="734148" y="902672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08"/>
              <p:cNvSpPr/>
              <p:nvPr/>
            </p:nvSpPr>
            <p:spPr>
              <a:xfrm>
                <a:off x="5634720" y="1558800"/>
                <a:ext cx="574560" cy="185760"/>
              </a:xfrm>
              <a:custGeom>
                <a:rect b="b" l="l" r="r" t="t"/>
                <a:pathLst>
                  <a:path extrusionOk="0" h="349944" w="1080399">
                    <a:moveTo>
                      <a:pt x="560440" y="104338"/>
                    </a:moveTo>
                    <a:cubicBezTo>
                      <a:pt x="560440" y="149927"/>
                      <a:pt x="560440" y="193945"/>
                      <a:pt x="560440" y="238356"/>
                    </a:cubicBezTo>
                    <a:cubicBezTo>
                      <a:pt x="560440" y="246216"/>
                      <a:pt x="560833" y="254076"/>
                      <a:pt x="560440" y="261937"/>
                    </a:cubicBezTo>
                    <a:cubicBezTo>
                      <a:pt x="559654" y="282374"/>
                      <a:pt x="553759" y="288662"/>
                      <a:pt x="532929" y="288662"/>
                    </a:cubicBezTo>
                    <a:cubicBezTo>
                      <a:pt x="492448" y="289055"/>
                      <a:pt x="451575" y="288662"/>
                      <a:pt x="411094" y="288662"/>
                    </a:cubicBezTo>
                    <a:cubicBezTo>
                      <a:pt x="333277" y="288662"/>
                      <a:pt x="255067" y="288662"/>
                      <a:pt x="177250" y="288269"/>
                    </a:cubicBezTo>
                    <a:cubicBezTo>
                      <a:pt x="166246" y="288269"/>
                      <a:pt x="160350" y="291020"/>
                      <a:pt x="155634" y="302024"/>
                    </a:cubicBezTo>
                    <a:cubicBezTo>
                      <a:pt x="139127" y="338968"/>
                      <a:pt x="101398" y="356653"/>
                      <a:pt x="61703" y="347614"/>
                    </a:cubicBezTo>
                    <a:cubicBezTo>
                      <a:pt x="24760" y="339361"/>
                      <a:pt x="0" y="306347"/>
                      <a:pt x="0" y="267046"/>
                    </a:cubicBezTo>
                    <a:cubicBezTo>
                      <a:pt x="393" y="227744"/>
                      <a:pt x="26725" y="195124"/>
                      <a:pt x="65241" y="187264"/>
                    </a:cubicBezTo>
                    <a:cubicBezTo>
                      <a:pt x="102970" y="179796"/>
                      <a:pt x="140307" y="199447"/>
                      <a:pt x="156813" y="235605"/>
                    </a:cubicBezTo>
                    <a:cubicBezTo>
                      <a:pt x="158778" y="239928"/>
                      <a:pt x="160350" y="243858"/>
                      <a:pt x="162315" y="248181"/>
                    </a:cubicBezTo>
                    <a:cubicBezTo>
                      <a:pt x="281006" y="248181"/>
                      <a:pt x="399304" y="248181"/>
                      <a:pt x="519173" y="248181"/>
                    </a:cubicBezTo>
                    <a:cubicBezTo>
                      <a:pt x="519567" y="241893"/>
                      <a:pt x="520353" y="236391"/>
                      <a:pt x="520353" y="230496"/>
                    </a:cubicBezTo>
                    <a:cubicBezTo>
                      <a:pt x="520353" y="185299"/>
                      <a:pt x="520353" y="140102"/>
                      <a:pt x="520353" y="94905"/>
                    </a:cubicBezTo>
                    <a:cubicBezTo>
                      <a:pt x="520353" y="67001"/>
                      <a:pt x="524676" y="62678"/>
                      <a:pt x="552187" y="62678"/>
                    </a:cubicBezTo>
                    <a:cubicBezTo>
                      <a:pt x="667340" y="62678"/>
                      <a:pt x="782494" y="62285"/>
                      <a:pt x="898041" y="63071"/>
                    </a:cubicBezTo>
                    <a:cubicBezTo>
                      <a:pt x="912189" y="63071"/>
                      <a:pt x="919656" y="59927"/>
                      <a:pt x="925552" y="45778"/>
                    </a:cubicBezTo>
                    <a:cubicBezTo>
                      <a:pt x="940879" y="10407"/>
                      <a:pt x="980967" y="-6886"/>
                      <a:pt x="1019089" y="2546"/>
                    </a:cubicBezTo>
                    <a:cubicBezTo>
                      <a:pt x="1055247" y="11193"/>
                      <a:pt x="1080400" y="43813"/>
                      <a:pt x="1080400" y="81543"/>
                    </a:cubicBezTo>
                    <a:cubicBezTo>
                      <a:pt x="1080400" y="120058"/>
                      <a:pt x="1054461" y="153464"/>
                      <a:pt x="1017910" y="161718"/>
                    </a:cubicBezTo>
                    <a:cubicBezTo>
                      <a:pt x="979788" y="170364"/>
                      <a:pt x="941665" y="153464"/>
                      <a:pt x="925945" y="118879"/>
                    </a:cubicBezTo>
                    <a:cubicBezTo>
                      <a:pt x="920049" y="105910"/>
                      <a:pt x="913368" y="102372"/>
                      <a:pt x="900006" y="102372"/>
                    </a:cubicBezTo>
                    <a:cubicBezTo>
                      <a:pt x="793891" y="102765"/>
                      <a:pt x="687777" y="102765"/>
                      <a:pt x="581663" y="102765"/>
                    </a:cubicBezTo>
                    <a:cubicBezTo>
                      <a:pt x="575375" y="103158"/>
                      <a:pt x="569086" y="103944"/>
                      <a:pt x="560440" y="104338"/>
                    </a:cubicBezTo>
                    <a:close/>
                    <a:moveTo>
                      <a:pt x="123407" y="269011"/>
                    </a:moveTo>
                    <a:cubicBezTo>
                      <a:pt x="123800" y="244644"/>
                      <a:pt x="106507" y="226565"/>
                      <a:pt x="82140" y="226172"/>
                    </a:cubicBezTo>
                    <a:cubicBezTo>
                      <a:pt x="58166" y="225779"/>
                      <a:pt x="39695" y="243465"/>
                      <a:pt x="39695" y="267832"/>
                    </a:cubicBezTo>
                    <a:cubicBezTo>
                      <a:pt x="39302" y="291806"/>
                      <a:pt x="57380" y="310671"/>
                      <a:pt x="80961" y="311064"/>
                    </a:cubicBezTo>
                    <a:cubicBezTo>
                      <a:pt x="104542" y="311457"/>
                      <a:pt x="123014" y="293378"/>
                      <a:pt x="123407" y="269011"/>
                    </a:cubicBezTo>
                    <a:close/>
                    <a:moveTo>
                      <a:pt x="999046" y="41062"/>
                    </a:moveTo>
                    <a:cubicBezTo>
                      <a:pt x="974679" y="41062"/>
                      <a:pt x="956207" y="59141"/>
                      <a:pt x="956600" y="82722"/>
                    </a:cubicBezTo>
                    <a:cubicBezTo>
                      <a:pt x="956600" y="106303"/>
                      <a:pt x="975071" y="124381"/>
                      <a:pt x="999046" y="124381"/>
                    </a:cubicBezTo>
                    <a:cubicBezTo>
                      <a:pt x="1023413" y="124381"/>
                      <a:pt x="1041491" y="106303"/>
                      <a:pt x="1041491" y="82722"/>
                    </a:cubicBezTo>
                    <a:cubicBezTo>
                      <a:pt x="1041491" y="58748"/>
                      <a:pt x="1023413" y="41062"/>
                      <a:pt x="999046" y="41062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08"/>
              <p:cNvSpPr/>
              <p:nvPr/>
            </p:nvSpPr>
            <p:spPr>
              <a:xfrm>
                <a:off x="5434560" y="2468880"/>
                <a:ext cx="556200" cy="189720"/>
              </a:xfrm>
              <a:custGeom>
                <a:rect b="b" l="l" r="r" t="t"/>
                <a:pathLst>
                  <a:path extrusionOk="0" h="357009" w="1045832">
                    <a:moveTo>
                      <a:pt x="945207" y="251671"/>
                    </a:moveTo>
                    <a:cubicBezTo>
                      <a:pt x="945207" y="223374"/>
                      <a:pt x="945993" y="197042"/>
                      <a:pt x="944421" y="171103"/>
                    </a:cubicBezTo>
                    <a:cubicBezTo>
                      <a:pt x="944028" y="165600"/>
                      <a:pt x="935381" y="158919"/>
                      <a:pt x="928700" y="155775"/>
                    </a:cubicBezTo>
                    <a:cubicBezTo>
                      <a:pt x="896080" y="139269"/>
                      <a:pt x="878787" y="107827"/>
                      <a:pt x="882717" y="70098"/>
                    </a:cubicBezTo>
                    <a:cubicBezTo>
                      <a:pt x="886254" y="37477"/>
                      <a:pt x="912194" y="8787"/>
                      <a:pt x="944421" y="2106"/>
                    </a:cubicBezTo>
                    <a:cubicBezTo>
                      <a:pt x="980971" y="-5754"/>
                      <a:pt x="1016343" y="8787"/>
                      <a:pt x="1034028" y="39050"/>
                    </a:cubicBezTo>
                    <a:cubicBezTo>
                      <a:pt x="1061146" y="85032"/>
                      <a:pt x="1040316" y="138089"/>
                      <a:pt x="984115" y="162063"/>
                    </a:cubicBezTo>
                    <a:cubicBezTo>
                      <a:pt x="984115" y="193898"/>
                      <a:pt x="984115" y="226518"/>
                      <a:pt x="984115" y="259138"/>
                    </a:cubicBezTo>
                    <a:cubicBezTo>
                      <a:pt x="984115" y="287042"/>
                      <a:pt x="978613" y="292545"/>
                      <a:pt x="951102" y="292545"/>
                    </a:cubicBezTo>
                    <a:cubicBezTo>
                      <a:pt x="694856" y="293330"/>
                      <a:pt x="439003" y="294117"/>
                      <a:pt x="182757" y="294117"/>
                    </a:cubicBezTo>
                    <a:cubicBezTo>
                      <a:pt x="169001" y="294117"/>
                      <a:pt x="161141" y="296082"/>
                      <a:pt x="154853" y="310623"/>
                    </a:cubicBezTo>
                    <a:cubicBezTo>
                      <a:pt x="139525" y="346388"/>
                      <a:pt x="99830" y="363680"/>
                      <a:pt x="61708" y="354641"/>
                    </a:cubicBezTo>
                    <a:cubicBezTo>
                      <a:pt x="25943" y="345995"/>
                      <a:pt x="4" y="312981"/>
                      <a:pt x="4" y="275645"/>
                    </a:cubicBezTo>
                    <a:cubicBezTo>
                      <a:pt x="-389" y="237522"/>
                      <a:pt x="26336" y="203330"/>
                      <a:pt x="62494" y="195077"/>
                    </a:cubicBezTo>
                    <a:cubicBezTo>
                      <a:pt x="101402" y="186430"/>
                      <a:pt x="139525" y="204116"/>
                      <a:pt x="155638" y="239880"/>
                    </a:cubicBezTo>
                    <a:cubicBezTo>
                      <a:pt x="160355" y="249706"/>
                      <a:pt x="164285" y="254815"/>
                      <a:pt x="176468" y="254815"/>
                    </a:cubicBezTo>
                    <a:cubicBezTo>
                      <a:pt x="427212" y="254029"/>
                      <a:pt x="678349" y="253636"/>
                      <a:pt x="929093" y="252850"/>
                    </a:cubicBezTo>
                    <a:cubicBezTo>
                      <a:pt x="934202" y="252850"/>
                      <a:pt x="938525" y="252457"/>
                      <a:pt x="945207" y="251671"/>
                    </a:cubicBezTo>
                    <a:close/>
                    <a:moveTo>
                      <a:pt x="1006124" y="80709"/>
                    </a:moveTo>
                    <a:cubicBezTo>
                      <a:pt x="1005731" y="56735"/>
                      <a:pt x="987652" y="38656"/>
                      <a:pt x="963286" y="39050"/>
                    </a:cubicBezTo>
                    <a:cubicBezTo>
                      <a:pt x="939311" y="39443"/>
                      <a:pt x="921626" y="57914"/>
                      <a:pt x="922019" y="82281"/>
                    </a:cubicBezTo>
                    <a:cubicBezTo>
                      <a:pt x="922412" y="105862"/>
                      <a:pt x="941277" y="124334"/>
                      <a:pt x="964857" y="123941"/>
                    </a:cubicBezTo>
                    <a:cubicBezTo>
                      <a:pt x="988832" y="123548"/>
                      <a:pt x="1006517" y="105076"/>
                      <a:pt x="1006124" y="80709"/>
                    </a:cubicBezTo>
                    <a:close/>
                    <a:moveTo>
                      <a:pt x="82145" y="316911"/>
                    </a:moveTo>
                    <a:cubicBezTo>
                      <a:pt x="106512" y="316911"/>
                      <a:pt x="124197" y="299619"/>
                      <a:pt x="124590" y="275252"/>
                    </a:cubicBezTo>
                    <a:cubicBezTo>
                      <a:pt x="124983" y="250885"/>
                      <a:pt x="107298" y="233592"/>
                      <a:pt x="82538" y="233199"/>
                    </a:cubicBezTo>
                    <a:cubicBezTo>
                      <a:pt x="57778" y="233199"/>
                      <a:pt x="40485" y="250099"/>
                      <a:pt x="40092" y="274859"/>
                    </a:cubicBezTo>
                    <a:cubicBezTo>
                      <a:pt x="40092" y="299226"/>
                      <a:pt x="57778" y="316911"/>
                      <a:pt x="82145" y="316911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08"/>
              <p:cNvSpPr/>
              <p:nvPr/>
            </p:nvSpPr>
            <p:spPr>
              <a:xfrm>
                <a:off x="5298480" y="1762560"/>
                <a:ext cx="239040" cy="322560"/>
              </a:xfrm>
              <a:custGeom>
                <a:rect b="b" l="l" r="r" t="t"/>
                <a:pathLst>
                  <a:path extrusionOk="0" h="606981" w="449614">
                    <a:moveTo>
                      <a:pt x="408740" y="504818"/>
                    </a:moveTo>
                    <a:cubicBezTo>
                      <a:pt x="408740" y="369620"/>
                      <a:pt x="408740" y="236781"/>
                      <a:pt x="408740" y="102763"/>
                    </a:cubicBezTo>
                    <a:cubicBezTo>
                      <a:pt x="353325" y="102763"/>
                      <a:pt x="299089" y="102370"/>
                      <a:pt x="244853" y="103549"/>
                    </a:cubicBezTo>
                    <a:cubicBezTo>
                      <a:pt x="240137" y="103549"/>
                      <a:pt x="233848" y="112195"/>
                      <a:pt x="230704" y="118090"/>
                    </a:cubicBezTo>
                    <a:cubicBezTo>
                      <a:pt x="215377" y="147959"/>
                      <a:pt x="185901" y="166038"/>
                      <a:pt x="152494" y="163680"/>
                    </a:cubicBezTo>
                    <a:cubicBezTo>
                      <a:pt x="117909" y="161322"/>
                      <a:pt x="92756" y="144422"/>
                      <a:pt x="80572" y="111802"/>
                    </a:cubicBezTo>
                    <a:cubicBezTo>
                      <a:pt x="68389" y="78789"/>
                      <a:pt x="74284" y="48133"/>
                      <a:pt x="99437" y="23373"/>
                    </a:cubicBezTo>
                    <a:cubicBezTo>
                      <a:pt x="139525" y="-16321"/>
                      <a:pt x="207910" y="-3745"/>
                      <a:pt x="230704" y="48133"/>
                    </a:cubicBezTo>
                    <a:cubicBezTo>
                      <a:pt x="236207" y="60710"/>
                      <a:pt x="242888" y="63461"/>
                      <a:pt x="255464" y="63461"/>
                    </a:cubicBezTo>
                    <a:cubicBezTo>
                      <a:pt x="310487" y="62675"/>
                      <a:pt x="365509" y="63068"/>
                      <a:pt x="420531" y="63068"/>
                    </a:cubicBezTo>
                    <a:cubicBezTo>
                      <a:pt x="443719" y="63068"/>
                      <a:pt x="449614" y="68570"/>
                      <a:pt x="449614" y="91758"/>
                    </a:cubicBezTo>
                    <a:cubicBezTo>
                      <a:pt x="449614" y="233244"/>
                      <a:pt x="449614" y="374729"/>
                      <a:pt x="449614" y="515822"/>
                    </a:cubicBezTo>
                    <a:cubicBezTo>
                      <a:pt x="449614" y="539010"/>
                      <a:pt x="443719" y="544512"/>
                      <a:pt x="420138" y="544512"/>
                    </a:cubicBezTo>
                    <a:cubicBezTo>
                      <a:pt x="339570" y="544512"/>
                      <a:pt x="259002" y="544905"/>
                      <a:pt x="178433" y="544512"/>
                    </a:cubicBezTo>
                    <a:cubicBezTo>
                      <a:pt x="167429" y="544512"/>
                      <a:pt x="161534" y="547263"/>
                      <a:pt x="156424" y="558268"/>
                    </a:cubicBezTo>
                    <a:cubicBezTo>
                      <a:pt x="140311" y="594818"/>
                      <a:pt x="102974" y="613290"/>
                      <a:pt x="64459" y="605037"/>
                    </a:cubicBezTo>
                    <a:cubicBezTo>
                      <a:pt x="26729" y="597176"/>
                      <a:pt x="-389" y="562984"/>
                      <a:pt x="4" y="524075"/>
                    </a:cubicBezTo>
                    <a:cubicBezTo>
                      <a:pt x="4" y="486739"/>
                      <a:pt x="26336" y="452939"/>
                      <a:pt x="61708" y="445079"/>
                    </a:cubicBezTo>
                    <a:cubicBezTo>
                      <a:pt x="102581" y="435647"/>
                      <a:pt x="139918" y="454118"/>
                      <a:pt x="157603" y="491455"/>
                    </a:cubicBezTo>
                    <a:cubicBezTo>
                      <a:pt x="159962" y="496564"/>
                      <a:pt x="166643" y="504031"/>
                      <a:pt x="171359" y="504031"/>
                    </a:cubicBezTo>
                    <a:cubicBezTo>
                      <a:pt x="249962" y="505210"/>
                      <a:pt x="328565" y="504818"/>
                      <a:pt x="408740" y="504818"/>
                    </a:cubicBezTo>
                    <a:close/>
                    <a:moveTo>
                      <a:pt x="82931" y="482809"/>
                    </a:moveTo>
                    <a:cubicBezTo>
                      <a:pt x="58564" y="482809"/>
                      <a:pt x="40485" y="500101"/>
                      <a:pt x="40485" y="524468"/>
                    </a:cubicBezTo>
                    <a:cubicBezTo>
                      <a:pt x="40485" y="548835"/>
                      <a:pt x="58171" y="566914"/>
                      <a:pt x="82537" y="566914"/>
                    </a:cubicBezTo>
                    <a:cubicBezTo>
                      <a:pt x="106511" y="566914"/>
                      <a:pt x="124983" y="548835"/>
                      <a:pt x="124983" y="525254"/>
                    </a:cubicBezTo>
                    <a:cubicBezTo>
                      <a:pt x="124983" y="501280"/>
                      <a:pt x="107298" y="483202"/>
                      <a:pt x="82931" y="482809"/>
                    </a:cubicBezTo>
                    <a:close/>
                    <a:moveTo>
                      <a:pt x="156424" y="39880"/>
                    </a:moveTo>
                    <a:cubicBezTo>
                      <a:pt x="132057" y="40273"/>
                      <a:pt x="114765" y="58352"/>
                      <a:pt x="115158" y="82719"/>
                    </a:cubicBezTo>
                    <a:cubicBezTo>
                      <a:pt x="115551" y="107086"/>
                      <a:pt x="133630" y="124378"/>
                      <a:pt x="157997" y="123985"/>
                    </a:cubicBezTo>
                    <a:cubicBezTo>
                      <a:pt x="181970" y="123592"/>
                      <a:pt x="200049" y="105514"/>
                      <a:pt x="199656" y="81147"/>
                    </a:cubicBezTo>
                    <a:cubicBezTo>
                      <a:pt x="198870" y="57566"/>
                      <a:pt x="180398" y="39880"/>
                      <a:pt x="156424" y="39880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08"/>
              <p:cNvSpPr/>
              <p:nvPr/>
            </p:nvSpPr>
            <p:spPr>
              <a:xfrm>
                <a:off x="5619600" y="1424520"/>
                <a:ext cx="574560" cy="187920"/>
              </a:xfrm>
              <a:custGeom>
                <a:rect b="b" l="l" r="r" t="t"/>
                <a:pathLst>
                  <a:path extrusionOk="0" h="353922" w="1080631">
                    <a:moveTo>
                      <a:pt x="917696" y="62303"/>
                    </a:moveTo>
                    <a:cubicBezTo>
                      <a:pt x="939704" y="10425"/>
                      <a:pt x="980185" y="-10405"/>
                      <a:pt x="1025775" y="4923"/>
                    </a:cubicBezTo>
                    <a:cubicBezTo>
                      <a:pt x="1060753" y="16713"/>
                      <a:pt x="1083155" y="50513"/>
                      <a:pt x="1080404" y="86670"/>
                    </a:cubicBezTo>
                    <a:cubicBezTo>
                      <a:pt x="1077653" y="125579"/>
                      <a:pt x="1052107" y="155055"/>
                      <a:pt x="1015163" y="162915"/>
                    </a:cubicBezTo>
                    <a:cubicBezTo>
                      <a:pt x="979399" y="170382"/>
                      <a:pt x="940098" y="152304"/>
                      <a:pt x="925556" y="118111"/>
                    </a:cubicBezTo>
                    <a:cubicBezTo>
                      <a:pt x="919661" y="104356"/>
                      <a:pt x="912586" y="101605"/>
                      <a:pt x="899617" y="101605"/>
                    </a:cubicBezTo>
                    <a:cubicBezTo>
                      <a:pt x="824944" y="101998"/>
                      <a:pt x="750271" y="101605"/>
                      <a:pt x="675598" y="102391"/>
                    </a:cubicBezTo>
                    <a:cubicBezTo>
                      <a:pt x="663022" y="102391"/>
                      <a:pt x="649659" y="105535"/>
                      <a:pt x="638655" y="111430"/>
                    </a:cubicBezTo>
                    <a:cubicBezTo>
                      <a:pt x="530575" y="167238"/>
                      <a:pt x="423282" y="224226"/>
                      <a:pt x="315203" y="279641"/>
                    </a:cubicBezTo>
                    <a:cubicBezTo>
                      <a:pt x="301447" y="286715"/>
                      <a:pt x="284547" y="289859"/>
                      <a:pt x="268827" y="290645"/>
                    </a:cubicBezTo>
                    <a:cubicBezTo>
                      <a:pt x="238172" y="292217"/>
                      <a:pt x="207123" y="291431"/>
                      <a:pt x="176468" y="291038"/>
                    </a:cubicBezTo>
                    <a:cubicBezTo>
                      <a:pt x="165464" y="290645"/>
                      <a:pt x="160748" y="294182"/>
                      <a:pt x="156424" y="304401"/>
                    </a:cubicBezTo>
                    <a:cubicBezTo>
                      <a:pt x="139918" y="342130"/>
                      <a:pt x="102974" y="360209"/>
                      <a:pt x="63280" y="351956"/>
                    </a:cubicBezTo>
                    <a:cubicBezTo>
                      <a:pt x="26729" y="344488"/>
                      <a:pt x="4" y="310689"/>
                      <a:pt x="4" y="272567"/>
                    </a:cubicBezTo>
                    <a:cubicBezTo>
                      <a:pt x="-389" y="234051"/>
                      <a:pt x="26336" y="200252"/>
                      <a:pt x="62494" y="192391"/>
                    </a:cubicBezTo>
                    <a:cubicBezTo>
                      <a:pt x="102188" y="183745"/>
                      <a:pt x="139918" y="201824"/>
                      <a:pt x="156424" y="238767"/>
                    </a:cubicBezTo>
                    <a:cubicBezTo>
                      <a:pt x="160748" y="248593"/>
                      <a:pt x="165464" y="252130"/>
                      <a:pt x="176468" y="252130"/>
                    </a:cubicBezTo>
                    <a:cubicBezTo>
                      <a:pt x="208695" y="251344"/>
                      <a:pt x="240530" y="252523"/>
                      <a:pt x="272757" y="251344"/>
                    </a:cubicBezTo>
                    <a:cubicBezTo>
                      <a:pt x="281403" y="250951"/>
                      <a:pt x="290836" y="248200"/>
                      <a:pt x="298696" y="243876"/>
                    </a:cubicBezTo>
                    <a:cubicBezTo>
                      <a:pt x="408740" y="186496"/>
                      <a:pt x="518785" y="128723"/>
                      <a:pt x="629222" y="71736"/>
                    </a:cubicBezTo>
                    <a:cubicBezTo>
                      <a:pt x="640226" y="65840"/>
                      <a:pt x="653982" y="62696"/>
                      <a:pt x="666166" y="62696"/>
                    </a:cubicBezTo>
                    <a:cubicBezTo>
                      <a:pt x="749092" y="61910"/>
                      <a:pt x="832804" y="62303"/>
                      <a:pt x="917696" y="62303"/>
                    </a:cubicBezTo>
                    <a:close/>
                    <a:moveTo>
                      <a:pt x="1040316" y="81168"/>
                    </a:moveTo>
                    <a:cubicBezTo>
                      <a:pt x="1039923" y="57194"/>
                      <a:pt x="1021059" y="39115"/>
                      <a:pt x="997085" y="39901"/>
                    </a:cubicBezTo>
                    <a:cubicBezTo>
                      <a:pt x="973504" y="40687"/>
                      <a:pt x="955425" y="59552"/>
                      <a:pt x="955818" y="83526"/>
                    </a:cubicBezTo>
                    <a:cubicBezTo>
                      <a:pt x="956211" y="107107"/>
                      <a:pt x="975076" y="125186"/>
                      <a:pt x="999050" y="124793"/>
                    </a:cubicBezTo>
                    <a:cubicBezTo>
                      <a:pt x="1023417" y="124007"/>
                      <a:pt x="1040709" y="105928"/>
                      <a:pt x="1040316" y="81168"/>
                    </a:cubicBezTo>
                    <a:close/>
                    <a:moveTo>
                      <a:pt x="123018" y="272174"/>
                    </a:moveTo>
                    <a:cubicBezTo>
                      <a:pt x="123018" y="247807"/>
                      <a:pt x="106118" y="230514"/>
                      <a:pt x="80965" y="230514"/>
                    </a:cubicBezTo>
                    <a:cubicBezTo>
                      <a:pt x="56205" y="230514"/>
                      <a:pt x="38913" y="247414"/>
                      <a:pt x="38913" y="272174"/>
                    </a:cubicBezTo>
                    <a:cubicBezTo>
                      <a:pt x="38913" y="296540"/>
                      <a:pt x="56205" y="313833"/>
                      <a:pt x="80965" y="314226"/>
                    </a:cubicBezTo>
                    <a:cubicBezTo>
                      <a:pt x="105332" y="314226"/>
                      <a:pt x="123018" y="296540"/>
                      <a:pt x="123018" y="272174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08"/>
              <p:cNvSpPr/>
              <p:nvPr/>
            </p:nvSpPr>
            <p:spPr>
              <a:xfrm>
                <a:off x="5887440" y="2755800"/>
                <a:ext cx="356760" cy="455760"/>
              </a:xfrm>
              <a:custGeom>
                <a:rect b="b" l="l" r="r" t="t"/>
                <a:pathLst>
                  <a:path extrusionOk="0" h="857412" w="671343">
                    <a:moveTo>
                      <a:pt x="208817" y="101624"/>
                    </a:moveTo>
                    <a:cubicBezTo>
                      <a:pt x="205673" y="101624"/>
                      <a:pt x="202135" y="102017"/>
                      <a:pt x="198991" y="101624"/>
                    </a:cubicBezTo>
                    <a:cubicBezTo>
                      <a:pt x="176589" y="98872"/>
                      <a:pt x="160476" y="102410"/>
                      <a:pt x="148685" y="127170"/>
                    </a:cubicBezTo>
                    <a:cubicBezTo>
                      <a:pt x="133358" y="159397"/>
                      <a:pt x="91305" y="171187"/>
                      <a:pt x="56327" y="159790"/>
                    </a:cubicBezTo>
                    <a:cubicBezTo>
                      <a:pt x="19383" y="147606"/>
                      <a:pt x="-1840" y="116165"/>
                      <a:pt x="125" y="75292"/>
                    </a:cubicBezTo>
                    <a:cubicBezTo>
                      <a:pt x="2091" y="39920"/>
                      <a:pt x="28816" y="8872"/>
                      <a:pt x="63401" y="1798"/>
                    </a:cubicBezTo>
                    <a:cubicBezTo>
                      <a:pt x="101130" y="-5670"/>
                      <a:pt x="138860" y="10444"/>
                      <a:pt x="153794" y="44243"/>
                    </a:cubicBezTo>
                    <a:cubicBezTo>
                      <a:pt x="160476" y="59178"/>
                      <a:pt x="169122" y="62322"/>
                      <a:pt x="183271" y="61536"/>
                    </a:cubicBezTo>
                    <a:cubicBezTo>
                      <a:pt x="208031" y="60750"/>
                      <a:pt x="233184" y="62322"/>
                      <a:pt x="257944" y="61143"/>
                    </a:cubicBezTo>
                    <a:cubicBezTo>
                      <a:pt x="276808" y="60357"/>
                      <a:pt x="287420" y="67038"/>
                      <a:pt x="295673" y="84724"/>
                    </a:cubicBezTo>
                    <a:cubicBezTo>
                      <a:pt x="385674" y="281232"/>
                      <a:pt x="476853" y="477346"/>
                      <a:pt x="567247" y="673854"/>
                    </a:cubicBezTo>
                    <a:cubicBezTo>
                      <a:pt x="573142" y="686431"/>
                      <a:pt x="579037" y="693505"/>
                      <a:pt x="595544" y="693898"/>
                    </a:cubicBezTo>
                    <a:cubicBezTo>
                      <a:pt x="635239" y="695077"/>
                      <a:pt x="664715" y="725732"/>
                      <a:pt x="670610" y="766606"/>
                    </a:cubicBezTo>
                    <a:cubicBezTo>
                      <a:pt x="675719" y="802763"/>
                      <a:pt x="653710" y="838528"/>
                      <a:pt x="618339" y="851890"/>
                    </a:cubicBezTo>
                    <a:cubicBezTo>
                      <a:pt x="582181" y="865646"/>
                      <a:pt x="542880" y="853069"/>
                      <a:pt x="521264" y="821235"/>
                    </a:cubicBezTo>
                    <a:cubicBezTo>
                      <a:pt x="499648" y="789401"/>
                      <a:pt x="502399" y="747348"/>
                      <a:pt x="529124" y="720230"/>
                    </a:cubicBezTo>
                    <a:cubicBezTo>
                      <a:pt x="538164" y="711191"/>
                      <a:pt x="538950" y="704902"/>
                      <a:pt x="533447" y="693505"/>
                    </a:cubicBezTo>
                    <a:cubicBezTo>
                      <a:pt x="444233" y="501320"/>
                      <a:pt x="355805" y="309136"/>
                      <a:pt x="267376" y="116951"/>
                    </a:cubicBezTo>
                    <a:cubicBezTo>
                      <a:pt x="261874" y="105161"/>
                      <a:pt x="255978" y="99266"/>
                      <a:pt x="242223" y="100838"/>
                    </a:cubicBezTo>
                    <a:cubicBezTo>
                      <a:pt x="231219" y="102410"/>
                      <a:pt x="219821" y="101624"/>
                      <a:pt x="208817" y="101624"/>
                    </a:cubicBezTo>
                    <a:close/>
                    <a:moveTo>
                      <a:pt x="546810" y="774073"/>
                    </a:moveTo>
                    <a:cubicBezTo>
                      <a:pt x="546024" y="797654"/>
                      <a:pt x="564496" y="817698"/>
                      <a:pt x="587291" y="818484"/>
                    </a:cubicBezTo>
                    <a:cubicBezTo>
                      <a:pt x="610085" y="819270"/>
                      <a:pt x="630915" y="800405"/>
                      <a:pt x="631308" y="777610"/>
                    </a:cubicBezTo>
                    <a:cubicBezTo>
                      <a:pt x="632094" y="754422"/>
                      <a:pt x="613230" y="733593"/>
                      <a:pt x="590828" y="732806"/>
                    </a:cubicBezTo>
                    <a:cubicBezTo>
                      <a:pt x="567640" y="732021"/>
                      <a:pt x="547203" y="751278"/>
                      <a:pt x="546810" y="774073"/>
                    </a:cubicBezTo>
                    <a:close/>
                    <a:moveTo>
                      <a:pt x="82266" y="123632"/>
                    </a:moveTo>
                    <a:cubicBezTo>
                      <a:pt x="106633" y="123632"/>
                      <a:pt x="123532" y="105947"/>
                      <a:pt x="123532" y="81187"/>
                    </a:cubicBezTo>
                    <a:cubicBezTo>
                      <a:pt x="123532" y="56427"/>
                      <a:pt x="105847" y="39920"/>
                      <a:pt x="81087" y="39920"/>
                    </a:cubicBezTo>
                    <a:cubicBezTo>
                      <a:pt x="56720" y="40313"/>
                      <a:pt x="39427" y="57606"/>
                      <a:pt x="39820" y="82366"/>
                    </a:cubicBezTo>
                    <a:cubicBezTo>
                      <a:pt x="39820" y="106733"/>
                      <a:pt x="57506" y="124026"/>
                      <a:pt x="82266" y="123632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08"/>
              <p:cNvSpPr/>
              <p:nvPr/>
            </p:nvSpPr>
            <p:spPr>
              <a:xfrm>
                <a:off x="6796440" y="2300400"/>
                <a:ext cx="290160" cy="424800"/>
              </a:xfrm>
              <a:custGeom>
                <a:rect b="b" l="l" r="r" t="t"/>
                <a:pathLst>
                  <a:path extrusionOk="0" h="798931" w="545938">
                    <a:moveTo>
                      <a:pt x="444112" y="309701"/>
                    </a:moveTo>
                    <a:cubicBezTo>
                      <a:pt x="444112" y="265683"/>
                      <a:pt x="443719" y="222058"/>
                      <a:pt x="444505" y="178041"/>
                    </a:cubicBezTo>
                    <a:cubicBezTo>
                      <a:pt x="444505" y="167036"/>
                      <a:pt x="441754" y="161141"/>
                      <a:pt x="430356" y="156032"/>
                    </a:cubicBezTo>
                    <a:cubicBezTo>
                      <a:pt x="393020" y="139525"/>
                      <a:pt x="375334" y="102582"/>
                      <a:pt x="383980" y="62101"/>
                    </a:cubicBezTo>
                    <a:cubicBezTo>
                      <a:pt x="391448" y="26337"/>
                      <a:pt x="424461" y="398"/>
                      <a:pt x="462190" y="4"/>
                    </a:cubicBezTo>
                    <a:cubicBezTo>
                      <a:pt x="502671" y="-389"/>
                      <a:pt x="535291" y="25157"/>
                      <a:pt x="543938" y="62887"/>
                    </a:cubicBezTo>
                    <a:cubicBezTo>
                      <a:pt x="552191" y="101010"/>
                      <a:pt x="534505" y="139525"/>
                      <a:pt x="498348" y="155639"/>
                    </a:cubicBezTo>
                    <a:cubicBezTo>
                      <a:pt x="486164" y="161141"/>
                      <a:pt x="483806" y="167822"/>
                      <a:pt x="484199" y="179220"/>
                    </a:cubicBezTo>
                    <a:cubicBezTo>
                      <a:pt x="484592" y="268827"/>
                      <a:pt x="484986" y="358435"/>
                      <a:pt x="483806" y="448042"/>
                    </a:cubicBezTo>
                    <a:cubicBezTo>
                      <a:pt x="483806" y="460226"/>
                      <a:pt x="479483" y="473981"/>
                      <a:pt x="472409" y="484200"/>
                    </a:cubicBezTo>
                    <a:cubicBezTo>
                      <a:pt x="419745" y="562017"/>
                      <a:pt x="365509" y="639441"/>
                      <a:pt x="312452" y="717258"/>
                    </a:cubicBezTo>
                    <a:cubicBezTo>
                      <a:pt x="303412" y="730620"/>
                      <a:pt x="293587" y="736516"/>
                      <a:pt x="277080" y="736123"/>
                    </a:cubicBezTo>
                    <a:cubicBezTo>
                      <a:pt x="244460" y="734944"/>
                      <a:pt x="211446" y="736123"/>
                      <a:pt x="178826" y="735730"/>
                    </a:cubicBezTo>
                    <a:cubicBezTo>
                      <a:pt x="168215" y="735730"/>
                      <a:pt x="161534" y="737302"/>
                      <a:pt x="156818" y="749092"/>
                    </a:cubicBezTo>
                    <a:cubicBezTo>
                      <a:pt x="141097" y="786036"/>
                      <a:pt x="102974" y="805293"/>
                      <a:pt x="65638" y="797040"/>
                    </a:cubicBezTo>
                    <a:cubicBezTo>
                      <a:pt x="26729" y="788394"/>
                      <a:pt x="397" y="756166"/>
                      <a:pt x="4" y="717258"/>
                    </a:cubicBezTo>
                    <a:cubicBezTo>
                      <a:pt x="-389" y="678349"/>
                      <a:pt x="26336" y="645336"/>
                      <a:pt x="64459" y="637083"/>
                    </a:cubicBezTo>
                    <a:cubicBezTo>
                      <a:pt x="104153" y="628436"/>
                      <a:pt x="140704" y="646515"/>
                      <a:pt x="157211" y="684637"/>
                    </a:cubicBezTo>
                    <a:cubicBezTo>
                      <a:pt x="161534" y="694463"/>
                      <a:pt x="166250" y="697214"/>
                      <a:pt x="175682" y="696821"/>
                    </a:cubicBezTo>
                    <a:cubicBezTo>
                      <a:pt x="205945" y="696428"/>
                      <a:pt x="235814" y="697214"/>
                      <a:pt x="266076" y="696035"/>
                    </a:cubicBezTo>
                    <a:cubicBezTo>
                      <a:pt x="272364" y="695642"/>
                      <a:pt x="281010" y="691319"/>
                      <a:pt x="284941" y="686210"/>
                    </a:cubicBezTo>
                    <a:cubicBezTo>
                      <a:pt x="336425" y="612716"/>
                      <a:pt x="387125" y="539222"/>
                      <a:pt x="437824" y="465335"/>
                    </a:cubicBezTo>
                    <a:cubicBezTo>
                      <a:pt x="442147" y="459047"/>
                      <a:pt x="443719" y="449614"/>
                      <a:pt x="443719" y="441361"/>
                    </a:cubicBezTo>
                    <a:cubicBezTo>
                      <a:pt x="444505" y="397343"/>
                      <a:pt x="444112" y="353325"/>
                      <a:pt x="444112" y="309701"/>
                    </a:cubicBezTo>
                    <a:close/>
                    <a:moveTo>
                      <a:pt x="124197" y="715686"/>
                    </a:moveTo>
                    <a:cubicBezTo>
                      <a:pt x="124197" y="692105"/>
                      <a:pt x="105332" y="673240"/>
                      <a:pt x="81358" y="673633"/>
                    </a:cubicBezTo>
                    <a:cubicBezTo>
                      <a:pt x="57777" y="674026"/>
                      <a:pt x="39306" y="692891"/>
                      <a:pt x="39699" y="716865"/>
                    </a:cubicBezTo>
                    <a:cubicBezTo>
                      <a:pt x="40092" y="740446"/>
                      <a:pt x="58564" y="758918"/>
                      <a:pt x="82538" y="758525"/>
                    </a:cubicBezTo>
                    <a:cubicBezTo>
                      <a:pt x="106511" y="758525"/>
                      <a:pt x="124590" y="739660"/>
                      <a:pt x="124197" y="715686"/>
                    </a:cubicBezTo>
                    <a:close/>
                    <a:moveTo>
                      <a:pt x="505815" y="81752"/>
                    </a:moveTo>
                    <a:cubicBezTo>
                      <a:pt x="506208" y="57385"/>
                      <a:pt x="488916" y="39699"/>
                      <a:pt x="464156" y="39306"/>
                    </a:cubicBezTo>
                    <a:cubicBezTo>
                      <a:pt x="439789" y="38913"/>
                      <a:pt x="422103" y="56206"/>
                      <a:pt x="422103" y="80966"/>
                    </a:cubicBezTo>
                    <a:cubicBezTo>
                      <a:pt x="421710" y="105726"/>
                      <a:pt x="438610" y="123018"/>
                      <a:pt x="463370" y="123018"/>
                    </a:cubicBezTo>
                    <a:cubicBezTo>
                      <a:pt x="488129" y="123804"/>
                      <a:pt x="505422" y="106512"/>
                      <a:pt x="505815" y="81752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08"/>
              <p:cNvSpPr/>
              <p:nvPr/>
            </p:nvSpPr>
            <p:spPr>
              <a:xfrm>
                <a:off x="6096960" y="2778840"/>
                <a:ext cx="265320" cy="500040"/>
              </a:xfrm>
              <a:custGeom>
                <a:rect b="b" l="l" r="r" t="t"/>
                <a:pathLst>
                  <a:path extrusionOk="0" h="940288" w="499086">
                    <a:moveTo>
                      <a:pt x="405391" y="777124"/>
                    </a:moveTo>
                    <a:cubicBezTo>
                      <a:pt x="451766" y="773587"/>
                      <a:pt x="485566" y="796775"/>
                      <a:pt x="496570" y="840006"/>
                    </a:cubicBezTo>
                    <a:cubicBezTo>
                      <a:pt x="506396" y="878129"/>
                      <a:pt x="486745" y="917037"/>
                      <a:pt x="449801" y="933151"/>
                    </a:cubicBezTo>
                    <a:cubicBezTo>
                      <a:pt x="412858" y="949265"/>
                      <a:pt x="371591" y="937474"/>
                      <a:pt x="349582" y="904068"/>
                    </a:cubicBezTo>
                    <a:cubicBezTo>
                      <a:pt x="324822" y="867124"/>
                      <a:pt x="331504" y="826251"/>
                      <a:pt x="368840" y="790879"/>
                    </a:cubicBezTo>
                    <a:cubicBezTo>
                      <a:pt x="325215" y="691446"/>
                      <a:pt x="281591" y="591620"/>
                      <a:pt x="237966" y="491795"/>
                    </a:cubicBezTo>
                    <a:cubicBezTo>
                      <a:pt x="192769" y="388431"/>
                      <a:pt x="147179" y="285068"/>
                      <a:pt x="102375" y="181312"/>
                    </a:cubicBezTo>
                    <a:cubicBezTo>
                      <a:pt x="97659" y="169915"/>
                      <a:pt x="92550" y="164412"/>
                      <a:pt x="78794" y="164020"/>
                    </a:cubicBezTo>
                    <a:cubicBezTo>
                      <a:pt x="38707" y="162841"/>
                      <a:pt x="6873" y="132971"/>
                      <a:pt x="977" y="93670"/>
                    </a:cubicBezTo>
                    <a:cubicBezTo>
                      <a:pt x="-4918" y="56333"/>
                      <a:pt x="16305" y="20176"/>
                      <a:pt x="52463" y="6027"/>
                    </a:cubicBezTo>
                    <a:cubicBezTo>
                      <a:pt x="87834" y="-8121"/>
                      <a:pt x="127136" y="3276"/>
                      <a:pt x="148358" y="33538"/>
                    </a:cubicBezTo>
                    <a:cubicBezTo>
                      <a:pt x="171939" y="66945"/>
                      <a:pt x="170367" y="108211"/>
                      <a:pt x="141677" y="137687"/>
                    </a:cubicBezTo>
                    <a:cubicBezTo>
                      <a:pt x="132245" y="147513"/>
                      <a:pt x="133817" y="154587"/>
                      <a:pt x="138140" y="164806"/>
                    </a:cubicBezTo>
                    <a:cubicBezTo>
                      <a:pt x="224603" y="362099"/>
                      <a:pt x="311067" y="559393"/>
                      <a:pt x="397530" y="757080"/>
                    </a:cubicBezTo>
                    <a:cubicBezTo>
                      <a:pt x="399888" y="763761"/>
                      <a:pt x="402246" y="770050"/>
                      <a:pt x="405391" y="777124"/>
                    </a:cubicBezTo>
                    <a:close/>
                    <a:moveTo>
                      <a:pt x="82332" y="40220"/>
                    </a:moveTo>
                    <a:cubicBezTo>
                      <a:pt x="58358" y="40220"/>
                      <a:pt x="39100" y="59084"/>
                      <a:pt x="39100" y="82272"/>
                    </a:cubicBezTo>
                    <a:cubicBezTo>
                      <a:pt x="39100" y="105460"/>
                      <a:pt x="59144" y="125897"/>
                      <a:pt x="81153" y="125504"/>
                    </a:cubicBezTo>
                    <a:cubicBezTo>
                      <a:pt x="103948" y="125504"/>
                      <a:pt x="124777" y="105067"/>
                      <a:pt x="124384" y="83058"/>
                    </a:cubicBezTo>
                    <a:cubicBezTo>
                      <a:pt x="124777" y="59870"/>
                      <a:pt x="105520" y="40220"/>
                      <a:pt x="82332" y="40220"/>
                    </a:cubicBezTo>
                    <a:close/>
                    <a:moveTo>
                      <a:pt x="459627" y="859264"/>
                    </a:moveTo>
                    <a:cubicBezTo>
                      <a:pt x="459627" y="835290"/>
                      <a:pt x="441155" y="816032"/>
                      <a:pt x="417967" y="816032"/>
                    </a:cubicBezTo>
                    <a:cubicBezTo>
                      <a:pt x="393993" y="816032"/>
                      <a:pt x="374735" y="834897"/>
                      <a:pt x="374735" y="857692"/>
                    </a:cubicBezTo>
                    <a:cubicBezTo>
                      <a:pt x="374735" y="881273"/>
                      <a:pt x="393600" y="900924"/>
                      <a:pt x="416395" y="900924"/>
                    </a:cubicBezTo>
                    <a:cubicBezTo>
                      <a:pt x="439976" y="900924"/>
                      <a:pt x="459627" y="882452"/>
                      <a:pt x="459627" y="859264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08"/>
              <p:cNvSpPr/>
              <p:nvPr/>
            </p:nvSpPr>
            <p:spPr>
              <a:xfrm>
                <a:off x="6021720" y="1930680"/>
                <a:ext cx="88200" cy="538200"/>
              </a:xfrm>
              <a:custGeom>
                <a:rect b="b" l="l" r="r" t="t"/>
                <a:pathLst>
                  <a:path extrusionOk="0" h="1012023" w="166473">
                    <a:moveTo>
                      <a:pt x="62345" y="163499"/>
                    </a:moveTo>
                    <a:cubicBezTo>
                      <a:pt x="13611" y="141097"/>
                      <a:pt x="-7218" y="106904"/>
                      <a:pt x="2214" y="65638"/>
                    </a:cubicBezTo>
                    <a:cubicBezTo>
                      <a:pt x="11253" y="26336"/>
                      <a:pt x="43088" y="397"/>
                      <a:pt x="81996" y="4"/>
                    </a:cubicBezTo>
                    <a:cubicBezTo>
                      <a:pt x="121691" y="-389"/>
                      <a:pt x="154311" y="26729"/>
                      <a:pt x="162957" y="66817"/>
                    </a:cubicBezTo>
                    <a:cubicBezTo>
                      <a:pt x="171604" y="107297"/>
                      <a:pt x="150381" y="141883"/>
                      <a:pt x="103219" y="163106"/>
                    </a:cubicBezTo>
                    <a:cubicBezTo>
                      <a:pt x="102826" y="167822"/>
                      <a:pt x="102433" y="172931"/>
                      <a:pt x="102433" y="178040"/>
                    </a:cubicBezTo>
                    <a:cubicBezTo>
                      <a:pt x="102826" y="395378"/>
                      <a:pt x="103219" y="612715"/>
                      <a:pt x="103612" y="830053"/>
                    </a:cubicBezTo>
                    <a:cubicBezTo>
                      <a:pt x="103612" y="842629"/>
                      <a:pt x="105577" y="850490"/>
                      <a:pt x="119726" y="856385"/>
                    </a:cubicBezTo>
                    <a:cubicBezTo>
                      <a:pt x="155490" y="871320"/>
                      <a:pt x="173176" y="910228"/>
                      <a:pt x="164136" y="949137"/>
                    </a:cubicBezTo>
                    <a:cubicBezTo>
                      <a:pt x="155883" y="985294"/>
                      <a:pt x="121298" y="1012412"/>
                      <a:pt x="83961" y="1012019"/>
                    </a:cubicBezTo>
                    <a:cubicBezTo>
                      <a:pt x="46625" y="1011626"/>
                      <a:pt x="13219" y="985294"/>
                      <a:pt x="4965" y="950316"/>
                    </a:cubicBezTo>
                    <a:cubicBezTo>
                      <a:pt x="-4467" y="912193"/>
                      <a:pt x="13219" y="872892"/>
                      <a:pt x="48197" y="856778"/>
                    </a:cubicBezTo>
                    <a:cubicBezTo>
                      <a:pt x="58415" y="852062"/>
                      <a:pt x="64311" y="847739"/>
                      <a:pt x="64311" y="834769"/>
                    </a:cubicBezTo>
                    <a:cubicBezTo>
                      <a:pt x="63524" y="614681"/>
                      <a:pt x="63131" y="394985"/>
                      <a:pt x="63131" y="174896"/>
                    </a:cubicBezTo>
                    <a:cubicBezTo>
                      <a:pt x="62738" y="170573"/>
                      <a:pt x="62345" y="166643"/>
                      <a:pt x="62345" y="163499"/>
                    </a:cubicBezTo>
                    <a:close/>
                    <a:moveTo>
                      <a:pt x="82782" y="124590"/>
                    </a:moveTo>
                    <a:cubicBezTo>
                      <a:pt x="105970" y="124590"/>
                      <a:pt x="124835" y="105725"/>
                      <a:pt x="125228" y="82144"/>
                    </a:cubicBezTo>
                    <a:cubicBezTo>
                      <a:pt x="125621" y="59349"/>
                      <a:pt x="106363" y="39699"/>
                      <a:pt x="83175" y="39306"/>
                    </a:cubicBezTo>
                    <a:cubicBezTo>
                      <a:pt x="59594" y="38913"/>
                      <a:pt x="39550" y="58957"/>
                      <a:pt x="39944" y="82537"/>
                    </a:cubicBezTo>
                    <a:cubicBezTo>
                      <a:pt x="40336" y="106511"/>
                      <a:pt x="59201" y="124590"/>
                      <a:pt x="82782" y="124590"/>
                    </a:cubicBezTo>
                    <a:close/>
                    <a:moveTo>
                      <a:pt x="126014" y="928700"/>
                    </a:moveTo>
                    <a:cubicBezTo>
                      <a:pt x="125621" y="904333"/>
                      <a:pt x="107542" y="887040"/>
                      <a:pt x="83568" y="887433"/>
                    </a:cubicBezTo>
                    <a:cubicBezTo>
                      <a:pt x="59594" y="887826"/>
                      <a:pt x="42302" y="905905"/>
                      <a:pt x="42695" y="930665"/>
                    </a:cubicBezTo>
                    <a:cubicBezTo>
                      <a:pt x="43088" y="954639"/>
                      <a:pt x="61559" y="972718"/>
                      <a:pt x="85533" y="972325"/>
                    </a:cubicBezTo>
                    <a:cubicBezTo>
                      <a:pt x="109114" y="971932"/>
                      <a:pt x="126407" y="953460"/>
                      <a:pt x="126014" y="928700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08"/>
              <p:cNvSpPr/>
              <p:nvPr/>
            </p:nvSpPr>
            <p:spPr>
              <a:xfrm>
                <a:off x="6629040" y="1879560"/>
                <a:ext cx="162360" cy="389880"/>
              </a:xfrm>
              <a:custGeom>
                <a:rect b="b" l="l" r="r" t="t"/>
                <a:pathLst>
                  <a:path extrusionOk="0" h="733139" w="305648">
                    <a:moveTo>
                      <a:pt x="242888" y="630397"/>
                    </a:moveTo>
                    <a:cubicBezTo>
                      <a:pt x="198477" y="582449"/>
                      <a:pt x="157996" y="536859"/>
                      <a:pt x="115551" y="493628"/>
                    </a:cubicBezTo>
                    <a:cubicBezTo>
                      <a:pt x="99044" y="476728"/>
                      <a:pt x="93149" y="459435"/>
                      <a:pt x="93149" y="436247"/>
                    </a:cubicBezTo>
                    <a:cubicBezTo>
                      <a:pt x="94328" y="350570"/>
                      <a:pt x="93542" y="264893"/>
                      <a:pt x="93935" y="178822"/>
                    </a:cubicBezTo>
                    <a:cubicBezTo>
                      <a:pt x="93935" y="167032"/>
                      <a:pt x="91970" y="160743"/>
                      <a:pt x="79393" y="155241"/>
                    </a:cubicBezTo>
                    <a:cubicBezTo>
                      <a:pt x="42450" y="139521"/>
                      <a:pt x="24764" y="101005"/>
                      <a:pt x="33803" y="60917"/>
                    </a:cubicBezTo>
                    <a:cubicBezTo>
                      <a:pt x="42057" y="24760"/>
                      <a:pt x="74284" y="0"/>
                      <a:pt x="112799" y="0"/>
                    </a:cubicBezTo>
                    <a:cubicBezTo>
                      <a:pt x="152494" y="0"/>
                      <a:pt x="184328" y="24367"/>
                      <a:pt x="193368" y="61703"/>
                    </a:cubicBezTo>
                    <a:cubicBezTo>
                      <a:pt x="202407" y="99433"/>
                      <a:pt x="184328" y="139128"/>
                      <a:pt x="148957" y="154848"/>
                    </a:cubicBezTo>
                    <a:cubicBezTo>
                      <a:pt x="136774" y="160350"/>
                      <a:pt x="133236" y="166639"/>
                      <a:pt x="133236" y="179608"/>
                    </a:cubicBezTo>
                    <a:cubicBezTo>
                      <a:pt x="134022" y="264893"/>
                      <a:pt x="133236" y="349784"/>
                      <a:pt x="134022" y="435068"/>
                    </a:cubicBezTo>
                    <a:cubicBezTo>
                      <a:pt x="134022" y="446073"/>
                      <a:pt x="139132" y="459435"/>
                      <a:pt x="146599" y="467688"/>
                    </a:cubicBezTo>
                    <a:cubicBezTo>
                      <a:pt x="195726" y="522318"/>
                      <a:pt x="246032" y="575375"/>
                      <a:pt x="295159" y="629611"/>
                    </a:cubicBezTo>
                    <a:cubicBezTo>
                      <a:pt x="301447" y="636685"/>
                      <a:pt x="307735" y="650834"/>
                      <a:pt x="304984" y="657515"/>
                    </a:cubicBezTo>
                    <a:cubicBezTo>
                      <a:pt x="302233" y="664196"/>
                      <a:pt x="287691" y="668913"/>
                      <a:pt x="277866" y="669306"/>
                    </a:cubicBezTo>
                    <a:cubicBezTo>
                      <a:pt x="244067" y="670878"/>
                      <a:pt x="209874" y="669306"/>
                      <a:pt x="175682" y="670485"/>
                    </a:cubicBezTo>
                    <a:cubicBezTo>
                      <a:pt x="169394" y="670878"/>
                      <a:pt x="160747" y="676773"/>
                      <a:pt x="157996" y="682668"/>
                    </a:cubicBezTo>
                    <a:cubicBezTo>
                      <a:pt x="139918" y="720005"/>
                      <a:pt x="103760" y="739262"/>
                      <a:pt x="64852" y="731402"/>
                    </a:cubicBezTo>
                    <a:cubicBezTo>
                      <a:pt x="27122" y="723542"/>
                      <a:pt x="-389" y="689742"/>
                      <a:pt x="4" y="650834"/>
                    </a:cubicBezTo>
                    <a:cubicBezTo>
                      <a:pt x="4" y="613497"/>
                      <a:pt x="26336" y="579698"/>
                      <a:pt x="61314" y="571445"/>
                    </a:cubicBezTo>
                    <a:cubicBezTo>
                      <a:pt x="102188" y="561619"/>
                      <a:pt x="139525" y="580484"/>
                      <a:pt x="158389" y="619393"/>
                    </a:cubicBezTo>
                    <a:cubicBezTo>
                      <a:pt x="160747" y="624502"/>
                      <a:pt x="167822" y="629611"/>
                      <a:pt x="172931" y="630004"/>
                    </a:cubicBezTo>
                    <a:cubicBezTo>
                      <a:pt x="194547" y="630790"/>
                      <a:pt x="216163" y="630397"/>
                      <a:pt x="242888" y="630397"/>
                    </a:cubicBezTo>
                    <a:close/>
                    <a:moveTo>
                      <a:pt x="156031" y="81747"/>
                    </a:moveTo>
                    <a:cubicBezTo>
                      <a:pt x="156424" y="57380"/>
                      <a:pt x="139132" y="39695"/>
                      <a:pt x="114372" y="39695"/>
                    </a:cubicBezTo>
                    <a:cubicBezTo>
                      <a:pt x="89612" y="39695"/>
                      <a:pt x="72319" y="56594"/>
                      <a:pt x="71926" y="80961"/>
                    </a:cubicBezTo>
                    <a:cubicBezTo>
                      <a:pt x="71533" y="105328"/>
                      <a:pt x="89218" y="123014"/>
                      <a:pt x="113586" y="123014"/>
                    </a:cubicBezTo>
                    <a:cubicBezTo>
                      <a:pt x="137953" y="123407"/>
                      <a:pt x="155638" y="106114"/>
                      <a:pt x="156031" y="81747"/>
                    </a:cubicBezTo>
                    <a:close/>
                    <a:moveTo>
                      <a:pt x="124197" y="649655"/>
                    </a:moveTo>
                    <a:cubicBezTo>
                      <a:pt x="123804" y="625681"/>
                      <a:pt x="105725" y="608388"/>
                      <a:pt x="80965" y="608781"/>
                    </a:cubicBezTo>
                    <a:cubicBezTo>
                      <a:pt x="56598" y="609174"/>
                      <a:pt x="39306" y="627646"/>
                      <a:pt x="39699" y="651620"/>
                    </a:cubicBezTo>
                    <a:cubicBezTo>
                      <a:pt x="40092" y="675594"/>
                      <a:pt x="58563" y="692886"/>
                      <a:pt x="82930" y="692493"/>
                    </a:cubicBezTo>
                    <a:cubicBezTo>
                      <a:pt x="106904" y="692100"/>
                      <a:pt x="124590" y="673629"/>
                      <a:pt x="124197" y="649655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08"/>
              <p:cNvSpPr/>
              <p:nvPr/>
            </p:nvSpPr>
            <p:spPr>
              <a:xfrm>
                <a:off x="5604120" y="2666520"/>
                <a:ext cx="505440" cy="91800"/>
              </a:xfrm>
              <a:custGeom>
                <a:rect b="b" l="l" r="r" t="t"/>
                <a:pathLst>
                  <a:path extrusionOk="0" h="173176" w="950328">
                    <a:moveTo>
                      <a:pt x="161939" y="69706"/>
                    </a:moveTo>
                    <a:cubicBezTo>
                      <a:pt x="218141" y="69706"/>
                      <a:pt x="272377" y="70492"/>
                      <a:pt x="327006" y="69706"/>
                    </a:cubicBezTo>
                    <a:cubicBezTo>
                      <a:pt x="476352" y="67741"/>
                      <a:pt x="625305" y="65383"/>
                      <a:pt x="774651" y="63024"/>
                    </a:cubicBezTo>
                    <a:cubicBezTo>
                      <a:pt x="784083" y="63024"/>
                      <a:pt x="789192" y="60666"/>
                      <a:pt x="793515" y="50841"/>
                    </a:cubicBezTo>
                    <a:cubicBezTo>
                      <a:pt x="809236" y="13505"/>
                      <a:pt x="846572" y="-6146"/>
                      <a:pt x="883909" y="1714"/>
                    </a:cubicBezTo>
                    <a:cubicBezTo>
                      <a:pt x="924783" y="10361"/>
                      <a:pt x="950329" y="41409"/>
                      <a:pt x="950329" y="82282"/>
                    </a:cubicBezTo>
                    <a:cubicBezTo>
                      <a:pt x="950329" y="122370"/>
                      <a:pt x="925569" y="153025"/>
                      <a:pt x="885874" y="162458"/>
                    </a:cubicBezTo>
                    <a:cubicBezTo>
                      <a:pt x="847751" y="171104"/>
                      <a:pt x="810022" y="152239"/>
                      <a:pt x="793515" y="113724"/>
                    </a:cubicBezTo>
                    <a:cubicBezTo>
                      <a:pt x="788406" y="101933"/>
                      <a:pt x="781725" y="102326"/>
                      <a:pt x="772293" y="102326"/>
                    </a:cubicBezTo>
                    <a:cubicBezTo>
                      <a:pt x="653995" y="104291"/>
                      <a:pt x="535304" y="105863"/>
                      <a:pt x="417006" y="107435"/>
                    </a:cubicBezTo>
                    <a:cubicBezTo>
                      <a:pt x="337617" y="108614"/>
                      <a:pt x="258621" y="109401"/>
                      <a:pt x="179232" y="110186"/>
                    </a:cubicBezTo>
                    <a:cubicBezTo>
                      <a:pt x="168621" y="110186"/>
                      <a:pt x="161939" y="111366"/>
                      <a:pt x="156830" y="123156"/>
                    </a:cubicBezTo>
                    <a:cubicBezTo>
                      <a:pt x="140717" y="160885"/>
                      <a:pt x="101808" y="179750"/>
                      <a:pt x="64078" y="171104"/>
                    </a:cubicBezTo>
                    <a:cubicBezTo>
                      <a:pt x="25956" y="162064"/>
                      <a:pt x="-769" y="128658"/>
                      <a:pt x="17" y="89750"/>
                    </a:cubicBezTo>
                    <a:cubicBezTo>
                      <a:pt x="803" y="50841"/>
                      <a:pt x="27135" y="18614"/>
                      <a:pt x="64078" y="11147"/>
                    </a:cubicBezTo>
                    <a:cubicBezTo>
                      <a:pt x="105345" y="2893"/>
                      <a:pt x="141502" y="21758"/>
                      <a:pt x="158402" y="60274"/>
                    </a:cubicBezTo>
                    <a:cubicBezTo>
                      <a:pt x="159581" y="63418"/>
                      <a:pt x="160760" y="66562"/>
                      <a:pt x="161939" y="69706"/>
                    </a:cubicBezTo>
                    <a:close/>
                    <a:moveTo>
                      <a:pt x="124210" y="90143"/>
                    </a:moveTo>
                    <a:cubicBezTo>
                      <a:pt x="123817" y="66562"/>
                      <a:pt x="104952" y="48483"/>
                      <a:pt x="80978" y="48876"/>
                    </a:cubicBezTo>
                    <a:cubicBezTo>
                      <a:pt x="57004" y="49269"/>
                      <a:pt x="38925" y="68134"/>
                      <a:pt x="39711" y="92108"/>
                    </a:cubicBezTo>
                    <a:cubicBezTo>
                      <a:pt x="40498" y="116082"/>
                      <a:pt x="58969" y="133767"/>
                      <a:pt x="82943" y="133374"/>
                    </a:cubicBezTo>
                    <a:cubicBezTo>
                      <a:pt x="106917" y="132588"/>
                      <a:pt x="124603" y="114117"/>
                      <a:pt x="124210" y="90143"/>
                    </a:cubicBezTo>
                    <a:close/>
                    <a:moveTo>
                      <a:pt x="826922" y="82675"/>
                    </a:moveTo>
                    <a:cubicBezTo>
                      <a:pt x="826922" y="107042"/>
                      <a:pt x="845393" y="125121"/>
                      <a:pt x="868974" y="125121"/>
                    </a:cubicBezTo>
                    <a:cubicBezTo>
                      <a:pt x="892555" y="124728"/>
                      <a:pt x="910634" y="106256"/>
                      <a:pt x="910634" y="82282"/>
                    </a:cubicBezTo>
                    <a:cubicBezTo>
                      <a:pt x="910634" y="58308"/>
                      <a:pt x="892162" y="39837"/>
                      <a:pt x="868581" y="39837"/>
                    </a:cubicBezTo>
                    <a:cubicBezTo>
                      <a:pt x="844607" y="39837"/>
                      <a:pt x="826922" y="58308"/>
                      <a:pt x="826922" y="82675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08"/>
              <p:cNvSpPr/>
              <p:nvPr/>
            </p:nvSpPr>
            <p:spPr>
              <a:xfrm>
                <a:off x="5157360" y="1532520"/>
                <a:ext cx="429480" cy="327960"/>
              </a:xfrm>
              <a:custGeom>
                <a:rect b="b" l="l" r="r" t="t"/>
                <a:pathLst>
                  <a:path extrusionOk="0" h="616911" w="807860">
                    <a:moveTo>
                      <a:pt x="648048" y="112106"/>
                    </a:moveTo>
                    <a:cubicBezTo>
                      <a:pt x="638222" y="58656"/>
                      <a:pt x="655122" y="22106"/>
                      <a:pt x="696782" y="5599"/>
                    </a:cubicBezTo>
                    <a:cubicBezTo>
                      <a:pt x="732939" y="-8550"/>
                      <a:pt x="773420" y="4813"/>
                      <a:pt x="794642" y="37826"/>
                    </a:cubicBezTo>
                    <a:cubicBezTo>
                      <a:pt x="815865" y="70840"/>
                      <a:pt x="811149" y="112892"/>
                      <a:pt x="783245" y="140403"/>
                    </a:cubicBezTo>
                    <a:cubicBezTo>
                      <a:pt x="751804" y="171451"/>
                      <a:pt x="712109" y="172631"/>
                      <a:pt x="670843" y="143940"/>
                    </a:cubicBezTo>
                    <a:cubicBezTo>
                      <a:pt x="505776" y="260666"/>
                      <a:pt x="340709" y="377392"/>
                      <a:pt x="175643" y="494117"/>
                    </a:cubicBezTo>
                    <a:cubicBezTo>
                      <a:pt x="165031" y="501585"/>
                      <a:pt x="159529" y="507873"/>
                      <a:pt x="162673" y="522414"/>
                    </a:cubicBezTo>
                    <a:cubicBezTo>
                      <a:pt x="171320" y="568004"/>
                      <a:pt x="137913" y="609664"/>
                      <a:pt x="89573" y="616345"/>
                    </a:cubicBezTo>
                    <a:cubicBezTo>
                      <a:pt x="47913" y="621847"/>
                      <a:pt x="4288" y="586476"/>
                      <a:pt x="358" y="543244"/>
                    </a:cubicBezTo>
                    <a:cubicBezTo>
                      <a:pt x="-3965" y="495689"/>
                      <a:pt x="31406" y="452458"/>
                      <a:pt x="77389" y="453244"/>
                    </a:cubicBezTo>
                    <a:cubicBezTo>
                      <a:pt x="97826" y="453637"/>
                      <a:pt x="118263" y="462283"/>
                      <a:pt x="143416" y="468571"/>
                    </a:cubicBezTo>
                    <a:cubicBezTo>
                      <a:pt x="308482" y="352632"/>
                      <a:pt x="478265" y="232369"/>
                      <a:pt x="648048" y="112106"/>
                    </a:cubicBezTo>
                    <a:close/>
                    <a:moveTo>
                      <a:pt x="82891" y="492152"/>
                    </a:moveTo>
                    <a:cubicBezTo>
                      <a:pt x="59310" y="492152"/>
                      <a:pt x="40053" y="511017"/>
                      <a:pt x="39660" y="533812"/>
                    </a:cubicBezTo>
                    <a:cubicBezTo>
                      <a:pt x="39660" y="557000"/>
                      <a:pt x="58917" y="577437"/>
                      <a:pt x="81319" y="577437"/>
                    </a:cubicBezTo>
                    <a:cubicBezTo>
                      <a:pt x="103721" y="577830"/>
                      <a:pt x="124551" y="557393"/>
                      <a:pt x="124944" y="534991"/>
                    </a:cubicBezTo>
                    <a:cubicBezTo>
                      <a:pt x="125337" y="512196"/>
                      <a:pt x="106079" y="492152"/>
                      <a:pt x="82891" y="492152"/>
                    </a:cubicBezTo>
                    <a:close/>
                    <a:moveTo>
                      <a:pt x="768310" y="81844"/>
                    </a:moveTo>
                    <a:cubicBezTo>
                      <a:pt x="767917" y="58263"/>
                      <a:pt x="749053" y="39398"/>
                      <a:pt x="725865" y="39791"/>
                    </a:cubicBezTo>
                    <a:cubicBezTo>
                      <a:pt x="702284" y="40184"/>
                      <a:pt x="683812" y="59442"/>
                      <a:pt x="684205" y="82630"/>
                    </a:cubicBezTo>
                    <a:cubicBezTo>
                      <a:pt x="684598" y="105818"/>
                      <a:pt x="704642" y="125862"/>
                      <a:pt x="727044" y="125076"/>
                    </a:cubicBezTo>
                    <a:cubicBezTo>
                      <a:pt x="749446" y="125076"/>
                      <a:pt x="768310" y="105032"/>
                      <a:pt x="768310" y="81844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08"/>
              <p:cNvSpPr/>
              <p:nvPr/>
            </p:nvSpPr>
            <p:spPr>
              <a:xfrm>
                <a:off x="6847560" y="2139840"/>
                <a:ext cx="154440" cy="432000"/>
              </a:xfrm>
              <a:custGeom>
                <a:rect b="b" l="l" r="r" t="t"/>
                <a:pathLst>
                  <a:path extrusionOk="0" h="812576" w="291173">
                    <a:moveTo>
                      <a:pt x="102507" y="103184"/>
                    </a:moveTo>
                    <a:cubicBezTo>
                      <a:pt x="102507" y="285936"/>
                      <a:pt x="102507" y="467902"/>
                      <a:pt x="102507" y="649475"/>
                    </a:cubicBezTo>
                    <a:cubicBezTo>
                      <a:pt x="153206" y="673842"/>
                      <a:pt x="171677" y="705284"/>
                      <a:pt x="161852" y="749694"/>
                    </a:cubicBezTo>
                    <a:cubicBezTo>
                      <a:pt x="153206" y="787424"/>
                      <a:pt x="121372" y="812577"/>
                      <a:pt x="82463" y="812577"/>
                    </a:cubicBezTo>
                    <a:cubicBezTo>
                      <a:pt x="42769" y="812577"/>
                      <a:pt x="11327" y="787031"/>
                      <a:pt x="2288" y="747729"/>
                    </a:cubicBezTo>
                    <a:cubicBezTo>
                      <a:pt x="-7145" y="706070"/>
                      <a:pt x="12506" y="673449"/>
                      <a:pt x="62812" y="649475"/>
                    </a:cubicBezTo>
                    <a:cubicBezTo>
                      <a:pt x="62812" y="642794"/>
                      <a:pt x="62812" y="635720"/>
                      <a:pt x="62812" y="628646"/>
                    </a:cubicBezTo>
                    <a:cubicBezTo>
                      <a:pt x="62419" y="451789"/>
                      <a:pt x="62026" y="274932"/>
                      <a:pt x="61633" y="98075"/>
                    </a:cubicBezTo>
                    <a:cubicBezTo>
                      <a:pt x="61633" y="65061"/>
                      <a:pt x="64384" y="61524"/>
                      <a:pt x="97397" y="62703"/>
                    </a:cubicBezTo>
                    <a:cubicBezTo>
                      <a:pt x="117048" y="63489"/>
                      <a:pt x="129625" y="60738"/>
                      <a:pt x="139450" y="39908"/>
                    </a:cubicBezTo>
                    <a:cubicBezTo>
                      <a:pt x="154778" y="6502"/>
                      <a:pt x="195651" y="-6861"/>
                      <a:pt x="232202" y="3358"/>
                    </a:cubicBezTo>
                    <a:cubicBezTo>
                      <a:pt x="268359" y="13576"/>
                      <a:pt x="291940" y="46590"/>
                      <a:pt x="291154" y="84319"/>
                    </a:cubicBezTo>
                    <a:cubicBezTo>
                      <a:pt x="289975" y="122835"/>
                      <a:pt x="264429" y="153490"/>
                      <a:pt x="225914" y="162136"/>
                    </a:cubicBezTo>
                    <a:cubicBezTo>
                      <a:pt x="190935" y="169996"/>
                      <a:pt x="152419" y="153097"/>
                      <a:pt x="137485" y="119691"/>
                    </a:cubicBezTo>
                    <a:cubicBezTo>
                      <a:pt x="129625" y="102791"/>
                      <a:pt x="120585" y="98075"/>
                      <a:pt x="102507" y="103184"/>
                    </a:cubicBezTo>
                    <a:close/>
                    <a:moveTo>
                      <a:pt x="208621" y="124014"/>
                    </a:moveTo>
                    <a:cubicBezTo>
                      <a:pt x="231416" y="124407"/>
                      <a:pt x="251067" y="105935"/>
                      <a:pt x="251853" y="82354"/>
                    </a:cubicBezTo>
                    <a:cubicBezTo>
                      <a:pt x="252638" y="59166"/>
                      <a:pt x="234560" y="39908"/>
                      <a:pt x="210979" y="38729"/>
                    </a:cubicBezTo>
                    <a:cubicBezTo>
                      <a:pt x="187398" y="37550"/>
                      <a:pt x="166961" y="56808"/>
                      <a:pt x="166961" y="81175"/>
                    </a:cubicBezTo>
                    <a:cubicBezTo>
                      <a:pt x="166568" y="104363"/>
                      <a:pt x="185040" y="123621"/>
                      <a:pt x="208621" y="124014"/>
                    </a:cubicBezTo>
                    <a:close/>
                    <a:moveTo>
                      <a:pt x="81677" y="688777"/>
                    </a:moveTo>
                    <a:cubicBezTo>
                      <a:pt x="57703" y="689170"/>
                      <a:pt x="39624" y="708428"/>
                      <a:pt x="40017" y="732009"/>
                    </a:cubicBezTo>
                    <a:cubicBezTo>
                      <a:pt x="40803" y="755590"/>
                      <a:pt x="60061" y="773668"/>
                      <a:pt x="83642" y="773275"/>
                    </a:cubicBezTo>
                    <a:cubicBezTo>
                      <a:pt x="107223" y="772882"/>
                      <a:pt x="125695" y="753625"/>
                      <a:pt x="125302" y="730044"/>
                    </a:cubicBezTo>
                    <a:cubicBezTo>
                      <a:pt x="124908" y="706070"/>
                      <a:pt x="105651" y="687991"/>
                      <a:pt x="81677" y="688777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08"/>
              <p:cNvSpPr/>
              <p:nvPr/>
            </p:nvSpPr>
            <p:spPr>
              <a:xfrm>
                <a:off x="5129280" y="1997280"/>
                <a:ext cx="390240" cy="172080"/>
              </a:xfrm>
              <a:custGeom>
                <a:rect b="b" l="l" r="r" t="t"/>
                <a:pathLst>
                  <a:path extrusionOk="0" h="324079" w="734275">
                    <a:moveTo>
                      <a:pt x="102707" y="221059"/>
                    </a:moveTo>
                    <a:cubicBezTo>
                      <a:pt x="260699" y="221059"/>
                      <a:pt x="415547" y="221059"/>
                      <a:pt x="571574" y="221059"/>
                    </a:cubicBezTo>
                    <a:cubicBezTo>
                      <a:pt x="585330" y="184115"/>
                      <a:pt x="610090" y="160534"/>
                      <a:pt x="652535" y="160534"/>
                    </a:cubicBezTo>
                    <a:cubicBezTo>
                      <a:pt x="693016" y="160534"/>
                      <a:pt x="726029" y="188046"/>
                      <a:pt x="733103" y="227347"/>
                    </a:cubicBezTo>
                    <a:cubicBezTo>
                      <a:pt x="739785" y="267435"/>
                      <a:pt x="717383" y="305950"/>
                      <a:pt x="679260" y="319313"/>
                    </a:cubicBezTo>
                    <a:cubicBezTo>
                      <a:pt x="641138" y="332675"/>
                      <a:pt x="597906" y="317348"/>
                      <a:pt x="580614" y="280797"/>
                    </a:cubicBezTo>
                    <a:cubicBezTo>
                      <a:pt x="573539" y="265470"/>
                      <a:pt x="564893" y="262325"/>
                      <a:pt x="549565" y="262325"/>
                    </a:cubicBezTo>
                    <a:cubicBezTo>
                      <a:pt x="397468" y="262325"/>
                      <a:pt x="245764" y="261146"/>
                      <a:pt x="93667" y="260360"/>
                    </a:cubicBezTo>
                    <a:cubicBezTo>
                      <a:pt x="67335" y="260360"/>
                      <a:pt x="63012" y="255644"/>
                      <a:pt x="62619" y="229312"/>
                    </a:cubicBezTo>
                    <a:cubicBezTo>
                      <a:pt x="62619" y="222631"/>
                      <a:pt x="62619" y="216343"/>
                      <a:pt x="62619" y="209661"/>
                    </a:cubicBezTo>
                    <a:cubicBezTo>
                      <a:pt x="63012" y="183329"/>
                      <a:pt x="66156" y="160141"/>
                      <a:pt x="32750" y="145207"/>
                    </a:cubicBezTo>
                    <a:cubicBezTo>
                      <a:pt x="1309" y="131058"/>
                      <a:pt x="-6945" y="87041"/>
                      <a:pt x="5632" y="53241"/>
                    </a:cubicBezTo>
                    <a:cubicBezTo>
                      <a:pt x="18601" y="18263"/>
                      <a:pt x="50435" y="-2174"/>
                      <a:pt x="88558" y="184"/>
                    </a:cubicBezTo>
                    <a:cubicBezTo>
                      <a:pt x="123536" y="2149"/>
                      <a:pt x="152620" y="26516"/>
                      <a:pt x="161659" y="61102"/>
                    </a:cubicBezTo>
                    <a:cubicBezTo>
                      <a:pt x="170698" y="95294"/>
                      <a:pt x="156943" y="136168"/>
                      <a:pt x="125501" y="150709"/>
                    </a:cubicBezTo>
                    <a:cubicBezTo>
                      <a:pt x="104279" y="160534"/>
                      <a:pt x="100348" y="173111"/>
                      <a:pt x="102314" y="192762"/>
                    </a:cubicBezTo>
                    <a:cubicBezTo>
                      <a:pt x="103493" y="201015"/>
                      <a:pt x="102707" y="209268"/>
                      <a:pt x="102707" y="221059"/>
                    </a:cubicBezTo>
                    <a:close/>
                    <a:moveTo>
                      <a:pt x="694195" y="241103"/>
                    </a:moveTo>
                    <a:cubicBezTo>
                      <a:pt x="693802" y="217129"/>
                      <a:pt x="675723" y="199836"/>
                      <a:pt x="651356" y="200229"/>
                    </a:cubicBezTo>
                    <a:cubicBezTo>
                      <a:pt x="626989" y="200622"/>
                      <a:pt x="609304" y="218701"/>
                      <a:pt x="609697" y="242675"/>
                    </a:cubicBezTo>
                    <a:cubicBezTo>
                      <a:pt x="610090" y="266649"/>
                      <a:pt x="628168" y="283941"/>
                      <a:pt x="652928" y="283548"/>
                    </a:cubicBezTo>
                    <a:cubicBezTo>
                      <a:pt x="677295" y="283155"/>
                      <a:pt x="694588" y="265470"/>
                      <a:pt x="694195" y="241103"/>
                    </a:cubicBezTo>
                    <a:close/>
                    <a:moveTo>
                      <a:pt x="124322" y="80359"/>
                    </a:moveTo>
                    <a:cubicBezTo>
                      <a:pt x="123929" y="56385"/>
                      <a:pt x="105458" y="38700"/>
                      <a:pt x="81484" y="39093"/>
                    </a:cubicBezTo>
                    <a:cubicBezTo>
                      <a:pt x="57510" y="39486"/>
                      <a:pt x="40217" y="57564"/>
                      <a:pt x="40610" y="82324"/>
                    </a:cubicBezTo>
                    <a:cubicBezTo>
                      <a:pt x="41003" y="106298"/>
                      <a:pt x="59868" y="124377"/>
                      <a:pt x="83449" y="123984"/>
                    </a:cubicBezTo>
                    <a:cubicBezTo>
                      <a:pt x="107030" y="123591"/>
                      <a:pt x="124715" y="104726"/>
                      <a:pt x="124322" y="80359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08"/>
              <p:cNvSpPr/>
              <p:nvPr/>
            </p:nvSpPr>
            <p:spPr>
              <a:xfrm>
                <a:off x="6561000" y="2653560"/>
                <a:ext cx="339840" cy="289080"/>
              </a:xfrm>
              <a:custGeom>
                <a:rect b="b" l="l" r="r" t="t"/>
                <a:pathLst>
                  <a:path extrusionOk="0" h="543589" w="639210">
                    <a:moveTo>
                      <a:pt x="535758" y="380095"/>
                    </a:moveTo>
                    <a:cubicBezTo>
                      <a:pt x="535758" y="345509"/>
                      <a:pt x="536151" y="310138"/>
                      <a:pt x="535365" y="274767"/>
                    </a:cubicBezTo>
                    <a:cubicBezTo>
                      <a:pt x="535365" y="269658"/>
                      <a:pt x="531042" y="262583"/>
                      <a:pt x="526326" y="259439"/>
                    </a:cubicBezTo>
                    <a:cubicBezTo>
                      <a:pt x="448115" y="208347"/>
                      <a:pt x="369512" y="157648"/>
                      <a:pt x="290909" y="106949"/>
                    </a:cubicBezTo>
                    <a:cubicBezTo>
                      <a:pt x="288551" y="105377"/>
                      <a:pt x="286586" y="103412"/>
                      <a:pt x="284228" y="103412"/>
                    </a:cubicBezTo>
                    <a:cubicBezTo>
                      <a:pt x="244926" y="103019"/>
                      <a:pt x="205625" y="102233"/>
                      <a:pt x="166323" y="103019"/>
                    </a:cubicBezTo>
                    <a:cubicBezTo>
                      <a:pt x="162786" y="103019"/>
                      <a:pt x="158463" y="112058"/>
                      <a:pt x="155712" y="117167"/>
                    </a:cubicBezTo>
                    <a:cubicBezTo>
                      <a:pt x="138419" y="152539"/>
                      <a:pt x="101868" y="170224"/>
                      <a:pt x="62174" y="161578"/>
                    </a:cubicBezTo>
                    <a:cubicBezTo>
                      <a:pt x="27589" y="154111"/>
                      <a:pt x="1650" y="122670"/>
                      <a:pt x="78" y="87298"/>
                    </a:cubicBezTo>
                    <a:cubicBezTo>
                      <a:pt x="-1495" y="46032"/>
                      <a:pt x="20907" y="13804"/>
                      <a:pt x="59423" y="3193"/>
                    </a:cubicBezTo>
                    <a:cubicBezTo>
                      <a:pt x="98331" y="-7812"/>
                      <a:pt x="139991" y="10267"/>
                      <a:pt x="155712" y="47604"/>
                    </a:cubicBezTo>
                    <a:cubicBezTo>
                      <a:pt x="161214" y="60573"/>
                      <a:pt x="167895" y="62931"/>
                      <a:pt x="180472" y="62931"/>
                    </a:cubicBezTo>
                    <a:cubicBezTo>
                      <a:pt x="218987" y="62538"/>
                      <a:pt x="259861" y="55857"/>
                      <a:pt x="295625" y="66468"/>
                    </a:cubicBezTo>
                    <a:cubicBezTo>
                      <a:pt x="330604" y="76687"/>
                      <a:pt x="360080" y="104984"/>
                      <a:pt x="392307" y="125421"/>
                    </a:cubicBezTo>
                    <a:cubicBezTo>
                      <a:pt x="446936" y="160399"/>
                      <a:pt x="500780" y="196164"/>
                      <a:pt x="555802" y="230356"/>
                    </a:cubicBezTo>
                    <a:cubicBezTo>
                      <a:pt x="569950" y="239395"/>
                      <a:pt x="576631" y="249221"/>
                      <a:pt x="576238" y="266906"/>
                    </a:cubicBezTo>
                    <a:cubicBezTo>
                      <a:pt x="575059" y="304636"/>
                      <a:pt x="575845" y="342758"/>
                      <a:pt x="575845" y="380095"/>
                    </a:cubicBezTo>
                    <a:cubicBezTo>
                      <a:pt x="626937" y="405641"/>
                      <a:pt x="646588" y="438261"/>
                      <a:pt x="636763" y="480314"/>
                    </a:cubicBezTo>
                    <a:cubicBezTo>
                      <a:pt x="628116" y="518043"/>
                      <a:pt x="595889" y="543589"/>
                      <a:pt x="557373" y="543589"/>
                    </a:cubicBezTo>
                    <a:cubicBezTo>
                      <a:pt x="519251" y="543589"/>
                      <a:pt x="486238" y="518829"/>
                      <a:pt x="477199" y="483458"/>
                    </a:cubicBezTo>
                    <a:cubicBezTo>
                      <a:pt x="465801" y="439440"/>
                      <a:pt x="484273" y="406820"/>
                      <a:pt x="535758" y="380095"/>
                    </a:cubicBezTo>
                    <a:close/>
                    <a:moveTo>
                      <a:pt x="81825" y="124242"/>
                    </a:moveTo>
                    <a:cubicBezTo>
                      <a:pt x="106192" y="124242"/>
                      <a:pt x="123484" y="106556"/>
                      <a:pt x="123484" y="81796"/>
                    </a:cubicBezTo>
                    <a:cubicBezTo>
                      <a:pt x="123484" y="57429"/>
                      <a:pt x="105799" y="39743"/>
                      <a:pt x="81432" y="40136"/>
                    </a:cubicBezTo>
                    <a:cubicBezTo>
                      <a:pt x="57458" y="40136"/>
                      <a:pt x="39772" y="58215"/>
                      <a:pt x="39772" y="82582"/>
                    </a:cubicBezTo>
                    <a:cubicBezTo>
                      <a:pt x="39379" y="106556"/>
                      <a:pt x="57065" y="124242"/>
                      <a:pt x="81825" y="124242"/>
                    </a:cubicBezTo>
                    <a:close/>
                    <a:moveTo>
                      <a:pt x="514142" y="459091"/>
                    </a:moveTo>
                    <a:cubicBezTo>
                      <a:pt x="512963" y="483458"/>
                      <a:pt x="529862" y="502323"/>
                      <a:pt x="553837" y="503895"/>
                    </a:cubicBezTo>
                    <a:cubicBezTo>
                      <a:pt x="577810" y="505074"/>
                      <a:pt x="597068" y="487781"/>
                      <a:pt x="598247" y="464200"/>
                    </a:cubicBezTo>
                    <a:cubicBezTo>
                      <a:pt x="599426" y="439833"/>
                      <a:pt x="582919" y="420969"/>
                      <a:pt x="558553" y="419789"/>
                    </a:cubicBezTo>
                    <a:cubicBezTo>
                      <a:pt x="534186" y="418217"/>
                      <a:pt x="515321" y="435117"/>
                      <a:pt x="514142" y="459091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08"/>
              <p:cNvSpPr/>
              <p:nvPr/>
            </p:nvSpPr>
            <p:spPr>
              <a:xfrm>
                <a:off x="5048640" y="1896120"/>
                <a:ext cx="420840" cy="88200"/>
              </a:xfrm>
              <a:custGeom>
                <a:rect b="b" l="l" r="r" t="t"/>
                <a:pathLst>
                  <a:path extrusionOk="0" h="166574" w="791364">
                    <a:moveTo>
                      <a:pt x="162535" y="63350"/>
                    </a:moveTo>
                    <a:cubicBezTo>
                      <a:pt x="263933" y="63350"/>
                      <a:pt x="364545" y="63350"/>
                      <a:pt x="465550" y="63350"/>
                    </a:cubicBezTo>
                    <a:cubicBezTo>
                      <a:pt x="515463" y="63350"/>
                      <a:pt x="564983" y="62564"/>
                      <a:pt x="614896" y="62564"/>
                    </a:cubicBezTo>
                    <a:cubicBezTo>
                      <a:pt x="625115" y="62564"/>
                      <a:pt x="630617" y="60206"/>
                      <a:pt x="634940" y="49595"/>
                    </a:cubicBezTo>
                    <a:cubicBezTo>
                      <a:pt x="651054" y="11472"/>
                      <a:pt x="689962" y="-7000"/>
                      <a:pt x="730050" y="2433"/>
                    </a:cubicBezTo>
                    <a:cubicBezTo>
                      <a:pt x="765814" y="10686"/>
                      <a:pt x="790967" y="42913"/>
                      <a:pt x="791360" y="81429"/>
                    </a:cubicBezTo>
                    <a:cubicBezTo>
                      <a:pt x="791753" y="120730"/>
                      <a:pt x="766600" y="153351"/>
                      <a:pt x="729657" y="161997"/>
                    </a:cubicBezTo>
                    <a:cubicBezTo>
                      <a:pt x="690748" y="171429"/>
                      <a:pt x="652233" y="152958"/>
                      <a:pt x="635726" y="116014"/>
                    </a:cubicBezTo>
                    <a:cubicBezTo>
                      <a:pt x="631403" y="105796"/>
                      <a:pt x="626294" y="102652"/>
                      <a:pt x="615682" y="102652"/>
                    </a:cubicBezTo>
                    <a:cubicBezTo>
                      <a:pt x="469088" y="103438"/>
                      <a:pt x="322493" y="104224"/>
                      <a:pt x="175505" y="104224"/>
                    </a:cubicBezTo>
                    <a:cubicBezTo>
                      <a:pt x="164108" y="104224"/>
                      <a:pt x="160177" y="108940"/>
                      <a:pt x="155854" y="118372"/>
                    </a:cubicBezTo>
                    <a:cubicBezTo>
                      <a:pt x="139348" y="155316"/>
                      <a:pt x="100439" y="173788"/>
                      <a:pt x="61924" y="163962"/>
                    </a:cubicBezTo>
                    <a:cubicBezTo>
                      <a:pt x="20657" y="153351"/>
                      <a:pt x="-2531" y="119944"/>
                      <a:pt x="220" y="75927"/>
                    </a:cubicBezTo>
                    <a:cubicBezTo>
                      <a:pt x="2578" y="38197"/>
                      <a:pt x="32840" y="7542"/>
                      <a:pt x="72928" y="2826"/>
                    </a:cubicBezTo>
                    <a:cubicBezTo>
                      <a:pt x="105155" y="-1104"/>
                      <a:pt x="138955" y="16974"/>
                      <a:pt x="154282" y="46844"/>
                    </a:cubicBezTo>
                    <a:cubicBezTo>
                      <a:pt x="157426" y="51953"/>
                      <a:pt x="159784" y="57848"/>
                      <a:pt x="162535" y="63350"/>
                    </a:cubicBezTo>
                    <a:close/>
                    <a:moveTo>
                      <a:pt x="709220" y="39769"/>
                    </a:moveTo>
                    <a:cubicBezTo>
                      <a:pt x="684460" y="40162"/>
                      <a:pt x="667953" y="57455"/>
                      <a:pt x="668346" y="82215"/>
                    </a:cubicBezTo>
                    <a:cubicBezTo>
                      <a:pt x="668740" y="106975"/>
                      <a:pt x="686032" y="123482"/>
                      <a:pt x="710792" y="123482"/>
                    </a:cubicBezTo>
                    <a:cubicBezTo>
                      <a:pt x="735159" y="123089"/>
                      <a:pt x="752059" y="105796"/>
                      <a:pt x="751666" y="81036"/>
                    </a:cubicBezTo>
                    <a:cubicBezTo>
                      <a:pt x="751666" y="56276"/>
                      <a:pt x="734373" y="39769"/>
                      <a:pt x="709220" y="39769"/>
                    </a:cubicBezTo>
                    <a:close/>
                    <a:moveTo>
                      <a:pt x="123234" y="83394"/>
                    </a:moveTo>
                    <a:cubicBezTo>
                      <a:pt x="123234" y="59420"/>
                      <a:pt x="104762" y="40948"/>
                      <a:pt x="80788" y="41341"/>
                    </a:cubicBezTo>
                    <a:cubicBezTo>
                      <a:pt x="57207" y="41734"/>
                      <a:pt x="39129" y="60206"/>
                      <a:pt x="39522" y="84573"/>
                    </a:cubicBezTo>
                    <a:cubicBezTo>
                      <a:pt x="39915" y="108547"/>
                      <a:pt x="58386" y="127019"/>
                      <a:pt x="81967" y="126626"/>
                    </a:cubicBezTo>
                    <a:cubicBezTo>
                      <a:pt x="105941" y="126233"/>
                      <a:pt x="123627" y="107761"/>
                      <a:pt x="123234" y="83394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08"/>
              <p:cNvSpPr/>
              <p:nvPr/>
            </p:nvSpPr>
            <p:spPr>
              <a:xfrm>
                <a:off x="6527880" y="2890440"/>
                <a:ext cx="255600" cy="238680"/>
              </a:xfrm>
              <a:custGeom>
                <a:rect b="b" l="l" r="r" t="t"/>
                <a:pathLst>
                  <a:path extrusionOk="0" h="448857" w="480645">
                    <a:moveTo>
                      <a:pt x="229029" y="385626"/>
                    </a:moveTo>
                    <a:cubicBezTo>
                      <a:pt x="220382" y="385626"/>
                      <a:pt x="211736" y="386412"/>
                      <a:pt x="203483" y="385626"/>
                    </a:cubicBezTo>
                    <a:cubicBezTo>
                      <a:pt x="179116" y="382875"/>
                      <a:pt x="161430" y="386412"/>
                      <a:pt x="148068" y="413530"/>
                    </a:cubicBezTo>
                    <a:cubicBezTo>
                      <a:pt x="131954" y="446150"/>
                      <a:pt x="89115" y="456369"/>
                      <a:pt x="53351" y="443399"/>
                    </a:cubicBezTo>
                    <a:cubicBezTo>
                      <a:pt x="19551" y="431216"/>
                      <a:pt x="-2850" y="395844"/>
                      <a:pt x="294" y="360080"/>
                    </a:cubicBezTo>
                    <a:cubicBezTo>
                      <a:pt x="3438" y="323923"/>
                      <a:pt x="30163" y="293267"/>
                      <a:pt x="63962" y="286979"/>
                    </a:cubicBezTo>
                    <a:cubicBezTo>
                      <a:pt x="103264" y="279512"/>
                      <a:pt x="140993" y="296019"/>
                      <a:pt x="155535" y="330604"/>
                    </a:cubicBezTo>
                    <a:cubicBezTo>
                      <a:pt x="161430" y="344359"/>
                      <a:pt x="168504" y="347111"/>
                      <a:pt x="181474" y="346717"/>
                    </a:cubicBezTo>
                    <a:cubicBezTo>
                      <a:pt x="215273" y="345931"/>
                      <a:pt x="251824" y="353399"/>
                      <a:pt x="282872" y="343573"/>
                    </a:cubicBezTo>
                    <a:cubicBezTo>
                      <a:pt x="313134" y="334141"/>
                      <a:pt x="337894" y="307023"/>
                      <a:pt x="365798" y="288944"/>
                    </a:cubicBezTo>
                    <a:cubicBezTo>
                      <a:pt x="376803" y="281870"/>
                      <a:pt x="379947" y="273617"/>
                      <a:pt x="379554" y="261433"/>
                    </a:cubicBezTo>
                    <a:cubicBezTo>
                      <a:pt x="378768" y="235101"/>
                      <a:pt x="378375" y="209162"/>
                      <a:pt x="379554" y="182830"/>
                    </a:cubicBezTo>
                    <a:cubicBezTo>
                      <a:pt x="380340" y="168681"/>
                      <a:pt x="376410" y="161214"/>
                      <a:pt x="362261" y="154926"/>
                    </a:cubicBezTo>
                    <a:cubicBezTo>
                      <a:pt x="327283" y="139598"/>
                      <a:pt x="310383" y="101476"/>
                      <a:pt x="318636" y="63353"/>
                    </a:cubicBezTo>
                    <a:cubicBezTo>
                      <a:pt x="326104" y="28375"/>
                      <a:pt x="357938" y="2043"/>
                      <a:pt x="394488" y="78"/>
                    </a:cubicBezTo>
                    <a:cubicBezTo>
                      <a:pt x="432611" y="-1494"/>
                      <a:pt x="465231" y="20908"/>
                      <a:pt x="476628" y="57065"/>
                    </a:cubicBezTo>
                    <a:cubicBezTo>
                      <a:pt x="489205" y="96366"/>
                      <a:pt x="471519" y="138419"/>
                      <a:pt x="433790" y="155712"/>
                    </a:cubicBezTo>
                    <a:cubicBezTo>
                      <a:pt x="422392" y="160821"/>
                      <a:pt x="418462" y="166716"/>
                      <a:pt x="418855" y="178900"/>
                    </a:cubicBezTo>
                    <a:cubicBezTo>
                      <a:pt x="419641" y="209162"/>
                      <a:pt x="417676" y="239031"/>
                      <a:pt x="419641" y="269293"/>
                    </a:cubicBezTo>
                    <a:cubicBezTo>
                      <a:pt x="421213" y="291695"/>
                      <a:pt x="412960" y="305844"/>
                      <a:pt x="394095" y="317634"/>
                    </a:cubicBezTo>
                    <a:cubicBezTo>
                      <a:pt x="369728" y="332569"/>
                      <a:pt x="345754" y="349076"/>
                      <a:pt x="323352" y="367154"/>
                    </a:cubicBezTo>
                    <a:cubicBezTo>
                      <a:pt x="304881" y="382089"/>
                      <a:pt x="285623" y="388770"/>
                      <a:pt x="262042" y="386412"/>
                    </a:cubicBezTo>
                    <a:cubicBezTo>
                      <a:pt x="251038" y="384840"/>
                      <a:pt x="240033" y="385626"/>
                      <a:pt x="229029" y="385626"/>
                    </a:cubicBezTo>
                    <a:close/>
                    <a:moveTo>
                      <a:pt x="82041" y="408421"/>
                    </a:moveTo>
                    <a:cubicBezTo>
                      <a:pt x="106015" y="408814"/>
                      <a:pt x="124487" y="390735"/>
                      <a:pt x="125273" y="367154"/>
                    </a:cubicBezTo>
                    <a:cubicBezTo>
                      <a:pt x="126059" y="343573"/>
                      <a:pt x="107587" y="325102"/>
                      <a:pt x="83220" y="324709"/>
                    </a:cubicBezTo>
                    <a:cubicBezTo>
                      <a:pt x="58853" y="324315"/>
                      <a:pt x="40381" y="342001"/>
                      <a:pt x="39988" y="365975"/>
                    </a:cubicBezTo>
                    <a:cubicBezTo>
                      <a:pt x="39595" y="389163"/>
                      <a:pt x="58067" y="408028"/>
                      <a:pt x="82041" y="408421"/>
                    </a:cubicBezTo>
                    <a:close/>
                    <a:moveTo>
                      <a:pt x="440471" y="81039"/>
                    </a:moveTo>
                    <a:cubicBezTo>
                      <a:pt x="440471" y="57065"/>
                      <a:pt x="421999" y="38986"/>
                      <a:pt x="398025" y="39379"/>
                    </a:cubicBezTo>
                    <a:cubicBezTo>
                      <a:pt x="374052" y="39772"/>
                      <a:pt x="356759" y="58244"/>
                      <a:pt x="356759" y="82611"/>
                    </a:cubicBezTo>
                    <a:cubicBezTo>
                      <a:pt x="356759" y="106585"/>
                      <a:pt x="375231" y="124664"/>
                      <a:pt x="399204" y="124664"/>
                    </a:cubicBezTo>
                    <a:cubicBezTo>
                      <a:pt x="423178" y="123878"/>
                      <a:pt x="440864" y="105406"/>
                      <a:pt x="440471" y="81039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08"/>
              <p:cNvSpPr/>
              <p:nvPr/>
            </p:nvSpPr>
            <p:spPr>
              <a:xfrm>
                <a:off x="5584320" y="1895760"/>
                <a:ext cx="374400" cy="88200"/>
              </a:xfrm>
              <a:custGeom>
                <a:rect b="b" l="l" r="r" t="t"/>
                <a:pathLst>
                  <a:path extrusionOk="0" h="166507" w="704067">
                    <a:moveTo>
                      <a:pt x="613104" y="163584"/>
                    </a:moveTo>
                    <a:cubicBezTo>
                      <a:pt x="586772" y="162798"/>
                      <a:pt x="561226" y="147471"/>
                      <a:pt x="547078" y="115636"/>
                    </a:cubicBezTo>
                    <a:cubicBezTo>
                      <a:pt x="542755" y="105418"/>
                      <a:pt x="537645" y="102274"/>
                      <a:pt x="527034" y="102274"/>
                    </a:cubicBezTo>
                    <a:cubicBezTo>
                      <a:pt x="410308" y="103060"/>
                      <a:pt x="293976" y="103453"/>
                      <a:pt x="177250" y="103846"/>
                    </a:cubicBezTo>
                    <a:cubicBezTo>
                      <a:pt x="165853" y="103846"/>
                      <a:pt x="160350" y="106990"/>
                      <a:pt x="155634" y="117995"/>
                    </a:cubicBezTo>
                    <a:cubicBezTo>
                      <a:pt x="140307" y="153366"/>
                      <a:pt x="101791" y="172624"/>
                      <a:pt x="65634" y="164763"/>
                    </a:cubicBezTo>
                    <a:cubicBezTo>
                      <a:pt x="25153" y="156117"/>
                      <a:pt x="0" y="124283"/>
                      <a:pt x="0" y="83409"/>
                    </a:cubicBezTo>
                    <a:cubicBezTo>
                      <a:pt x="393" y="43322"/>
                      <a:pt x="25546" y="12666"/>
                      <a:pt x="65241" y="4020"/>
                    </a:cubicBezTo>
                    <a:cubicBezTo>
                      <a:pt x="102184" y="-3840"/>
                      <a:pt x="140307" y="14631"/>
                      <a:pt x="155634" y="50003"/>
                    </a:cubicBezTo>
                    <a:cubicBezTo>
                      <a:pt x="160743" y="61793"/>
                      <a:pt x="166639" y="64937"/>
                      <a:pt x="178822" y="64937"/>
                    </a:cubicBezTo>
                    <a:cubicBezTo>
                      <a:pt x="292797" y="63758"/>
                      <a:pt x="406771" y="63365"/>
                      <a:pt x="520746" y="63365"/>
                    </a:cubicBezTo>
                    <a:cubicBezTo>
                      <a:pt x="534501" y="63365"/>
                      <a:pt x="542361" y="60221"/>
                      <a:pt x="548257" y="46073"/>
                    </a:cubicBezTo>
                    <a:cubicBezTo>
                      <a:pt x="563977" y="9522"/>
                      <a:pt x="606816" y="-8163"/>
                      <a:pt x="645725" y="3627"/>
                    </a:cubicBezTo>
                    <a:cubicBezTo>
                      <a:pt x="684240" y="15417"/>
                      <a:pt x="709393" y="54326"/>
                      <a:pt x="703105" y="93234"/>
                    </a:cubicBezTo>
                    <a:cubicBezTo>
                      <a:pt x="696424" y="135287"/>
                      <a:pt x="663803" y="163584"/>
                      <a:pt x="613104" y="163584"/>
                    </a:cubicBezTo>
                    <a:close/>
                    <a:moveTo>
                      <a:pt x="621751" y="123890"/>
                    </a:moveTo>
                    <a:cubicBezTo>
                      <a:pt x="645725" y="123890"/>
                      <a:pt x="664589" y="105811"/>
                      <a:pt x="664589" y="82230"/>
                    </a:cubicBezTo>
                    <a:cubicBezTo>
                      <a:pt x="664589" y="58649"/>
                      <a:pt x="646118" y="40570"/>
                      <a:pt x="621751" y="40570"/>
                    </a:cubicBezTo>
                    <a:cubicBezTo>
                      <a:pt x="597384" y="40570"/>
                      <a:pt x="578912" y="58649"/>
                      <a:pt x="579305" y="82230"/>
                    </a:cubicBezTo>
                    <a:cubicBezTo>
                      <a:pt x="578912" y="105811"/>
                      <a:pt x="597384" y="123890"/>
                      <a:pt x="621751" y="123890"/>
                    </a:cubicBezTo>
                    <a:close/>
                    <a:moveTo>
                      <a:pt x="39695" y="84588"/>
                    </a:moveTo>
                    <a:cubicBezTo>
                      <a:pt x="39695" y="108955"/>
                      <a:pt x="57773" y="127034"/>
                      <a:pt x="81747" y="127034"/>
                    </a:cubicBezTo>
                    <a:cubicBezTo>
                      <a:pt x="105328" y="127034"/>
                      <a:pt x="123407" y="108562"/>
                      <a:pt x="123407" y="84195"/>
                    </a:cubicBezTo>
                    <a:cubicBezTo>
                      <a:pt x="123407" y="60221"/>
                      <a:pt x="105328" y="41750"/>
                      <a:pt x="81354" y="41750"/>
                    </a:cubicBezTo>
                    <a:cubicBezTo>
                      <a:pt x="57773" y="41750"/>
                      <a:pt x="39695" y="60221"/>
                      <a:pt x="39695" y="84588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08"/>
              <p:cNvSpPr/>
              <p:nvPr/>
            </p:nvSpPr>
            <p:spPr>
              <a:xfrm>
                <a:off x="6544800" y="2744280"/>
                <a:ext cx="198720" cy="248760"/>
              </a:xfrm>
              <a:custGeom>
                <a:rect b="b" l="l" r="r" t="t"/>
                <a:pathLst>
                  <a:path extrusionOk="0" h="467799" w="374319">
                    <a:moveTo>
                      <a:pt x="101567" y="102716"/>
                    </a:moveTo>
                    <a:cubicBezTo>
                      <a:pt x="101567" y="169136"/>
                      <a:pt x="101174" y="232804"/>
                      <a:pt x="102353" y="296080"/>
                    </a:cubicBezTo>
                    <a:cubicBezTo>
                      <a:pt x="102353" y="301189"/>
                      <a:pt x="110213" y="307870"/>
                      <a:pt x="116108" y="310621"/>
                    </a:cubicBezTo>
                    <a:cubicBezTo>
                      <a:pt x="147550" y="325949"/>
                      <a:pt x="166807" y="356997"/>
                      <a:pt x="164056" y="391582"/>
                    </a:cubicBezTo>
                    <a:cubicBezTo>
                      <a:pt x="161698" y="425775"/>
                      <a:pt x="139689" y="453679"/>
                      <a:pt x="107069" y="463897"/>
                    </a:cubicBezTo>
                    <a:cubicBezTo>
                      <a:pt x="74842" y="474116"/>
                      <a:pt x="40256" y="463897"/>
                      <a:pt x="18641" y="437565"/>
                    </a:cubicBezTo>
                    <a:cubicBezTo>
                      <a:pt x="-14766" y="397085"/>
                      <a:pt x="-1796" y="334988"/>
                      <a:pt x="45758" y="312979"/>
                    </a:cubicBezTo>
                    <a:cubicBezTo>
                      <a:pt x="59907" y="306691"/>
                      <a:pt x="62658" y="299224"/>
                      <a:pt x="62658" y="285075"/>
                    </a:cubicBezTo>
                    <a:cubicBezTo>
                      <a:pt x="61872" y="221014"/>
                      <a:pt x="61872" y="156952"/>
                      <a:pt x="61872" y="92498"/>
                    </a:cubicBezTo>
                    <a:cubicBezTo>
                      <a:pt x="61872" y="68131"/>
                      <a:pt x="67374" y="62628"/>
                      <a:pt x="91741" y="62235"/>
                    </a:cubicBezTo>
                    <a:cubicBezTo>
                      <a:pt x="126327" y="62235"/>
                      <a:pt x="161305" y="61842"/>
                      <a:pt x="195890" y="62235"/>
                    </a:cubicBezTo>
                    <a:cubicBezTo>
                      <a:pt x="206502" y="62235"/>
                      <a:pt x="213183" y="60663"/>
                      <a:pt x="217899" y="48873"/>
                    </a:cubicBezTo>
                    <a:cubicBezTo>
                      <a:pt x="234406" y="10750"/>
                      <a:pt x="272136" y="-6935"/>
                      <a:pt x="313402" y="2497"/>
                    </a:cubicBezTo>
                    <a:cubicBezTo>
                      <a:pt x="349167" y="10750"/>
                      <a:pt x="374320" y="43371"/>
                      <a:pt x="374320" y="81886"/>
                    </a:cubicBezTo>
                    <a:cubicBezTo>
                      <a:pt x="374320" y="121974"/>
                      <a:pt x="348774" y="153415"/>
                      <a:pt x="309865" y="162454"/>
                    </a:cubicBezTo>
                    <a:cubicBezTo>
                      <a:pt x="272528" y="170707"/>
                      <a:pt x="234406" y="151843"/>
                      <a:pt x="217899" y="115292"/>
                    </a:cubicBezTo>
                    <a:cubicBezTo>
                      <a:pt x="213576" y="105467"/>
                      <a:pt x="208860" y="101537"/>
                      <a:pt x="197856" y="101537"/>
                    </a:cubicBezTo>
                    <a:cubicBezTo>
                      <a:pt x="166414" y="103109"/>
                      <a:pt x="134973" y="102716"/>
                      <a:pt x="101567" y="102716"/>
                    </a:cubicBezTo>
                    <a:close/>
                    <a:moveTo>
                      <a:pt x="82702" y="428133"/>
                    </a:moveTo>
                    <a:cubicBezTo>
                      <a:pt x="106676" y="428133"/>
                      <a:pt x="124755" y="409268"/>
                      <a:pt x="124755" y="385687"/>
                    </a:cubicBezTo>
                    <a:cubicBezTo>
                      <a:pt x="124755" y="362106"/>
                      <a:pt x="105890" y="344027"/>
                      <a:pt x="81523" y="344420"/>
                    </a:cubicBezTo>
                    <a:cubicBezTo>
                      <a:pt x="57549" y="344420"/>
                      <a:pt x="39077" y="363285"/>
                      <a:pt x="39470" y="386866"/>
                    </a:cubicBezTo>
                    <a:cubicBezTo>
                      <a:pt x="39863" y="410054"/>
                      <a:pt x="58728" y="428133"/>
                      <a:pt x="82702" y="428133"/>
                    </a:cubicBezTo>
                    <a:close/>
                    <a:moveTo>
                      <a:pt x="334232" y="82672"/>
                    </a:moveTo>
                    <a:cubicBezTo>
                      <a:pt x="334232" y="58305"/>
                      <a:pt x="316939" y="40619"/>
                      <a:pt x="292572" y="40227"/>
                    </a:cubicBezTo>
                    <a:cubicBezTo>
                      <a:pt x="268205" y="40227"/>
                      <a:pt x="250520" y="57912"/>
                      <a:pt x="250520" y="82279"/>
                    </a:cubicBezTo>
                    <a:cubicBezTo>
                      <a:pt x="250520" y="106253"/>
                      <a:pt x="268205" y="124725"/>
                      <a:pt x="292179" y="124725"/>
                    </a:cubicBezTo>
                    <a:cubicBezTo>
                      <a:pt x="316153" y="125118"/>
                      <a:pt x="333839" y="107432"/>
                      <a:pt x="334232" y="82672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08"/>
              <p:cNvSpPr/>
              <p:nvPr/>
            </p:nvSpPr>
            <p:spPr>
              <a:xfrm>
                <a:off x="6611400" y="2307240"/>
                <a:ext cx="198720" cy="248400"/>
              </a:xfrm>
              <a:custGeom>
                <a:rect b="b" l="l" r="r" t="t"/>
                <a:pathLst>
                  <a:path extrusionOk="0" h="467138" w="374059">
                    <a:moveTo>
                      <a:pt x="102089" y="101375"/>
                    </a:moveTo>
                    <a:cubicBezTo>
                      <a:pt x="102089" y="170545"/>
                      <a:pt x="102089" y="236965"/>
                      <a:pt x="102089" y="304564"/>
                    </a:cubicBezTo>
                    <a:cubicBezTo>
                      <a:pt x="134316" y="315961"/>
                      <a:pt x="155932" y="336005"/>
                      <a:pt x="162220" y="370983"/>
                    </a:cubicBezTo>
                    <a:cubicBezTo>
                      <a:pt x="169688" y="412643"/>
                      <a:pt x="145714" y="451551"/>
                      <a:pt x="105233" y="463735"/>
                    </a:cubicBezTo>
                    <a:cubicBezTo>
                      <a:pt x="64752" y="475525"/>
                      <a:pt x="22700" y="455875"/>
                      <a:pt x="6586" y="417359"/>
                    </a:cubicBezTo>
                    <a:cubicBezTo>
                      <a:pt x="-9921" y="377665"/>
                      <a:pt x="5407" y="331682"/>
                      <a:pt x="43530" y="313603"/>
                    </a:cubicBezTo>
                    <a:cubicBezTo>
                      <a:pt x="59250" y="306136"/>
                      <a:pt x="63180" y="297489"/>
                      <a:pt x="62787" y="281376"/>
                    </a:cubicBezTo>
                    <a:cubicBezTo>
                      <a:pt x="61608" y="219279"/>
                      <a:pt x="61608" y="157183"/>
                      <a:pt x="61215" y="94693"/>
                    </a:cubicBezTo>
                    <a:cubicBezTo>
                      <a:pt x="60822" y="67182"/>
                      <a:pt x="65539" y="62466"/>
                      <a:pt x="92656" y="62466"/>
                    </a:cubicBezTo>
                    <a:cubicBezTo>
                      <a:pt x="127242" y="62466"/>
                      <a:pt x="162220" y="62073"/>
                      <a:pt x="196806" y="62466"/>
                    </a:cubicBezTo>
                    <a:cubicBezTo>
                      <a:pt x="207024" y="62466"/>
                      <a:pt x="212526" y="60108"/>
                      <a:pt x="217242" y="49496"/>
                    </a:cubicBezTo>
                    <a:cubicBezTo>
                      <a:pt x="233356" y="12160"/>
                      <a:pt x="270300" y="-6312"/>
                      <a:pt x="308422" y="1942"/>
                    </a:cubicBezTo>
                    <a:cubicBezTo>
                      <a:pt x="348510" y="10588"/>
                      <a:pt x="373663" y="41243"/>
                      <a:pt x="374055" y="80938"/>
                    </a:cubicBezTo>
                    <a:cubicBezTo>
                      <a:pt x="374449" y="121811"/>
                      <a:pt x="348510" y="154039"/>
                      <a:pt x="308815" y="162685"/>
                    </a:cubicBezTo>
                    <a:cubicBezTo>
                      <a:pt x="271872" y="170545"/>
                      <a:pt x="234928" y="150895"/>
                      <a:pt x="216850" y="114737"/>
                    </a:cubicBezTo>
                    <a:cubicBezTo>
                      <a:pt x="214098" y="109628"/>
                      <a:pt x="207810" y="102554"/>
                      <a:pt x="203094" y="102554"/>
                    </a:cubicBezTo>
                    <a:cubicBezTo>
                      <a:pt x="169688" y="100982"/>
                      <a:pt x="137067" y="101375"/>
                      <a:pt x="102089" y="101375"/>
                    </a:cubicBezTo>
                    <a:close/>
                    <a:moveTo>
                      <a:pt x="82438" y="427184"/>
                    </a:moveTo>
                    <a:cubicBezTo>
                      <a:pt x="106412" y="427184"/>
                      <a:pt x="124491" y="408320"/>
                      <a:pt x="124098" y="384346"/>
                    </a:cubicBezTo>
                    <a:cubicBezTo>
                      <a:pt x="124098" y="360765"/>
                      <a:pt x="105233" y="342686"/>
                      <a:pt x="80866" y="343079"/>
                    </a:cubicBezTo>
                    <a:cubicBezTo>
                      <a:pt x="56499" y="343472"/>
                      <a:pt x="38814" y="361158"/>
                      <a:pt x="39206" y="385525"/>
                    </a:cubicBezTo>
                    <a:cubicBezTo>
                      <a:pt x="39599" y="409499"/>
                      <a:pt x="58071" y="427184"/>
                      <a:pt x="82438" y="427184"/>
                    </a:cubicBezTo>
                    <a:close/>
                    <a:moveTo>
                      <a:pt x="250256" y="80938"/>
                    </a:moveTo>
                    <a:cubicBezTo>
                      <a:pt x="249863" y="105305"/>
                      <a:pt x="267548" y="123776"/>
                      <a:pt x="291522" y="124170"/>
                    </a:cubicBezTo>
                    <a:cubicBezTo>
                      <a:pt x="315103" y="124562"/>
                      <a:pt x="333968" y="106484"/>
                      <a:pt x="334361" y="82510"/>
                    </a:cubicBezTo>
                    <a:cubicBezTo>
                      <a:pt x="334754" y="58536"/>
                      <a:pt x="317068" y="39671"/>
                      <a:pt x="293094" y="39278"/>
                    </a:cubicBezTo>
                    <a:cubicBezTo>
                      <a:pt x="269513" y="38492"/>
                      <a:pt x="250256" y="56964"/>
                      <a:pt x="250256" y="80938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08"/>
              <p:cNvSpPr/>
              <p:nvPr/>
            </p:nvSpPr>
            <p:spPr>
              <a:xfrm>
                <a:off x="5483160" y="1661760"/>
                <a:ext cx="289440" cy="220320"/>
              </a:xfrm>
              <a:custGeom>
                <a:rect b="b" l="l" r="r" t="t"/>
                <a:pathLst>
                  <a:path extrusionOk="0" h="414816" w="544796">
                    <a:moveTo>
                      <a:pt x="163944" y="80116"/>
                    </a:moveTo>
                    <a:cubicBezTo>
                      <a:pt x="163159" y="88369"/>
                      <a:pt x="164338" y="95836"/>
                      <a:pt x="161193" y="100946"/>
                    </a:cubicBezTo>
                    <a:cubicBezTo>
                      <a:pt x="148617" y="121382"/>
                      <a:pt x="158835" y="134745"/>
                      <a:pt x="172198" y="149680"/>
                    </a:cubicBezTo>
                    <a:cubicBezTo>
                      <a:pt x="215036" y="198021"/>
                      <a:pt x="257089" y="247540"/>
                      <a:pt x="298749" y="297060"/>
                    </a:cubicBezTo>
                    <a:cubicBezTo>
                      <a:pt x="308574" y="308458"/>
                      <a:pt x="318400" y="315139"/>
                      <a:pt x="333727" y="312781"/>
                    </a:cubicBezTo>
                    <a:cubicBezTo>
                      <a:pt x="340016" y="311995"/>
                      <a:pt x="346697" y="311995"/>
                      <a:pt x="353378" y="312781"/>
                    </a:cubicBezTo>
                    <a:cubicBezTo>
                      <a:pt x="372243" y="314746"/>
                      <a:pt x="384426" y="311209"/>
                      <a:pt x="393859" y="290379"/>
                    </a:cubicBezTo>
                    <a:cubicBezTo>
                      <a:pt x="409579" y="256580"/>
                      <a:pt x="451632" y="242824"/>
                      <a:pt x="488575" y="254222"/>
                    </a:cubicBezTo>
                    <a:cubicBezTo>
                      <a:pt x="523554" y="264833"/>
                      <a:pt x="545563" y="297060"/>
                      <a:pt x="544777" y="335183"/>
                    </a:cubicBezTo>
                    <a:cubicBezTo>
                      <a:pt x="543598" y="373699"/>
                      <a:pt x="519231" y="403568"/>
                      <a:pt x="481894" y="412607"/>
                    </a:cubicBezTo>
                    <a:cubicBezTo>
                      <a:pt x="446130" y="421253"/>
                      <a:pt x="406828" y="403961"/>
                      <a:pt x="391501" y="370554"/>
                    </a:cubicBezTo>
                    <a:cubicBezTo>
                      <a:pt x="384819" y="356406"/>
                      <a:pt x="377352" y="350118"/>
                      <a:pt x="362417" y="352869"/>
                    </a:cubicBezTo>
                    <a:cubicBezTo>
                      <a:pt x="313290" y="361908"/>
                      <a:pt x="279491" y="342257"/>
                      <a:pt x="250408" y="302170"/>
                    </a:cubicBezTo>
                    <a:cubicBezTo>
                      <a:pt x="215823" y="254615"/>
                      <a:pt x="173770" y="212562"/>
                      <a:pt x="136433" y="167365"/>
                    </a:cubicBezTo>
                    <a:cubicBezTo>
                      <a:pt x="126215" y="155182"/>
                      <a:pt x="117962" y="156361"/>
                      <a:pt x="104992" y="160291"/>
                    </a:cubicBezTo>
                    <a:cubicBezTo>
                      <a:pt x="61760" y="173654"/>
                      <a:pt x="16564" y="148894"/>
                      <a:pt x="3594" y="106448"/>
                    </a:cubicBezTo>
                    <a:cubicBezTo>
                      <a:pt x="-9768" y="62823"/>
                      <a:pt x="15385" y="15661"/>
                      <a:pt x="58223" y="3478"/>
                    </a:cubicBezTo>
                    <a:cubicBezTo>
                      <a:pt x="102634" y="-9492"/>
                      <a:pt x="147831" y="14875"/>
                      <a:pt x="160407" y="58893"/>
                    </a:cubicBezTo>
                    <a:cubicBezTo>
                      <a:pt x="162372" y="65967"/>
                      <a:pt x="162765" y="73828"/>
                      <a:pt x="163944" y="80116"/>
                    </a:cubicBezTo>
                    <a:close/>
                    <a:moveTo>
                      <a:pt x="123857" y="81295"/>
                    </a:moveTo>
                    <a:cubicBezTo>
                      <a:pt x="123857" y="56928"/>
                      <a:pt x="106957" y="39635"/>
                      <a:pt x="81804" y="39635"/>
                    </a:cubicBezTo>
                    <a:cubicBezTo>
                      <a:pt x="57044" y="39635"/>
                      <a:pt x="40145" y="56535"/>
                      <a:pt x="39752" y="81295"/>
                    </a:cubicBezTo>
                    <a:cubicBezTo>
                      <a:pt x="39752" y="105662"/>
                      <a:pt x="57044" y="122955"/>
                      <a:pt x="81804" y="123348"/>
                    </a:cubicBezTo>
                    <a:cubicBezTo>
                      <a:pt x="106171" y="123741"/>
                      <a:pt x="123857" y="106055"/>
                      <a:pt x="123857" y="81295"/>
                    </a:cubicBezTo>
                    <a:close/>
                    <a:moveTo>
                      <a:pt x="505082" y="332432"/>
                    </a:moveTo>
                    <a:cubicBezTo>
                      <a:pt x="505082" y="308065"/>
                      <a:pt x="487789" y="290772"/>
                      <a:pt x="463029" y="290772"/>
                    </a:cubicBezTo>
                    <a:cubicBezTo>
                      <a:pt x="438662" y="290772"/>
                      <a:pt x="421370" y="308458"/>
                      <a:pt x="421370" y="333218"/>
                    </a:cubicBezTo>
                    <a:cubicBezTo>
                      <a:pt x="421370" y="357585"/>
                      <a:pt x="439448" y="375271"/>
                      <a:pt x="463422" y="375271"/>
                    </a:cubicBezTo>
                    <a:cubicBezTo>
                      <a:pt x="487789" y="374877"/>
                      <a:pt x="505082" y="356799"/>
                      <a:pt x="505082" y="332432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08"/>
              <p:cNvSpPr/>
              <p:nvPr/>
            </p:nvSpPr>
            <p:spPr>
              <a:xfrm>
                <a:off x="6356160" y="1737360"/>
                <a:ext cx="301680" cy="91080"/>
              </a:xfrm>
              <a:custGeom>
                <a:rect b="b" l="l" r="r" t="t"/>
                <a:pathLst>
                  <a:path extrusionOk="0" h="171537" w="567573">
                    <a:moveTo>
                      <a:pt x="164714" y="68009"/>
                    </a:moveTo>
                    <a:cubicBezTo>
                      <a:pt x="240173" y="68009"/>
                      <a:pt x="317598" y="68402"/>
                      <a:pt x="394628" y="67616"/>
                    </a:cubicBezTo>
                    <a:cubicBezTo>
                      <a:pt x="400131" y="67616"/>
                      <a:pt x="407991" y="61328"/>
                      <a:pt x="410742" y="56218"/>
                    </a:cubicBezTo>
                    <a:cubicBezTo>
                      <a:pt x="429607" y="18882"/>
                      <a:pt x="466550" y="410"/>
                      <a:pt x="507031" y="9843"/>
                    </a:cubicBezTo>
                    <a:cubicBezTo>
                      <a:pt x="543188" y="18096"/>
                      <a:pt x="568341" y="51895"/>
                      <a:pt x="567555" y="91197"/>
                    </a:cubicBezTo>
                    <a:cubicBezTo>
                      <a:pt x="566769" y="130105"/>
                      <a:pt x="540830" y="162333"/>
                      <a:pt x="503494" y="169800"/>
                    </a:cubicBezTo>
                    <a:cubicBezTo>
                      <a:pt x="464192" y="177660"/>
                      <a:pt x="426070" y="158402"/>
                      <a:pt x="410742" y="121066"/>
                    </a:cubicBezTo>
                    <a:cubicBezTo>
                      <a:pt x="406419" y="110848"/>
                      <a:pt x="401703" y="107703"/>
                      <a:pt x="391091" y="107310"/>
                    </a:cubicBezTo>
                    <a:cubicBezTo>
                      <a:pt x="320349" y="106524"/>
                      <a:pt x="249606" y="105345"/>
                      <a:pt x="179256" y="103380"/>
                    </a:cubicBezTo>
                    <a:cubicBezTo>
                      <a:pt x="167858" y="102987"/>
                      <a:pt x="161177" y="104559"/>
                      <a:pt x="155282" y="117136"/>
                    </a:cubicBezTo>
                    <a:cubicBezTo>
                      <a:pt x="139168" y="153686"/>
                      <a:pt x="99474" y="171372"/>
                      <a:pt x="60565" y="161547"/>
                    </a:cubicBezTo>
                    <a:cubicBezTo>
                      <a:pt x="23229" y="152114"/>
                      <a:pt x="-1138" y="118315"/>
                      <a:pt x="41" y="77834"/>
                    </a:cubicBezTo>
                    <a:cubicBezTo>
                      <a:pt x="1220" y="40891"/>
                      <a:pt x="28731" y="8271"/>
                      <a:pt x="64889" y="1589"/>
                    </a:cubicBezTo>
                    <a:cubicBezTo>
                      <a:pt x="105369" y="-5878"/>
                      <a:pt x="141527" y="13380"/>
                      <a:pt x="157640" y="50716"/>
                    </a:cubicBezTo>
                    <a:cubicBezTo>
                      <a:pt x="159212" y="55039"/>
                      <a:pt x="161177" y="58969"/>
                      <a:pt x="164714" y="68009"/>
                    </a:cubicBezTo>
                    <a:close/>
                    <a:moveTo>
                      <a:pt x="485415" y="47572"/>
                    </a:moveTo>
                    <a:cubicBezTo>
                      <a:pt x="460655" y="47965"/>
                      <a:pt x="443755" y="65258"/>
                      <a:pt x="444149" y="90018"/>
                    </a:cubicBezTo>
                    <a:cubicBezTo>
                      <a:pt x="444541" y="114385"/>
                      <a:pt x="462227" y="131284"/>
                      <a:pt x="486594" y="131284"/>
                    </a:cubicBezTo>
                    <a:cubicBezTo>
                      <a:pt x="511354" y="130891"/>
                      <a:pt x="527861" y="113599"/>
                      <a:pt x="527468" y="88839"/>
                    </a:cubicBezTo>
                    <a:cubicBezTo>
                      <a:pt x="527468" y="63686"/>
                      <a:pt x="510568" y="47179"/>
                      <a:pt x="485415" y="47572"/>
                    </a:cubicBezTo>
                    <a:close/>
                    <a:moveTo>
                      <a:pt x="81002" y="123817"/>
                    </a:moveTo>
                    <a:cubicBezTo>
                      <a:pt x="105762" y="124210"/>
                      <a:pt x="123055" y="107310"/>
                      <a:pt x="123448" y="82550"/>
                    </a:cubicBezTo>
                    <a:cubicBezTo>
                      <a:pt x="123841" y="57790"/>
                      <a:pt x="106548" y="40105"/>
                      <a:pt x="82181" y="40105"/>
                    </a:cubicBezTo>
                    <a:cubicBezTo>
                      <a:pt x="57814" y="40105"/>
                      <a:pt x="39735" y="57397"/>
                      <a:pt x="39735" y="81371"/>
                    </a:cubicBezTo>
                    <a:cubicBezTo>
                      <a:pt x="39343" y="105738"/>
                      <a:pt x="56635" y="123424"/>
                      <a:pt x="81002" y="123817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08"/>
              <p:cNvSpPr/>
              <p:nvPr/>
            </p:nvSpPr>
            <p:spPr>
              <a:xfrm>
                <a:off x="5971320" y="1676880"/>
                <a:ext cx="256320" cy="87120"/>
              </a:xfrm>
              <a:custGeom>
                <a:rect b="b" l="l" r="r" t="t"/>
                <a:pathLst>
                  <a:path extrusionOk="0" h="164088" w="482613">
                    <a:moveTo>
                      <a:pt x="162890" y="62949"/>
                    </a:moveTo>
                    <a:cubicBezTo>
                      <a:pt x="212017" y="62949"/>
                      <a:pt x="259572" y="63342"/>
                      <a:pt x="307520" y="62556"/>
                    </a:cubicBezTo>
                    <a:cubicBezTo>
                      <a:pt x="313022" y="62556"/>
                      <a:pt x="321275" y="56661"/>
                      <a:pt x="323634" y="51551"/>
                    </a:cubicBezTo>
                    <a:cubicBezTo>
                      <a:pt x="342105" y="12250"/>
                      <a:pt x="379835" y="-7401"/>
                      <a:pt x="419922" y="2817"/>
                    </a:cubicBezTo>
                    <a:cubicBezTo>
                      <a:pt x="459617" y="13036"/>
                      <a:pt x="485163" y="47621"/>
                      <a:pt x="482412" y="86530"/>
                    </a:cubicBezTo>
                    <a:cubicBezTo>
                      <a:pt x="479268" y="128975"/>
                      <a:pt x="450185" y="158845"/>
                      <a:pt x="407346" y="163561"/>
                    </a:cubicBezTo>
                    <a:cubicBezTo>
                      <a:pt x="369616" y="167884"/>
                      <a:pt x="337389" y="145482"/>
                      <a:pt x="320490" y="102250"/>
                    </a:cubicBezTo>
                    <a:cubicBezTo>
                      <a:pt x="270969" y="102250"/>
                      <a:pt x="220663" y="101857"/>
                      <a:pt x="170358" y="102643"/>
                    </a:cubicBezTo>
                    <a:cubicBezTo>
                      <a:pt x="165641" y="102643"/>
                      <a:pt x="159746" y="110111"/>
                      <a:pt x="156995" y="115613"/>
                    </a:cubicBezTo>
                    <a:cubicBezTo>
                      <a:pt x="136951" y="157273"/>
                      <a:pt x="89003" y="174958"/>
                      <a:pt x="47737" y="156487"/>
                    </a:cubicBezTo>
                    <a:cubicBezTo>
                      <a:pt x="6863" y="138015"/>
                      <a:pt x="-11609" y="88888"/>
                      <a:pt x="7649" y="47228"/>
                    </a:cubicBezTo>
                    <a:cubicBezTo>
                      <a:pt x="21405" y="16966"/>
                      <a:pt x="46164" y="1245"/>
                      <a:pt x="78785" y="66"/>
                    </a:cubicBezTo>
                    <a:cubicBezTo>
                      <a:pt x="112191" y="-1113"/>
                      <a:pt x="138130" y="13429"/>
                      <a:pt x="154244" y="43298"/>
                    </a:cubicBezTo>
                    <a:cubicBezTo>
                      <a:pt x="157388" y="49586"/>
                      <a:pt x="159746" y="55875"/>
                      <a:pt x="162890" y="62949"/>
                    </a:cubicBezTo>
                    <a:close/>
                    <a:moveTo>
                      <a:pt x="442717" y="82600"/>
                    </a:moveTo>
                    <a:cubicBezTo>
                      <a:pt x="443110" y="58626"/>
                      <a:pt x="424639" y="40154"/>
                      <a:pt x="401058" y="39761"/>
                    </a:cubicBezTo>
                    <a:cubicBezTo>
                      <a:pt x="377477" y="39368"/>
                      <a:pt x="358612" y="58233"/>
                      <a:pt x="358612" y="81814"/>
                    </a:cubicBezTo>
                    <a:cubicBezTo>
                      <a:pt x="358612" y="105788"/>
                      <a:pt x="376691" y="124259"/>
                      <a:pt x="400272" y="124652"/>
                    </a:cubicBezTo>
                    <a:cubicBezTo>
                      <a:pt x="423853" y="125045"/>
                      <a:pt x="442324" y="106574"/>
                      <a:pt x="442717" y="82600"/>
                    </a:cubicBezTo>
                    <a:close/>
                    <a:moveTo>
                      <a:pt x="123982" y="82993"/>
                    </a:moveTo>
                    <a:cubicBezTo>
                      <a:pt x="124375" y="59019"/>
                      <a:pt x="106689" y="40547"/>
                      <a:pt x="82715" y="39761"/>
                    </a:cubicBezTo>
                    <a:cubicBezTo>
                      <a:pt x="59134" y="39368"/>
                      <a:pt x="40269" y="57447"/>
                      <a:pt x="39876" y="81421"/>
                    </a:cubicBezTo>
                    <a:cubicBezTo>
                      <a:pt x="39483" y="105395"/>
                      <a:pt x="57562" y="124259"/>
                      <a:pt x="81143" y="124652"/>
                    </a:cubicBezTo>
                    <a:cubicBezTo>
                      <a:pt x="104724" y="125045"/>
                      <a:pt x="123589" y="106967"/>
                      <a:pt x="123982" y="82993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08"/>
              <p:cNvSpPr/>
              <p:nvPr/>
            </p:nvSpPr>
            <p:spPr>
              <a:xfrm>
                <a:off x="4978800" y="1997280"/>
                <a:ext cx="87120" cy="235800"/>
              </a:xfrm>
              <a:custGeom>
                <a:rect b="b" l="l" r="r" t="t"/>
                <a:pathLst>
                  <a:path extrusionOk="0" h="444050" w="164347">
                    <a:moveTo>
                      <a:pt x="164348" y="78252"/>
                    </a:moveTo>
                    <a:cubicBezTo>
                      <a:pt x="163562" y="115589"/>
                      <a:pt x="148234" y="141528"/>
                      <a:pt x="116793" y="156069"/>
                    </a:cubicBezTo>
                    <a:cubicBezTo>
                      <a:pt x="105789" y="161179"/>
                      <a:pt x="102251" y="166681"/>
                      <a:pt x="102644" y="177685"/>
                    </a:cubicBezTo>
                    <a:cubicBezTo>
                      <a:pt x="103038" y="205982"/>
                      <a:pt x="103038" y="233887"/>
                      <a:pt x="101858" y="262184"/>
                    </a:cubicBezTo>
                    <a:cubicBezTo>
                      <a:pt x="101465" y="275546"/>
                      <a:pt x="104610" y="282620"/>
                      <a:pt x="117972" y="288516"/>
                    </a:cubicBezTo>
                    <a:cubicBezTo>
                      <a:pt x="152164" y="303057"/>
                      <a:pt x="169850" y="340001"/>
                      <a:pt x="162776" y="377730"/>
                    </a:cubicBezTo>
                    <a:cubicBezTo>
                      <a:pt x="156488" y="413102"/>
                      <a:pt x="125832" y="440613"/>
                      <a:pt x="89282" y="443757"/>
                    </a:cubicBezTo>
                    <a:cubicBezTo>
                      <a:pt x="52338" y="446901"/>
                      <a:pt x="17753" y="424499"/>
                      <a:pt x="5177" y="389521"/>
                    </a:cubicBezTo>
                    <a:cubicBezTo>
                      <a:pt x="-9365" y="349040"/>
                      <a:pt x="8714" y="305415"/>
                      <a:pt x="48015" y="287730"/>
                    </a:cubicBezTo>
                    <a:cubicBezTo>
                      <a:pt x="58627" y="283013"/>
                      <a:pt x="62557" y="277511"/>
                      <a:pt x="62164" y="266114"/>
                    </a:cubicBezTo>
                    <a:cubicBezTo>
                      <a:pt x="61378" y="237424"/>
                      <a:pt x="61378" y="208341"/>
                      <a:pt x="62557" y="179650"/>
                    </a:cubicBezTo>
                    <a:cubicBezTo>
                      <a:pt x="62950" y="166681"/>
                      <a:pt x="59020" y="160786"/>
                      <a:pt x="46443" y="155283"/>
                    </a:cubicBezTo>
                    <a:cubicBezTo>
                      <a:pt x="11072" y="139563"/>
                      <a:pt x="-6221" y="101047"/>
                      <a:pt x="2032" y="62139"/>
                    </a:cubicBezTo>
                    <a:cubicBezTo>
                      <a:pt x="9500" y="27553"/>
                      <a:pt x="42120" y="1221"/>
                      <a:pt x="78671" y="42"/>
                    </a:cubicBezTo>
                    <a:cubicBezTo>
                      <a:pt x="117972" y="-1137"/>
                      <a:pt x="150592" y="22444"/>
                      <a:pt x="160811" y="59781"/>
                    </a:cubicBezTo>
                    <a:cubicBezTo>
                      <a:pt x="163169" y="66462"/>
                      <a:pt x="163562" y="73536"/>
                      <a:pt x="164348" y="78252"/>
                    </a:cubicBezTo>
                    <a:close/>
                    <a:moveTo>
                      <a:pt x="124653" y="80217"/>
                    </a:moveTo>
                    <a:cubicBezTo>
                      <a:pt x="124260" y="56243"/>
                      <a:pt x="105789" y="38558"/>
                      <a:pt x="81815" y="39344"/>
                    </a:cubicBezTo>
                    <a:cubicBezTo>
                      <a:pt x="57841" y="39737"/>
                      <a:pt x="40941" y="57815"/>
                      <a:pt x="41334" y="82576"/>
                    </a:cubicBezTo>
                    <a:cubicBezTo>
                      <a:pt x="41727" y="106550"/>
                      <a:pt x="60592" y="124628"/>
                      <a:pt x="84173" y="123842"/>
                    </a:cubicBezTo>
                    <a:cubicBezTo>
                      <a:pt x="107361" y="123449"/>
                      <a:pt x="125046" y="104584"/>
                      <a:pt x="124653" y="80217"/>
                    </a:cubicBezTo>
                    <a:close/>
                    <a:moveTo>
                      <a:pt x="124653" y="361617"/>
                    </a:moveTo>
                    <a:cubicBezTo>
                      <a:pt x="124653" y="337250"/>
                      <a:pt x="106575" y="319171"/>
                      <a:pt x="82601" y="319171"/>
                    </a:cubicBezTo>
                    <a:cubicBezTo>
                      <a:pt x="58627" y="319171"/>
                      <a:pt x="40941" y="337250"/>
                      <a:pt x="40941" y="361617"/>
                    </a:cubicBezTo>
                    <a:cubicBezTo>
                      <a:pt x="40941" y="385591"/>
                      <a:pt x="59020" y="404062"/>
                      <a:pt x="82994" y="404062"/>
                    </a:cubicBezTo>
                    <a:cubicBezTo>
                      <a:pt x="106182" y="404455"/>
                      <a:pt x="124653" y="385591"/>
                      <a:pt x="124653" y="361617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08"/>
              <p:cNvSpPr/>
              <p:nvPr/>
            </p:nvSpPr>
            <p:spPr>
              <a:xfrm>
                <a:off x="6258600" y="2185560"/>
                <a:ext cx="87120" cy="236160"/>
              </a:xfrm>
              <a:custGeom>
                <a:rect b="b" l="l" r="r" t="t"/>
                <a:pathLst>
                  <a:path extrusionOk="0" h="444155" w="164468">
                    <a:moveTo>
                      <a:pt x="61924" y="280974"/>
                    </a:moveTo>
                    <a:cubicBezTo>
                      <a:pt x="61924" y="245210"/>
                      <a:pt x="62710" y="208266"/>
                      <a:pt x="61139" y="171716"/>
                    </a:cubicBezTo>
                    <a:cubicBezTo>
                      <a:pt x="60745" y="166213"/>
                      <a:pt x="52099" y="159532"/>
                      <a:pt x="45811" y="156388"/>
                    </a:cubicBezTo>
                    <a:cubicBezTo>
                      <a:pt x="15156" y="140667"/>
                      <a:pt x="-3709" y="107261"/>
                      <a:pt x="614" y="73855"/>
                    </a:cubicBezTo>
                    <a:cubicBezTo>
                      <a:pt x="5723" y="34553"/>
                      <a:pt x="31269" y="7828"/>
                      <a:pt x="69392" y="1147"/>
                    </a:cubicBezTo>
                    <a:cubicBezTo>
                      <a:pt x="102012" y="-4748"/>
                      <a:pt x="137777" y="12544"/>
                      <a:pt x="153890" y="42414"/>
                    </a:cubicBezTo>
                    <a:cubicBezTo>
                      <a:pt x="177078" y="84466"/>
                      <a:pt x="160178" y="137130"/>
                      <a:pt x="116161" y="156781"/>
                    </a:cubicBezTo>
                    <a:cubicBezTo>
                      <a:pt x="104370" y="161890"/>
                      <a:pt x="101226" y="167786"/>
                      <a:pt x="101226" y="179969"/>
                    </a:cubicBezTo>
                    <a:cubicBezTo>
                      <a:pt x="102012" y="213375"/>
                      <a:pt x="101619" y="246782"/>
                      <a:pt x="101619" y="279795"/>
                    </a:cubicBezTo>
                    <a:cubicBezTo>
                      <a:pt x="157820" y="315166"/>
                      <a:pt x="173541" y="344643"/>
                      <a:pt x="159785" y="388660"/>
                    </a:cubicBezTo>
                    <a:cubicBezTo>
                      <a:pt x="148781" y="424032"/>
                      <a:pt x="115768" y="445648"/>
                      <a:pt x="76466" y="444075"/>
                    </a:cubicBezTo>
                    <a:cubicBezTo>
                      <a:pt x="41095" y="442503"/>
                      <a:pt x="9653" y="416171"/>
                      <a:pt x="2579" y="381979"/>
                    </a:cubicBezTo>
                    <a:cubicBezTo>
                      <a:pt x="-6853" y="337175"/>
                      <a:pt x="10439" y="307306"/>
                      <a:pt x="61924" y="280974"/>
                    </a:cubicBezTo>
                    <a:close/>
                    <a:moveTo>
                      <a:pt x="124414" y="81715"/>
                    </a:moveTo>
                    <a:cubicBezTo>
                      <a:pt x="124021" y="58134"/>
                      <a:pt x="105549" y="39662"/>
                      <a:pt x="81968" y="39662"/>
                    </a:cubicBezTo>
                    <a:cubicBezTo>
                      <a:pt x="58780" y="39662"/>
                      <a:pt x="39916" y="58134"/>
                      <a:pt x="39916" y="82108"/>
                    </a:cubicBezTo>
                    <a:cubicBezTo>
                      <a:pt x="39523" y="106082"/>
                      <a:pt x="59566" y="125733"/>
                      <a:pt x="83540" y="124947"/>
                    </a:cubicBezTo>
                    <a:cubicBezTo>
                      <a:pt x="106335" y="124554"/>
                      <a:pt x="124807" y="105296"/>
                      <a:pt x="124414" y="81715"/>
                    </a:cubicBezTo>
                    <a:close/>
                    <a:moveTo>
                      <a:pt x="81968" y="404774"/>
                    </a:moveTo>
                    <a:cubicBezTo>
                      <a:pt x="105549" y="404774"/>
                      <a:pt x="124021" y="386302"/>
                      <a:pt x="124414" y="362721"/>
                    </a:cubicBezTo>
                    <a:cubicBezTo>
                      <a:pt x="124414" y="338747"/>
                      <a:pt x="106728" y="321062"/>
                      <a:pt x="81968" y="321062"/>
                    </a:cubicBezTo>
                    <a:cubicBezTo>
                      <a:pt x="57601" y="321062"/>
                      <a:pt x="39523" y="338747"/>
                      <a:pt x="39523" y="363114"/>
                    </a:cubicBezTo>
                    <a:cubicBezTo>
                      <a:pt x="39523" y="386695"/>
                      <a:pt x="57994" y="404774"/>
                      <a:pt x="81968" y="404774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08"/>
              <p:cNvSpPr/>
              <p:nvPr/>
            </p:nvSpPr>
            <p:spPr>
              <a:xfrm>
                <a:off x="6247800" y="2720520"/>
                <a:ext cx="87480" cy="236160"/>
              </a:xfrm>
              <a:custGeom>
                <a:rect b="b" l="l" r="r" t="t"/>
                <a:pathLst>
                  <a:path extrusionOk="0" h="444430" w="164895">
                    <a:moveTo>
                      <a:pt x="102109" y="163888"/>
                    </a:moveTo>
                    <a:cubicBezTo>
                      <a:pt x="102109" y="197687"/>
                      <a:pt x="102502" y="230307"/>
                      <a:pt x="101716" y="262928"/>
                    </a:cubicBezTo>
                    <a:cubicBezTo>
                      <a:pt x="101323" y="275897"/>
                      <a:pt x="104467" y="283364"/>
                      <a:pt x="117829" y="288866"/>
                    </a:cubicBezTo>
                    <a:cubicBezTo>
                      <a:pt x="150057" y="302622"/>
                      <a:pt x="168528" y="337993"/>
                      <a:pt x="163812" y="372186"/>
                    </a:cubicBezTo>
                    <a:cubicBezTo>
                      <a:pt x="159096" y="409129"/>
                      <a:pt x="132371" y="436640"/>
                      <a:pt x="95428" y="443321"/>
                    </a:cubicBezTo>
                    <a:cubicBezTo>
                      <a:pt x="62021" y="449217"/>
                      <a:pt x="25864" y="431138"/>
                      <a:pt x="9750" y="400483"/>
                    </a:cubicBezTo>
                    <a:cubicBezTo>
                      <a:pt x="-12259" y="358430"/>
                      <a:pt x="4248" y="307731"/>
                      <a:pt x="48266" y="288080"/>
                    </a:cubicBezTo>
                    <a:cubicBezTo>
                      <a:pt x="60056" y="282971"/>
                      <a:pt x="63200" y="277076"/>
                      <a:pt x="62807" y="264893"/>
                    </a:cubicBezTo>
                    <a:cubicBezTo>
                      <a:pt x="62021" y="230700"/>
                      <a:pt x="62414" y="196901"/>
                      <a:pt x="62414" y="163101"/>
                    </a:cubicBezTo>
                    <a:cubicBezTo>
                      <a:pt x="11322" y="137555"/>
                      <a:pt x="-7542" y="106114"/>
                      <a:pt x="2676" y="63276"/>
                    </a:cubicBezTo>
                    <a:cubicBezTo>
                      <a:pt x="11715" y="25153"/>
                      <a:pt x="43156" y="0"/>
                      <a:pt x="82065" y="0"/>
                    </a:cubicBezTo>
                    <a:cubicBezTo>
                      <a:pt x="121760" y="0"/>
                      <a:pt x="153594" y="25546"/>
                      <a:pt x="162633" y="64455"/>
                    </a:cubicBezTo>
                    <a:cubicBezTo>
                      <a:pt x="172066" y="106900"/>
                      <a:pt x="152022" y="139914"/>
                      <a:pt x="102109" y="163888"/>
                    </a:cubicBezTo>
                    <a:close/>
                    <a:moveTo>
                      <a:pt x="82065" y="320308"/>
                    </a:moveTo>
                    <a:cubicBezTo>
                      <a:pt x="58877" y="320308"/>
                      <a:pt x="39619" y="339172"/>
                      <a:pt x="39619" y="362360"/>
                    </a:cubicBezTo>
                    <a:cubicBezTo>
                      <a:pt x="39226" y="385941"/>
                      <a:pt x="59663" y="405985"/>
                      <a:pt x="83637" y="405199"/>
                    </a:cubicBezTo>
                    <a:cubicBezTo>
                      <a:pt x="106825" y="404413"/>
                      <a:pt x="125297" y="385155"/>
                      <a:pt x="124904" y="361967"/>
                    </a:cubicBezTo>
                    <a:cubicBezTo>
                      <a:pt x="124511" y="338779"/>
                      <a:pt x="105646" y="320308"/>
                      <a:pt x="82065" y="320308"/>
                    </a:cubicBezTo>
                    <a:close/>
                    <a:moveTo>
                      <a:pt x="81672" y="40481"/>
                    </a:moveTo>
                    <a:cubicBezTo>
                      <a:pt x="58091" y="40874"/>
                      <a:pt x="39619" y="59345"/>
                      <a:pt x="39619" y="82926"/>
                    </a:cubicBezTo>
                    <a:cubicBezTo>
                      <a:pt x="39619" y="105721"/>
                      <a:pt x="58877" y="124979"/>
                      <a:pt x="82065" y="125372"/>
                    </a:cubicBezTo>
                    <a:cubicBezTo>
                      <a:pt x="106039" y="125765"/>
                      <a:pt x="125690" y="105721"/>
                      <a:pt x="124904" y="81747"/>
                    </a:cubicBezTo>
                    <a:cubicBezTo>
                      <a:pt x="124511" y="57773"/>
                      <a:pt x="105646" y="40088"/>
                      <a:pt x="81672" y="40481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08"/>
              <p:cNvSpPr/>
              <p:nvPr/>
            </p:nvSpPr>
            <p:spPr>
              <a:xfrm>
                <a:off x="6409080" y="1997280"/>
                <a:ext cx="87120" cy="235800"/>
              </a:xfrm>
              <a:custGeom>
                <a:rect b="b" l="l" r="r" t="t"/>
                <a:pathLst>
                  <a:path extrusionOk="0" h="443736" w="164329">
                    <a:moveTo>
                      <a:pt x="61493" y="281404"/>
                    </a:moveTo>
                    <a:cubicBezTo>
                      <a:pt x="61493" y="240923"/>
                      <a:pt x="61493" y="201622"/>
                      <a:pt x="61493" y="162713"/>
                    </a:cubicBezTo>
                    <a:cubicBezTo>
                      <a:pt x="11187" y="138346"/>
                      <a:pt x="-7285" y="106905"/>
                      <a:pt x="2540" y="62494"/>
                    </a:cubicBezTo>
                    <a:cubicBezTo>
                      <a:pt x="10401" y="26337"/>
                      <a:pt x="42628" y="398"/>
                      <a:pt x="80358" y="5"/>
                    </a:cubicBezTo>
                    <a:cubicBezTo>
                      <a:pt x="120445" y="-388"/>
                      <a:pt x="152279" y="24372"/>
                      <a:pt x="161712" y="63280"/>
                    </a:cubicBezTo>
                    <a:cubicBezTo>
                      <a:pt x="171930" y="104940"/>
                      <a:pt x="152279" y="137953"/>
                      <a:pt x="101973" y="163106"/>
                    </a:cubicBezTo>
                    <a:cubicBezTo>
                      <a:pt x="101973" y="202015"/>
                      <a:pt x="101973" y="241316"/>
                      <a:pt x="101973" y="280225"/>
                    </a:cubicBezTo>
                    <a:cubicBezTo>
                      <a:pt x="152279" y="305378"/>
                      <a:pt x="171930" y="337998"/>
                      <a:pt x="161712" y="379658"/>
                    </a:cubicBezTo>
                    <a:cubicBezTo>
                      <a:pt x="152279" y="418566"/>
                      <a:pt x="120052" y="444505"/>
                      <a:pt x="80750" y="443719"/>
                    </a:cubicBezTo>
                    <a:cubicBezTo>
                      <a:pt x="42235" y="442933"/>
                      <a:pt x="9615" y="416601"/>
                      <a:pt x="2147" y="379265"/>
                    </a:cubicBezTo>
                    <a:cubicBezTo>
                      <a:pt x="-6499" y="335640"/>
                      <a:pt x="12366" y="303413"/>
                      <a:pt x="61493" y="281404"/>
                    </a:cubicBezTo>
                    <a:close/>
                    <a:moveTo>
                      <a:pt x="83109" y="319526"/>
                    </a:moveTo>
                    <a:cubicBezTo>
                      <a:pt x="59528" y="318740"/>
                      <a:pt x="40270" y="337212"/>
                      <a:pt x="39484" y="360793"/>
                    </a:cubicBezTo>
                    <a:cubicBezTo>
                      <a:pt x="38698" y="384374"/>
                      <a:pt x="57170" y="403632"/>
                      <a:pt x="81144" y="404418"/>
                    </a:cubicBezTo>
                    <a:cubicBezTo>
                      <a:pt x="104331" y="405204"/>
                      <a:pt x="123982" y="386732"/>
                      <a:pt x="124768" y="362758"/>
                    </a:cubicBezTo>
                    <a:cubicBezTo>
                      <a:pt x="125554" y="339570"/>
                      <a:pt x="107083" y="320312"/>
                      <a:pt x="83109" y="319526"/>
                    </a:cubicBezTo>
                    <a:close/>
                    <a:moveTo>
                      <a:pt x="81537" y="39699"/>
                    </a:moveTo>
                    <a:cubicBezTo>
                      <a:pt x="57563" y="40092"/>
                      <a:pt x="39484" y="58957"/>
                      <a:pt x="39877" y="82538"/>
                    </a:cubicBezTo>
                    <a:cubicBezTo>
                      <a:pt x="40270" y="105726"/>
                      <a:pt x="59921" y="124591"/>
                      <a:pt x="83109" y="124198"/>
                    </a:cubicBezTo>
                    <a:cubicBezTo>
                      <a:pt x="106296" y="123805"/>
                      <a:pt x="125161" y="104547"/>
                      <a:pt x="124768" y="80966"/>
                    </a:cubicBezTo>
                    <a:cubicBezTo>
                      <a:pt x="124375" y="57385"/>
                      <a:pt x="105510" y="39306"/>
                      <a:pt x="81537" y="39699"/>
                    </a:cubicBezTo>
                    <a:close/>
                  </a:path>
                </a:pathLst>
              </a:custGeom>
              <a:solidFill>
                <a:srgbClr val="0AA6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85" name="Google Shape;585;p108"/>
          <p:cNvCxnSpPr/>
          <p:nvPr/>
        </p:nvCxnSpPr>
        <p:spPr>
          <a:xfrm>
            <a:off x="2139480" y="4515480"/>
            <a:ext cx="7920000" cy="1080"/>
          </a:xfrm>
          <a:prstGeom prst="straightConnector1">
            <a:avLst/>
          </a:prstGeom>
          <a:noFill/>
          <a:ln cap="flat" cmpd="sng" w="15825">
            <a:solidFill>
              <a:srgbClr val="000000"/>
            </a:solidFill>
            <a:prstDash val="dashDot"/>
            <a:miter lim="8000"/>
            <a:headEnd len="med" w="med" type="oval"/>
            <a:tailEnd len="med" w="med" type="oval"/>
          </a:ln>
        </p:spPr>
      </p:cxnSp>
      <p:cxnSp>
        <p:nvCxnSpPr>
          <p:cNvPr id="586" name="Google Shape;586;p108"/>
          <p:cNvCxnSpPr/>
          <p:nvPr/>
        </p:nvCxnSpPr>
        <p:spPr>
          <a:xfrm rot="10800000">
            <a:off x="6116040" y="4101840"/>
            <a:ext cx="0" cy="403200"/>
          </a:xfrm>
          <a:prstGeom prst="straightConnector1">
            <a:avLst/>
          </a:prstGeom>
          <a:noFill/>
          <a:ln cap="flat" cmpd="sng" w="15825">
            <a:solidFill>
              <a:srgbClr val="000000"/>
            </a:solidFill>
            <a:prstDash val="dashDot"/>
            <a:miter lim="8000"/>
            <a:headEnd len="med" w="med" type="oval"/>
            <a:tailEnd len="med" w="med" type="oval"/>
          </a:ln>
        </p:spPr>
      </p:cxnSp>
      <p:pic>
        <p:nvPicPr>
          <p:cNvPr id="587" name="Google Shape;587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4680000"/>
            <a:ext cx="2631240" cy="212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9840" y="4551120"/>
            <a:ext cx="2900160" cy="230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109"/>
          <p:cNvGrpSpPr/>
          <p:nvPr/>
        </p:nvGrpSpPr>
        <p:grpSpPr>
          <a:xfrm>
            <a:off x="2160000" y="5932440"/>
            <a:ext cx="1090800" cy="367560"/>
            <a:chOff x="2160000" y="5932440"/>
            <a:chExt cx="1090800" cy="367560"/>
          </a:xfrm>
        </p:grpSpPr>
        <p:sp>
          <p:nvSpPr>
            <p:cNvPr id="594" name="Google Shape;594;p109"/>
            <p:cNvSpPr/>
            <p:nvPr/>
          </p:nvSpPr>
          <p:spPr>
            <a:xfrm>
              <a:off x="2160000" y="5932440"/>
              <a:ext cx="1090800" cy="175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125AC4"/>
                  </a:solidFill>
                  <a:latin typeface="Arial"/>
                  <a:ea typeface="Arial"/>
                  <a:cs typeface="Arial"/>
                  <a:sym typeface="Arial"/>
                </a:rPr>
                <a:t>Github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9"/>
            <p:cNvSpPr/>
            <p:nvPr/>
          </p:nvSpPr>
          <p:spPr>
            <a:xfrm>
              <a:off x="2160000" y="6122520"/>
              <a:ext cx="1090800" cy="177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109"/>
          <p:cNvGrpSpPr/>
          <p:nvPr/>
        </p:nvGrpSpPr>
        <p:grpSpPr>
          <a:xfrm>
            <a:off x="9000000" y="3060000"/>
            <a:ext cx="1080000" cy="360000"/>
            <a:chOff x="9000000" y="3060000"/>
            <a:chExt cx="1080000" cy="360000"/>
          </a:xfrm>
        </p:grpSpPr>
        <p:sp>
          <p:nvSpPr>
            <p:cNvPr id="597" name="Google Shape;597;p109"/>
            <p:cNvSpPr/>
            <p:nvPr/>
          </p:nvSpPr>
          <p:spPr>
            <a:xfrm>
              <a:off x="9000000" y="3060000"/>
              <a:ext cx="1080000" cy="171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0AA6ED"/>
                  </a:solidFill>
                  <a:latin typeface="Arial"/>
                  <a:ea typeface="Arial"/>
                  <a:cs typeface="Arial"/>
                  <a:sym typeface="Arial"/>
                </a:rPr>
                <a:t>Trello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9"/>
            <p:cNvSpPr/>
            <p:nvPr/>
          </p:nvSpPr>
          <p:spPr>
            <a:xfrm>
              <a:off x="9000000" y="3245760"/>
              <a:ext cx="1080000" cy="174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109"/>
          <p:cNvGrpSpPr/>
          <p:nvPr/>
        </p:nvGrpSpPr>
        <p:grpSpPr>
          <a:xfrm>
            <a:off x="8583480" y="7859520"/>
            <a:ext cx="1254240" cy="30240"/>
            <a:chOff x="8583480" y="7859520"/>
            <a:chExt cx="1254240" cy="30240"/>
          </a:xfrm>
        </p:grpSpPr>
        <p:sp>
          <p:nvSpPr>
            <p:cNvPr id="600" name="Google Shape;600;p109"/>
            <p:cNvSpPr/>
            <p:nvPr/>
          </p:nvSpPr>
          <p:spPr>
            <a:xfrm flipH="1" rot="10800000">
              <a:off x="9477000" y="7859520"/>
              <a:ext cx="360720" cy="30240"/>
            </a:xfrm>
            <a:custGeom>
              <a:rect b="b" l="l" r="r" t="t"/>
              <a:pathLst>
                <a:path extrusionOk="0" h="3960000" w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rgbClr val="0A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09"/>
            <p:cNvSpPr/>
            <p:nvPr/>
          </p:nvSpPr>
          <p:spPr>
            <a:xfrm flipH="1" rot="10800000">
              <a:off x="8583480" y="7859520"/>
              <a:ext cx="360720" cy="30240"/>
            </a:xfrm>
            <a:custGeom>
              <a:rect b="b" l="l" r="r" t="t"/>
              <a:pathLst>
                <a:path extrusionOk="0" h="720000" w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rgbClr val="0A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09"/>
            <p:cNvSpPr/>
            <p:nvPr/>
          </p:nvSpPr>
          <p:spPr>
            <a:xfrm flipH="1" rot="10800000">
              <a:off x="9030240" y="7859520"/>
              <a:ext cx="360720" cy="30240"/>
            </a:xfrm>
            <a:custGeom>
              <a:rect b="b" l="l" r="r" t="t"/>
              <a:pathLst>
                <a:path extrusionOk="0" h="3960000" w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rgbClr val="0A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109"/>
          <p:cNvGrpSpPr/>
          <p:nvPr/>
        </p:nvGrpSpPr>
        <p:grpSpPr>
          <a:xfrm>
            <a:off x="8460000" y="7020000"/>
            <a:ext cx="3117240" cy="1119960"/>
            <a:chOff x="8460000" y="7020000"/>
            <a:chExt cx="3117240" cy="1119960"/>
          </a:xfrm>
        </p:grpSpPr>
        <p:sp>
          <p:nvSpPr>
            <p:cNvPr id="604" name="Google Shape;604;p109"/>
            <p:cNvSpPr/>
            <p:nvPr/>
          </p:nvSpPr>
          <p:spPr>
            <a:xfrm>
              <a:off x="8460000" y="7020000"/>
              <a:ext cx="3117240" cy="63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You can simplyimpress your audience and add a unique zing and appeal to your Presentations.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5" name="Google Shape;605;p109"/>
            <p:cNvGrpSpPr/>
            <p:nvPr/>
          </p:nvGrpSpPr>
          <p:grpSpPr>
            <a:xfrm>
              <a:off x="8532000" y="7779240"/>
              <a:ext cx="1254600" cy="360720"/>
              <a:chOff x="8532000" y="7779240"/>
              <a:chExt cx="1254600" cy="360720"/>
            </a:xfrm>
          </p:grpSpPr>
          <p:sp>
            <p:nvSpPr>
              <p:cNvPr id="606" name="Google Shape;606;p109"/>
              <p:cNvSpPr/>
              <p:nvPr/>
            </p:nvSpPr>
            <p:spPr>
              <a:xfrm>
                <a:off x="9425880" y="7779240"/>
                <a:ext cx="360720" cy="360720"/>
              </a:xfrm>
              <a:custGeom>
                <a:rect b="b" l="l" r="r" t="t"/>
                <a:pathLst>
                  <a:path extrusionOk="0" h="3960000" w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rgbClr val="0085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09"/>
              <p:cNvSpPr/>
              <p:nvPr/>
            </p:nvSpPr>
            <p:spPr>
              <a:xfrm>
                <a:off x="8532000" y="7779240"/>
                <a:ext cx="360720" cy="360720"/>
              </a:xfrm>
              <a:custGeom>
                <a:rect b="b" l="l" r="r" t="t"/>
                <a:pathLst>
                  <a:path extrusionOk="0" h="720000" w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solidFill>
                <a:srgbClr val="0085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09"/>
              <p:cNvSpPr/>
              <p:nvPr/>
            </p:nvSpPr>
            <p:spPr>
              <a:xfrm>
                <a:off x="8979120" y="7779240"/>
                <a:ext cx="360720" cy="360720"/>
              </a:xfrm>
              <a:custGeom>
                <a:rect b="b" l="l" r="r" t="t"/>
                <a:pathLst>
                  <a:path extrusionOk="0" h="3960000" w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rgbClr val="0085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9" name="Google Shape;609;p109"/>
          <p:cNvGrpSpPr/>
          <p:nvPr/>
        </p:nvGrpSpPr>
        <p:grpSpPr>
          <a:xfrm>
            <a:off x="9180000" y="7452720"/>
            <a:ext cx="1296000" cy="1367280"/>
            <a:chOff x="9180000" y="7452720"/>
            <a:chExt cx="1296000" cy="1367280"/>
          </a:xfrm>
        </p:grpSpPr>
        <p:sp>
          <p:nvSpPr>
            <p:cNvPr id="610" name="Google Shape;610;p109"/>
            <p:cNvSpPr/>
            <p:nvPr/>
          </p:nvSpPr>
          <p:spPr>
            <a:xfrm>
              <a:off x="9180000" y="7452720"/>
              <a:ext cx="1296000" cy="136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1" name="Google Shape;611;p109"/>
            <p:cNvGrpSpPr/>
            <p:nvPr/>
          </p:nvGrpSpPr>
          <p:grpSpPr>
            <a:xfrm>
              <a:off x="9210240" y="7786080"/>
              <a:ext cx="521280" cy="158400"/>
              <a:chOff x="9210240" y="7786080"/>
              <a:chExt cx="521280" cy="158400"/>
            </a:xfrm>
          </p:grpSpPr>
          <p:sp>
            <p:nvSpPr>
              <p:cNvPr id="612" name="Google Shape;612;p109"/>
              <p:cNvSpPr/>
              <p:nvPr/>
            </p:nvSpPr>
            <p:spPr>
              <a:xfrm>
                <a:off x="9581400" y="7786080"/>
                <a:ext cx="150120" cy="158400"/>
              </a:xfrm>
              <a:custGeom>
                <a:rect b="b" l="l" r="r" t="t"/>
                <a:pathLst>
                  <a:path extrusionOk="0" h="3960000" w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rgbClr val="125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09"/>
              <p:cNvSpPr/>
              <p:nvPr/>
            </p:nvSpPr>
            <p:spPr>
              <a:xfrm>
                <a:off x="9210240" y="7786080"/>
                <a:ext cx="149760" cy="158400"/>
              </a:xfrm>
              <a:custGeom>
                <a:rect b="b" l="l" r="r" t="t"/>
                <a:pathLst>
                  <a:path extrusionOk="0" h="720000" w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solidFill>
                <a:srgbClr val="125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09"/>
              <p:cNvSpPr/>
              <p:nvPr/>
            </p:nvSpPr>
            <p:spPr>
              <a:xfrm>
                <a:off x="9396000" y="7786080"/>
                <a:ext cx="149760" cy="158400"/>
              </a:xfrm>
              <a:custGeom>
                <a:rect b="b" l="l" r="r" t="t"/>
                <a:pathLst>
                  <a:path extrusionOk="0" h="3960000" w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rgbClr val="125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5" name="Google Shape;615;p109"/>
          <p:cNvSpPr/>
          <p:nvPr/>
        </p:nvSpPr>
        <p:spPr>
          <a:xfrm>
            <a:off x="697680" y="600840"/>
            <a:ext cx="2065680" cy="76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09"/>
          <p:cNvSpPr/>
          <p:nvPr/>
        </p:nvSpPr>
        <p:spPr>
          <a:xfrm>
            <a:off x="1417680" y="7213680"/>
            <a:ext cx="2722320" cy="34632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OUR TOOLS WE USED</a:t>
            </a:r>
            <a:endParaRPr b="0" sz="1800" strike="noStrike">
              <a:solidFill>
                <a:srgbClr val="3552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000" y="1620000"/>
            <a:ext cx="1080000" cy="1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109"/>
          <p:cNvSpPr txBox="1"/>
          <p:nvPr/>
        </p:nvSpPr>
        <p:spPr>
          <a:xfrm>
            <a:off x="7560000" y="7560000"/>
            <a:ext cx="469080" cy="54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 Your Picture Here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0000" y="342000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1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97960" y="4598640"/>
            <a:ext cx="1022040" cy="98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11400" y="1980000"/>
            <a:ext cx="2208600" cy="676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2" name="Google Shape;622;p109"/>
          <p:cNvGrpSpPr/>
          <p:nvPr/>
        </p:nvGrpSpPr>
        <p:grpSpPr>
          <a:xfrm>
            <a:off x="5622120" y="4680000"/>
            <a:ext cx="857880" cy="540000"/>
            <a:chOff x="5622120" y="4680000"/>
            <a:chExt cx="857880" cy="540000"/>
          </a:xfrm>
        </p:grpSpPr>
        <p:sp>
          <p:nvSpPr>
            <p:cNvPr id="623" name="Google Shape;623;p109"/>
            <p:cNvSpPr/>
            <p:nvPr/>
          </p:nvSpPr>
          <p:spPr>
            <a:xfrm>
              <a:off x="5622120" y="4680000"/>
              <a:ext cx="857880" cy="257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strike="noStrike">
                  <a:solidFill>
                    <a:srgbClr val="0AA6ED"/>
                  </a:solidFill>
                  <a:latin typeface="Arial"/>
                  <a:ea typeface="Arial"/>
                  <a:cs typeface="Arial"/>
                  <a:sym typeface="Arial"/>
                </a:rPr>
                <a:t>Python</a:t>
              </a:r>
              <a:endParaRPr b="0" sz="1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09"/>
            <p:cNvSpPr/>
            <p:nvPr/>
          </p:nvSpPr>
          <p:spPr>
            <a:xfrm>
              <a:off x="5622120" y="4959000"/>
              <a:ext cx="85788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109"/>
          <p:cNvSpPr txBox="1"/>
          <p:nvPr/>
        </p:nvSpPr>
        <p:spPr>
          <a:xfrm>
            <a:off x="360000" y="53604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Tools We Used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6" name="Google Shape;626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0" y="1620000"/>
            <a:ext cx="1523520" cy="152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7" name="Google Shape;627;p109"/>
          <p:cNvGrpSpPr/>
          <p:nvPr/>
        </p:nvGrpSpPr>
        <p:grpSpPr>
          <a:xfrm>
            <a:off x="2022120" y="3240000"/>
            <a:ext cx="1397880" cy="360000"/>
            <a:chOff x="2022120" y="3240000"/>
            <a:chExt cx="1397880" cy="360000"/>
          </a:xfrm>
        </p:grpSpPr>
        <p:sp>
          <p:nvSpPr>
            <p:cNvPr id="628" name="Google Shape;628;p109"/>
            <p:cNvSpPr/>
            <p:nvPr/>
          </p:nvSpPr>
          <p:spPr>
            <a:xfrm>
              <a:off x="2022120" y="3240000"/>
              <a:ext cx="1397880" cy="171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strike="noStrike">
                  <a:solidFill>
                    <a:srgbClr val="0AA6ED"/>
                  </a:solidFill>
                  <a:latin typeface="Arial"/>
                  <a:ea typeface="Arial"/>
                  <a:cs typeface="Arial"/>
                  <a:sym typeface="Arial"/>
                </a:rPr>
                <a:t>Qt Designer</a:t>
              </a:r>
              <a:endParaRPr b="0" sz="1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09"/>
            <p:cNvSpPr/>
            <p:nvPr/>
          </p:nvSpPr>
          <p:spPr>
            <a:xfrm>
              <a:off x="2022120" y="3425760"/>
              <a:ext cx="1397880" cy="174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0" name="Google Shape;630;p1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40000" y="4680000"/>
            <a:ext cx="1714320" cy="9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1" name="Google Shape;631;p109"/>
          <p:cNvGrpSpPr/>
          <p:nvPr/>
        </p:nvGrpSpPr>
        <p:grpSpPr>
          <a:xfrm>
            <a:off x="8862120" y="5760000"/>
            <a:ext cx="1217880" cy="540000"/>
            <a:chOff x="8862120" y="5760000"/>
            <a:chExt cx="1217880" cy="540000"/>
          </a:xfrm>
        </p:grpSpPr>
        <p:sp>
          <p:nvSpPr>
            <p:cNvPr id="632" name="Google Shape;632;p109"/>
            <p:cNvSpPr/>
            <p:nvPr/>
          </p:nvSpPr>
          <p:spPr>
            <a:xfrm>
              <a:off x="8862120" y="5760000"/>
              <a:ext cx="1217880" cy="257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strike="noStrike">
                  <a:solidFill>
                    <a:srgbClr val="0AA6ED"/>
                  </a:solidFill>
                  <a:latin typeface="Arial"/>
                  <a:ea typeface="Arial"/>
                  <a:cs typeface="Arial"/>
                  <a:sym typeface="Arial"/>
                </a:rPr>
                <a:t>Lucidcharts</a:t>
              </a:r>
              <a:endParaRPr b="0" sz="1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09"/>
            <p:cNvSpPr/>
            <p:nvPr/>
          </p:nvSpPr>
          <p:spPr>
            <a:xfrm>
              <a:off x="8862120" y="6039000"/>
              <a:ext cx="121788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60" y="900000"/>
            <a:ext cx="6571440" cy="28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120" y="3858480"/>
            <a:ext cx="5105880" cy="262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0" name="Google Shape;640;p110"/>
          <p:cNvGrpSpPr/>
          <p:nvPr/>
        </p:nvGrpSpPr>
        <p:grpSpPr>
          <a:xfrm>
            <a:off x="7422120" y="1800000"/>
            <a:ext cx="857880" cy="360000"/>
            <a:chOff x="7422120" y="1800000"/>
            <a:chExt cx="857880" cy="360000"/>
          </a:xfrm>
        </p:grpSpPr>
        <p:sp>
          <p:nvSpPr>
            <p:cNvPr id="641" name="Google Shape;641;p110"/>
            <p:cNvSpPr/>
            <p:nvPr/>
          </p:nvSpPr>
          <p:spPr>
            <a:xfrm>
              <a:off x="7422120" y="1800000"/>
              <a:ext cx="857880" cy="171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strike="noStrike">
                  <a:solidFill>
                    <a:srgbClr val="0AA6ED"/>
                  </a:solidFill>
                  <a:latin typeface="Arial"/>
                  <a:ea typeface="Arial"/>
                  <a:cs typeface="Arial"/>
                  <a:sym typeface="Arial"/>
                </a:rPr>
                <a:t>Trello</a:t>
              </a:r>
              <a:endParaRPr b="0" sz="1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10"/>
            <p:cNvSpPr/>
            <p:nvPr/>
          </p:nvSpPr>
          <p:spPr>
            <a:xfrm>
              <a:off x="7422120" y="1985760"/>
              <a:ext cx="857880" cy="174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110"/>
          <p:cNvGrpSpPr/>
          <p:nvPr/>
        </p:nvGrpSpPr>
        <p:grpSpPr>
          <a:xfrm>
            <a:off x="3780000" y="5580000"/>
            <a:ext cx="1397880" cy="360000"/>
            <a:chOff x="3780000" y="5580000"/>
            <a:chExt cx="1397880" cy="360000"/>
          </a:xfrm>
        </p:grpSpPr>
        <p:sp>
          <p:nvSpPr>
            <p:cNvPr id="644" name="Google Shape;644;p110"/>
            <p:cNvSpPr/>
            <p:nvPr/>
          </p:nvSpPr>
          <p:spPr>
            <a:xfrm>
              <a:off x="3780000" y="5580000"/>
              <a:ext cx="1397880" cy="171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strike="noStrike">
                  <a:solidFill>
                    <a:srgbClr val="0AA6ED"/>
                  </a:solidFill>
                  <a:latin typeface="Arial"/>
                  <a:ea typeface="Arial"/>
                  <a:cs typeface="Arial"/>
                  <a:sym typeface="Arial"/>
                </a:rPr>
                <a:t>Github</a:t>
              </a:r>
              <a:endParaRPr b="0" sz="1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10"/>
            <p:cNvSpPr/>
            <p:nvPr/>
          </p:nvSpPr>
          <p:spPr>
            <a:xfrm>
              <a:off x="3780000" y="5765760"/>
              <a:ext cx="1397880" cy="174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1"/>
          <p:cNvSpPr/>
          <p:nvPr/>
        </p:nvSpPr>
        <p:spPr>
          <a:xfrm>
            <a:off x="7045200" y="2164320"/>
            <a:ext cx="883800" cy="817560"/>
          </a:xfrm>
          <a:custGeom>
            <a:rect b="b" l="l" r="r" t="t"/>
            <a:pathLst>
              <a:path extrusionOk="0" h="95994" w="1037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rgbClr val="02ECEC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1" name="Google Shape;651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360000"/>
            <a:ext cx="7664400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111"/>
          <p:cNvSpPr txBox="1"/>
          <p:nvPr/>
        </p:nvSpPr>
        <p:spPr>
          <a:xfrm>
            <a:off x="7740000" y="2077920"/>
            <a:ext cx="1800000" cy="90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3" name="Google Shape;653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0600" y="4210920"/>
            <a:ext cx="6179400" cy="244908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111"/>
          <p:cNvSpPr txBox="1"/>
          <p:nvPr/>
        </p:nvSpPr>
        <p:spPr>
          <a:xfrm>
            <a:off x="2880000" y="5036040"/>
            <a:ext cx="1800000" cy="90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Class Diagram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0160" y="1260000"/>
            <a:ext cx="3039840" cy="37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2800" y="3748320"/>
            <a:ext cx="5407200" cy="273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8520" y="540000"/>
            <a:ext cx="4371480" cy="275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3"/>
          <p:cNvSpPr txBox="1"/>
          <p:nvPr/>
        </p:nvSpPr>
        <p:spPr>
          <a:xfrm>
            <a:off x="180000" y="89604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113"/>
          <p:cNvGrpSpPr/>
          <p:nvPr/>
        </p:nvGrpSpPr>
        <p:grpSpPr>
          <a:xfrm>
            <a:off x="2930760" y="2486880"/>
            <a:ext cx="4033080" cy="3171960"/>
            <a:chOff x="2930760" y="2486880"/>
            <a:chExt cx="4033080" cy="3171960"/>
          </a:xfrm>
        </p:grpSpPr>
        <p:sp>
          <p:nvSpPr>
            <p:cNvPr id="668" name="Google Shape;668;p113"/>
            <p:cNvSpPr/>
            <p:nvPr/>
          </p:nvSpPr>
          <p:spPr>
            <a:xfrm>
              <a:off x="4326480" y="5194800"/>
              <a:ext cx="1200600" cy="452880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D9D9D9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3"/>
            <p:cNvSpPr/>
            <p:nvPr/>
          </p:nvSpPr>
          <p:spPr>
            <a:xfrm>
              <a:off x="2930760" y="2486880"/>
              <a:ext cx="4033080" cy="2741400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3"/>
            <p:cNvSpPr/>
            <p:nvPr/>
          </p:nvSpPr>
          <p:spPr>
            <a:xfrm>
              <a:off x="6399000" y="5190120"/>
              <a:ext cx="271440" cy="45000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3"/>
            <p:cNvSpPr/>
            <p:nvPr/>
          </p:nvSpPr>
          <p:spPr>
            <a:xfrm>
              <a:off x="2951280" y="2509560"/>
              <a:ext cx="3987720" cy="2401560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3"/>
            <p:cNvSpPr/>
            <p:nvPr/>
          </p:nvSpPr>
          <p:spPr>
            <a:xfrm>
              <a:off x="4329000" y="5591160"/>
              <a:ext cx="1200600" cy="67680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3"/>
            <p:cNvSpPr/>
            <p:nvPr/>
          </p:nvSpPr>
          <p:spPr>
            <a:xfrm>
              <a:off x="2951280" y="4895640"/>
              <a:ext cx="3987720" cy="316800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3"/>
            <p:cNvSpPr/>
            <p:nvPr/>
          </p:nvSpPr>
          <p:spPr>
            <a:xfrm>
              <a:off x="3098520" y="2684160"/>
              <a:ext cx="3697200" cy="2084400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675" name="Google Shape;675;p113"/>
            <p:cNvSpPr/>
            <p:nvPr/>
          </p:nvSpPr>
          <p:spPr>
            <a:xfrm>
              <a:off x="4708440" y="2700000"/>
              <a:ext cx="2087280" cy="2068920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113"/>
          <p:cNvGrpSpPr/>
          <p:nvPr/>
        </p:nvGrpSpPr>
        <p:grpSpPr>
          <a:xfrm>
            <a:off x="9149040" y="1857600"/>
            <a:ext cx="2815200" cy="3798000"/>
            <a:chOff x="9149040" y="1857600"/>
            <a:chExt cx="2815200" cy="3798000"/>
          </a:xfrm>
        </p:grpSpPr>
        <p:sp>
          <p:nvSpPr>
            <p:cNvPr id="677" name="Google Shape;677;p113"/>
            <p:cNvSpPr/>
            <p:nvPr/>
          </p:nvSpPr>
          <p:spPr>
            <a:xfrm>
              <a:off x="11448720" y="1857600"/>
              <a:ext cx="205920" cy="82080"/>
            </a:xfrm>
            <a:custGeom>
              <a:rect b="b" l="l" r="r" t="t"/>
              <a:pathLst>
                <a:path extrusionOk="0" h="19050" w="47625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3"/>
            <p:cNvSpPr/>
            <p:nvPr/>
          </p:nvSpPr>
          <p:spPr>
            <a:xfrm>
              <a:off x="11882160" y="2481120"/>
              <a:ext cx="82080" cy="205920"/>
            </a:xfrm>
            <a:custGeom>
              <a:rect b="b" l="l" r="r" t="t"/>
              <a:pathLst>
                <a:path extrusionOk="0" h="47625" w="19050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3"/>
            <p:cNvSpPr/>
            <p:nvPr/>
          </p:nvSpPr>
          <p:spPr>
            <a:xfrm>
              <a:off x="11882160" y="2299320"/>
              <a:ext cx="82080" cy="205920"/>
            </a:xfrm>
            <a:custGeom>
              <a:rect b="b" l="l" r="r" t="t"/>
              <a:pathLst>
                <a:path extrusionOk="0" h="47625" w="19050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3"/>
            <p:cNvSpPr/>
            <p:nvPr/>
          </p:nvSpPr>
          <p:spPr>
            <a:xfrm>
              <a:off x="9149040" y="1886400"/>
              <a:ext cx="2806920" cy="3756600"/>
            </a:xfrm>
            <a:custGeom>
              <a:rect b="b" l="l" r="r" t="t"/>
              <a:pathLst>
                <a:path extrusionOk="0" h="866775" w="647700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3"/>
            <p:cNvSpPr/>
            <p:nvPr/>
          </p:nvSpPr>
          <p:spPr>
            <a:xfrm>
              <a:off x="9161640" y="1899000"/>
              <a:ext cx="2765880" cy="3756600"/>
            </a:xfrm>
            <a:custGeom>
              <a:rect b="b" l="l" r="r" t="t"/>
              <a:pathLst>
                <a:path extrusionOk="0" h="866775" w="6381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3"/>
            <p:cNvSpPr/>
            <p:nvPr/>
          </p:nvSpPr>
          <p:spPr>
            <a:xfrm>
              <a:off x="9446400" y="2225160"/>
              <a:ext cx="2229120" cy="3096000"/>
            </a:xfrm>
            <a:custGeom>
              <a:rect b="b" l="l" r="r" t="t"/>
              <a:pathLst>
                <a:path extrusionOk="0" h="714375" w="514350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683" name="Google Shape;683;p113"/>
            <p:cNvSpPr/>
            <p:nvPr/>
          </p:nvSpPr>
          <p:spPr>
            <a:xfrm>
              <a:off x="10187280" y="2254320"/>
              <a:ext cx="1467720" cy="3056760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4" name="Google Shape;684;p113"/>
            <p:cNvGrpSpPr/>
            <p:nvPr/>
          </p:nvGrpSpPr>
          <p:grpSpPr>
            <a:xfrm>
              <a:off x="10470240" y="5396040"/>
              <a:ext cx="148320" cy="148320"/>
              <a:chOff x="10470240" y="5396040"/>
              <a:chExt cx="148320" cy="148320"/>
            </a:xfrm>
          </p:grpSpPr>
          <p:sp>
            <p:nvSpPr>
              <p:cNvPr id="685" name="Google Shape;685;p113"/>
              <p:cNvSpPr/>
              <p:nvPr/>
            </p:nvSpPr>
            <p:spPr>
              <a:xfrm>
                <a:off x="10470240" y="5396040"/>
                <a:ext cx="148320" cy="148320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13"/>
              <p:cNvSpPr/>
              <p:nvPr/>
            </p:nvSpPr>
            <p:spPr>
              <a:xfrm>
                <a:off x="10503720" y="5429520"/>
                <a:ext cx="81360" cy="8136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113"/>
          <p:cNvGrpSpPr/>
          <p:nvPr/>
        </p:nvGrpSpPr>
        <p:grpSpPr>
          <a:xfrm>
            <a:off x="7322040" y="2664360"/>
            <a:ext cx="1469160" cy="2582640"/>
            <a:chOff x="7322040" y="2664360"/>
            <a:chExt cx="1469160" cy="2582640"/>
          </a:xfrm>
        </p:grpSpPr>
        <p:grpSp>
          <p:nvGrpSpPr>
            <p:cNvPr id="688" name="Google Shape;688;p113"/>
            <p:cNvGrpSpPr/>
            <p:nvPr/>
          </p:nvGrpSpPr>
          <p:grpSpPr>
            <a:xfrm>
              <a:off x="7322040" y="2664360"/>
              <a:ext cx="1469160" cy="2582640"/>
              <a:chOff x="7322040" y="2664360"/>
              <a:chExt cx="1469160" cy="2582640"/>
            </a:xfrm>
          </p:grpSpPr>
          <p:sp>
            <p:nvSpPr>
              <p:cNvPr id="689" name="Google Shape;689;p113"/>
              <p:cNvSpPr/>
              <p:nvPr/>
            </p:nvSpPr>
            <p:spPr>
              <a:xfrm>
                <a:off x="7322040" y="2664360"/>
                <a:ext cx="1469160" cy="2582640"/>
              </a:xfrm>
              <a:prstGeom prst="roundRect">
                <a:avLst>
                  <a:gd fmla="val 13580" name="adj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13"/>
              <p:cNvSpPr/>
              <p:nvPr/>
            </p:nvSpPr>
            <p:spPr>
              <a:xfrm>
                <a:off x="7971480" y="2797200"/>
                <a:ext cx="149760" cy="22320"/>
              </a:xfrm>
              <a:prstGeom prst="rect">
                <a:avLst/>
              </a:pr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1" name="Google Shape;691;p113"/>
              <p:cNvGrpSpPr/>
              <p:nvPr/>
            </p:nvGrpSpPr>
            <p:grpSpPr>
              <a:xfrm>
                <a:off x="7990920" y="5032080"/>
                <a:ext cx="146880" cy="139320"/>
                <a:chOff x="7990920" y="5032080"/>
                <a:chExt cx="146880" cy="139320"/>
              </a:xfrm>
            </p:grpSpPr>
            <p:sp>
              <p:nvSpPr>
                <p:cNvPr id="692" name="Google Shape;692;p113"/>
                <p:cNvSpPr/>
                <p:nvPr/>
              </p:nvSpPr>
              <p:spPr>
                <a:xfrm>
                  <a:off x="7990920" y="5032080"/>
                  <a:ext cx="146880" cy="139320"/>
                </a:xfrm>
                <a:prstGeom prst="ellipse">
                  <a:avLst/>
                </a:prstGeom>
                <a:gradFill>
                  <a:gsLst>
                    <a:gs pos="0">
                      <a:srgbClr val="0F0F0F"/>
                    </a:gs>
                    <a:gs pos="100000">
                      <a:srgbClr val="595959"/>
                    </a:gs>
                  </a:gsLst>
                  <a:lin ang="10800000" scaled="0"/>
                </a:gradFill>
                <a:ln cap="flat" cmpd="sng" w="9525">
                  <a:solidFill>
                    <a:srgbClr val="26262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113"/>
                <p:cNvSpPr/>
                <p:nvPr/>
              </p:nvSpPr>
              <p:spPr>
                <a:xfrm>
                  <a:off x="8030880" y="5069520"/>
                  <a:ext cx="66960" cy="6408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37373"/>
                </a:solidFill>
                <a:ln cap="flat" cmpd="sng" w="9525">
                  <a:solidFill>
                    <a:srgbClr val="B0B0B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94" name="Google Shape;694;p113"/>
            <p:cNvGrpSpPr/>
            <p:nvPr/>
          </p:nvGrpSpPr>
          <p:grpSpPr>
            <a:xfrm>
              <a:off x="7373160" y="2914560"/>
              <a:ext cx="1307160" cy="2022120"/>
              <a:chOff x="7373160" y="2914560"/>
              <a:chExt cx="1307160" cy="2022120"/>
            </a:xfrm>
          </p:grpSpPr>
          <p:sp>
            <p:nvSpPr>
              <p:cNvPr id="695" name="Google Shape;695;p113"/>
              <p:cNvSpPr/>
              <p:nvPr/>
            </p:nvSpPr>
            <p:spPr>
              <a:xfrm>
                <a:off x="7373160" y="2914560"/>
                <a:ext cx="1307160" cy="2022120"/>
              </a:xfrm>
              <a:custGeom>
                <a:rect b="b" l="l" r="r" t="t"/>
                <a:pathLst>
                  <a:path extrusionOk="0" h="590550" w="333375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</p:sp>
          <p:sp>
            <p:nvSpPr>
              <p:cNvPr id="696" name="Google Shape;696;p113"/>
              <p:cNvSpPr/>
              <p:nvPr/>
            </p:nvSpPr>
            <p:spPr>
              <a:xfrm>
                <a:off x="7603200" y="2947680"/>
                <a:ext cx="1075680" cy="1956240"/>
              </a:xfrm>
              <a:custGeom>
                <a:rect b="b" l="l" r="r" t="t"/>
                <a:pathLst>
                  <a:path extrusionOk="0" h="2330356" w="111911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7" name="Google Shape;697;p113"/>
          <p:cNvGrpSpPr/>
          <p:nvPr/>
        </p:nvGrpSpPr>
        <p:grpSpPr>
          <a:xfrm>
            <a:off x="417240" y="2254320"/>
            <a:ext cx="2385360" cy="4140000"/>
            <a:chOff x="417240" y="2254320"/>
            <a:chExt cx="2385360" cy="4140000"/>
          </a:xfrm>
        </p:grpSpPr>
        <p:grpSp>
          <p:nvGrpSpPr>
            <p:cNvPr id="698" name="Google Shape;698;p113"/>
            <p:cNvGrpSpPr/>
            <p:nvPr/>
          </p:nvGrpSpPr>
          <p:grpSpPr>
            <a:xfrm>
              <a:off x="417240" y="2254320"/>
              <a:ext cx="1593000" cy="3044160"/>
              <a:chOff x="417240" y="2254320"/>
              <a:chExt cx="1593000" cy="3044160"/>
            </a:xfrm>
          </p:grpSpPr>
          <p:sp>
            <p:nvSpPr>
              <p:cNvPr id="699" name="Google Shape;699;p113"/>
              <p:cNvSpPr/>
              <p:nvPr/>
            </p:nvSpPr>
            <p:spPr>
              <a:xfrm>
                <a:off x="417240" y="2254320"/>
                <a:ext cx="1593000" cy="3044160"/>
              </a:xfrm>
              <a:prstGeom prst="roundRect">
                <a:avLst>
                  <a:gd fmla="val 12305" name="adj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13"/>
              <p:cNvSpPr/>
              <p:nvPr/>
            </p:nvSpPr>
            <p:spPr>
              <a:xfrm>
                <a:off x="502200" y="2558880"/>
                <a:ext cx="1431360" cy="235908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13"/>
              <p:cNvSpPr/>
              <p:nvPr/>
            </p:nvSpPr>
            <p:spPr>
              <a:xfrm>
                <a:off x="996120" y="2376360"/>
                <a:ext cx="435600" cy="75600"/>
              </a:xfrm>
              <a:prstGeom prst="roundRect">
                <a:avLst>
                  <a:gd fmla="val 50000" name="adj"/>
                </a:avLst>
              </a:prstGeom>
              <a:solidFill>
                <a:srgbClr val="ECECEC">
                  <a:alpha val="5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13"/>
              <p:cNvSpPr/>
              <p:nvPr/>
            </p:nvSpPr>
            <p:spPr>
              <a:xfrm>
                <a:off x="1077120" y="4965840"/>
                <a:ext cx="262440" cy="266040"/>
              </a:xfrm>
              <a:prstGeom prst="ellipse">
                <a:avLst/>
              </a:prstGeom>
              <a:solidFill>
                <a:srgbClr val="ECECEC">
                  <a:alpha val="6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13"/>
              <p:cNvSpPr/>
              <p:nvPr/>
            </p:nvSpPr>
            <p:spPr>
              <a:xfrm>
                <a:off x="1152000" y="5041800"/>
                <a:ext cx="112320" cy="113760"/>
              </a:xfrm>
              <a:prstGeom prst="rect">
                <a:avLst/>
              </a:prstGeom>
              <a:noFill/>
              <a:ln cap="flat" cmpd="sng" w="12600">
                <a:solidFill>
                  <a:srgbClr val="262626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13"/>
              <p:cNvSpPr/>
              <p:nvPr/>
            </p:nvSpPr>
            <p:spPr>
              <a:xfrm>
                <a:off x="505080" y="2563200"/>
                <a:ext cx="1405800" cy="564120"/>
              </a:xfrm>
              <a:custGeom>
                <a:rect b="b" l="l" r="r" t="t"/>
                <a:pathLst>
                  <a:path extrusionOk="0" h="533856" w="1349069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68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113"/>
            <p:cNvGrpSpPr/>
            <p:nvPr/>
          </p:nvGrpSpPr>
          <p:grpSpPr>
            <a:xfrm>
              <a:off x="828000" y="3641760"/>
              <a:ext cx="1070280" cy="1070280"/>
              <a:chOff x="828000" y="3641760"/>
              <a:chExt cx="1070280" cy="1070280"/>
            </a:xfrm>
          </p:grpSpPr>
          <p:sp>
            <p:nvSpPr>
              <p:cNvPr id="706" name="Google Shape;706;p113"/>
              <p:cNvSpPr/>
              <p:nvPr/>
            </p:nvSpPr>
            <p:spPr>
              <a:xfrm>
                <a:off x="1073880" y="3883680"/>
                <a:ext cx="578520" cy="578520"/>
              </a:xfrm>
              <a:prstGeom prst="ellipse">
                <a:avLst/>
              </a:prstGeom>
              <a:solidFill>
                <a:srgbClr val="C9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13"/>
              <p:cNvSpPr/>
              <p:nvPr/>
            </p:nvSpPr>
            <p:spPr>
              <a:xfrm>
                <a:off x="828000" y="3641760"/>
                <a:ext cx="1070280" cy="1070280"/>
              </a:xfrm>
              <a:prstGeom prst="donut">
                <a:avLst>
                  <a:gd fmla="val 15073" name="adj"/>
                </a:avLst>
              </a:prstGeom>
              <a:solidFill>
                <a:srgbClr val="93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8" name="Google Shape;708;p113"/>
            <p:cNvGrpSpPr/>
            <p:nvPr/>
          </p:nvGrpSpPr>
          <p:grpSpPr>
            <a:xfrm>
              <a:off x="1209600" y="3618000"/>
              <a:ext cx="1593000" cy="2776320"/>
              <a:chOff x="1209600" y="3618000"/>
              <a:chExt cx="1593000" cy="2776320"/>
            </a:xfrm>
          </p:grpSpPr>
          <p:sp>
            <p:nvSpPr>
              <p:cNvPr id="709" name="Google Shape;709;p113"/>
              <p:cNvSpPr/>
              <p:nvPr/>
            </p:nvSpPr>
            <p:spPr>
              <a:xfrm>
                <a:off x="1209600" y="3618000"/>
                <a:ext cx="1593000" cy="2776320"/>
              </a:xfrm>
              <a:custGeom>
                <a:rect b="b" l="l" r="r" t="t"/>
                <a:pathLst>
                  <a:path extrusionOk="0" h="2287102" w="1218293">
                    <a:moveTo>
                      <a:pt x="607636" y="0"/>
                    </a:moveTo>
                    <a:lnTo>
                      <a:pt x="646422" y="9444"/>
                    </a:lnTo>
                    <a:lnTo>
                      <a:pt x="679330" y="22429"/>
                    </a:lnTo>
                    <a:lnTo>
                      <a:pt x="709888" y="40136"/>
                    </a:lnTo>
                    <a:lnTo>
                      <a:pt x="736921" y="61384"/>
                    </a:lnTo>
                    <a:lnTo>
                      <a:pt x="761602" y="86173"/>
                    </a:lnTo>
                    <a:lnTo>
                      <a:pt x="782758" y="113323"/>
                    </a:lnTo>
                    <a:lnTo>
                      <a:pt x="801563" y="142835"/>
                    </a:lnTo>
                    <a:lnTo>
                      <a:pt x="819192" y="173526"/>
                    </a:lnTo>
                    <a:lnTo>
                      <a:pt x="834471" y="207759"/>
                    </a:lnTo>
                    <a:lnTo>
                      <a:pt x="848575" y="240812"/>
                    </a:lnTo>
                    <a:lnTo>
                      <a:pt x="862679" y="276226"/>
                    </a:lnTo>
                    <a:lnTo>
                      <a:pt x="875607" y="312820"/>
                    </a:lnTo>
                    <a:lnTo>
                      <a:pt x="888536" y="347053"/>
                    </a:lnTo>
                    <a:lnTo>
                      <a:pt x="901464" y="382466"/>
                    </a:lnTo>
                    <a:lnTo>
                      <a:pt x="915568" y="416699"/>
                    </a:lnTo>
                    <a:lnTo>
                      <a:pt x="935548" y="459195"/>
                    </a:lnTo>
                    <a:lnTo>
                      <a:pt x="959054" y="499331"/>
                    </a:lnTo>
                    <a:lnTo>
                      <a:pt x="983736" y="539466"/>
                    </a:lnTo>
                    <a:lnTo>
                      <a:pt x="1009593" y="579601"/>
                    </a:lnTo>
                    <a:lnTo>
                      <a:pt x="1031924" y="619737"/>
                    </a:lnTo>
                    <a:lnTo>
                      <a:pt x="1053079" y="663413"/>
                    </a:lnTo>
                    <a:lnTo>
                      <a:pt x="1068358" y="707090"/>
                    </a:lnTo>
                    <a:lnTo>
                      <a:pt x="1081287" y="761391"/>
                    </a:lnTo>
                    <a:lnTo>
                      <a:pt x="1089514" y="819233"/>
                    </a:lnTo>
                    <a:lnTo>
                      <a:pt x="1094215" y="881797"/>
                    </a:lnTo>
                    <a:lnTo>
                      <a:pt x="1096566" y="945541"/>
                    </a:lnTo>
                    <a:lnTo>
                      <a:pt x="1097741" y="1010466"/>
                    </a:lnTo>
                    <a:lnTo>
                      <a:pt x="1096566" y="1077751"/>
                    </a:lnTo>
                    <a:lnTo>
                      <a:pt x="1094215" y="1145037"/>
                    </a:lnTo>
                    <a:lnTo>
                      <a:pt x="1091865" y="1212323"/>
                    </a:lnTo>
                    <a:lnTo>
                      <a:pt x="1089514" y="1278428"/>
                    </a:lnTo>
                    <a:lnTo>
                      <a:pt x="1088339" y="1343353"/>
                    </a:lnTo>
                    <a:lnTo>
                      <a:pt x="1087163" y="1404736"/>
                    </a:lnTo>
                    <a:lnTo>
                      <a:pt x="1087163" y="1595969"/>
                    </a:lnTo>
                    <a:lnTo>
                      <a:pt x="1090689" y="1660894"/>
                    </a:lnTo>
                    <a:lnTo>
                      <a:pt x="1096566" y="1724638"/>
                    </a:lnTo>
                    <a:lnTo>
                      <a:pt x="1105968" y="1784841"/>
                    </a:lnTo>
                    <a:lnTo>
                      <a:pt x="1117721" y="1843863"/>
                    </a:lnTo>
                    <a:lnTo>
                      <a:pt x="1131825" y="1902886"/>
                    </a:lnTo>
                    <a:lnTo>
                      <a:pt x="1151805" y="1981976"/>
                    </a:lnTo>
                    <a:lnTo>
                      <a:pt x="1172961" y="2063427"/>
                    </a:lnTo>
                    <a:lnTo>
                      <a:pt x="1191766" y="2146059"/>
                    </a:lnTo>
                    <a:lnTo>
                      <a:pt x="1209396" y="2231051"/>
                    </a:lnTo>
                    <a:lnTo>
                      <a:pt x="1218293" y="2287102"/>
                    </a:lnTo>
                    <a:lnTo>
                      <a:pt x="543568" y="2287102"/>
                    </a:lnTo>
                    <a:lnTo>
                      <a:pt x="511261" y="2205081"/>
                    </a:lnTo>
                    <a:lnTo>
                      <a:pt x="464248" y="2098841"/>
                    </a:lnTo>
                    <a:lnTo>
                      <a:pt x="413710" y="1994961"/>
                    </a:lnTo>
                    <a:lnTo>
                      <a:pt x="364347" y="1894623"/>
                    </a:lnTo>
                    <a:lnTo>
                      <a:pt x="313808" y="1795465"/>
                    </a:lnTo>
                    <a:lnTo>
                      <a:pt x="265621" y="1698668"/>
                    </a:lnTo>
                    <a:lnTo>
                      <a:pt x="222134" y="1605412"/>
                    </a:lnTo>
                    <a:lnTo>
                      <a:pt x="183349" y="1514518"/>
                    </a:lnTo>
                    <a:lnTo>
                      <a:pt x="169245" y="1467300"/>
                    </a:lnTo>
                    <a:lnTo>
                      <a:pt x="164544" y="1421262"/>
                    </a:lnTo>
                    <a:lnTo>
                      <a:pt x="163369" y="1376405"/>
                    </a:lnTo>
                    <a:lnTo>
                      <a:pt x="166894" y="1333909"/>
                    </a:lnTo>
                    <a:lnTo>
                      <a:pt x="171596" y="1293774"/>
                    </a:lnTo>
                    <a:lnTo>
                      <a:pt x="178648" y="1255999"/>
                    </a:lnTo>
                    <a:lnTo>
                      <a:pt x="183349" y="1224127"/>
                    </a:lnTo>
                    <a:lnTo>
                      <a:pt x="186875" y="1173368"/>
                    </a:lnTo>
                    <a:lnTo>
                      <a:pt x="189225" y="1128511"/>
                    </a:lnTo>
                    <a:lnTo>
                      <a:pt x="186875" y="1084834"/>
                    </a:lnTo>
                    <a:lnTo>
                      <a:pt x="184524" y="1039977"/>
                    </a:lnTo>
                    <a:lnTo>
                      <a:pt x="183349" y="997481"/>
                    </a:lnTo>
                    <a:lnTo>
                      <a:pt x="182174" y="972691"/>
                    </a:lnTo>
                    <a:lnTo>
                      <a:pt x="178648" y="951443"/>
                    </a:lnTo>
                    <a:lnTo>
                      <a:pt x="172771" y="933736"/>
                    </a:lnTo>
                    <a:lnTo>
                      <a:pt x="168070" y="917210"/>
                    </a:lnTo>
                    <a:lnTo>
                      <a:pt x="165719" y="906586"/>
                    </a:lnTo>
                    <a:lnTo>
                      <a:pt x="150440" y="861729"/>
                    </a:lnTo>
                    <a:lnTo>
                      <a:pt x="131635" y="820413"/>
                    </a:lnTo>
                    <a:lnTo>
                      <a:pt x="110480" y="779097"/>
                    </a:lnTo>
                    <a:lnTo>
                      <a:pt x="88149" y="740142"/>
                    </a:lnTo>
                    <a:lnTo>
                      <a:pt x="66993" y="701188"/>
                    </a:lnTo>
                    <a:lnTo>
                      <a:pt x="47013" y="664594"/>
                    </a:lnTo>
                    <a:lnTo>
                      <a:pt x="29383" y="626819"/>
                    </a:lnTo>
                    <a:lnTo>
                      <a:pt x="12929" y="589045"/>
                    </a:lnTo>
                    <a:lnTo>
                      <a:pt x="4701" y="550090"/>
                    </a:lnTo>
                    <a:lnTo>
                      <a:pt x="0" y="511135"/>
                    </a:lnTo>
                    <a:lnTo>
                      <a:pt x="3526" y="471000"/>
                    </a:lnTo>
                    <a:lnTo>
                      <a:pt x="16455" y="443850"/>
                    </a:lnTo>
                    <a:lnTo>
                      <a:pt x="30558" y="422601"/>
                    </a:lnTo>
                    <a:lnTo>
                      <a:pt x="47013" y="404895"/>
                    </a:lnTo>
                    <a:lnTo>
                      <a:pt x="65818" y="389549"/>
                    </a:lnTo>
                    <a:lnTo>
                      <a:pt x="84623" y="382466"/>
                    </a:lnTo>
                    <a:lnTo>
                      <a:pt x="97551" y="376564"/>
                    </a:lnTo>
                    <a:lnTo>
                      <a:pt x="111655" y="373022"/>
                    </a:lnTo>
                    <a:lnTo>
                      <a:pt x="129285" y="371842"/>
                    </a:lnTo>
                    <a:lnTo>
                      <a:pt x="180998" y="381286"/>
                    </a:lnTo>
                    <a:lnTo>
                      <a:pt x="232712" y="397812"/>
                    </a:lnTo>
                    <a:lnTo>
                      <a:pt x="280900" y="421421"/>
                    </a:lnTo>
                    <a:lnTo>
                      <a:pt x="326737" y="449752"/>
                    </a:lnTo>
                    <a:lnTo>
                      <a:pt x="370223" y="482804"/>
                    </a:lnTo>
                    <a:lnTo>
                      <a:pt x="407833" y="520579"/>
                    </a:lnTo>
                    <a:lnTo>
                      <a:pt x="440742" y="560714"/>
                    </a:lnTo>
                    <a:lnTo>
                      <a:pt x="468950" y="602030"/>
                    </a:lnTo>
                    <a:lnTo>
                      <a:pt x="490105" y="643346"/>
                    </a:lnTo>
                    <a:lnTo>
                      <a:pt x="503034" y="678759"/>
                    </a:lnTo>
                    <a:lnTo>
                      <a:pt x="513611" y="715353"/>
                    </a:lnTo>
                    <a:lnTo>
                      <a:pt x="521839" y="754308"/>
                    </a:lnTo>
                    <a:lnTo>
                      <a:pt x="531241" y="793263"/>
                    </a:lnTo>
                    <a:lnTo>
                      <a:pt x="541819" y="829857"/>
                    </a:lnTo>
                    <a:lnTo>
                      <a:pt x="553572" y="860548"/>
                    </a:lnTo>
                    <a:lnTo>
                      <a:pt x="572377" y="815691"/>
                    </a:lnTo>
                    <a:lnTo>
                      <a:pt x="585305" y="767293"/>
                    </a:lnTo>
                    <a:lnTo>
                      <a:pt x="598234" y="715353"/>
                    </a:lnTo>
                    <a:lnTo>
                      <a:pt x="601760" y="694105"/>
                    </a:lnTo>
                    <a:lnTo>
                      <a:pt x="602935" y="664594"/>
                    </a:lnTo>
                    <a:lnTo>
                      <a:pt x="606461" y="626819"/>
                    </a:lnTo>
                    <a:lnTo>
                      <a:pt x="607636" y="584323"/>
                    </a:lnTo>
                    <a:lnTo>
                      <a:pt x="608812" y="534744"/>
                    </a:lnTo>
                    <a:lnTo>
                      <a:pt x="608812" y="482804"/>
                    </a:lnTo>
                    <a:lnTo>
                      <a:pt x="608812" y="428504"/>
                    </a:lnTo>
                    <a:lnTo>
                      <a:pt x="608812" y="373022"/>
                    </a:lnTo>
                    <a:lnTo>
                      <a:pt x="608812" y="316361"/>
                    </a:lnTo>
                    <a:lnTo>
                      <a:pt x="608812" y="260880"/>
                    </a:lnTo>
                    <a:lnTo>
                      <a:pt x="608812" y="206579"/>
                    </a:lnTo>
                    <a:lnTo>
                      <a:pt x="608812" y="155820"/>
                    </a:lnTo>
                    <a:lnTo>
                      <a:pt x="608812" y="107421"/>
                    </a:lnTo>
                    <a:lnTo>
                      <a:pt x="607636" y="64925"/>
                    </a:lnTo>
                    <a:lnTo>
                      <a:pt x="607636" y="29512"/>
                    </a:lnTo>
                    <a:close/>
                  </a:path>
                </a:pathLst>
              </a:custGeom>
              <a:solidFill>
                <a:srgbClr val="FECBA3"/>
              </a:solidFill>
              <a:ln>
                <a:noFill/>
              </a:ln>
            </p:spPr>
          </p:sp>
          <p:sp>
            <p:nvSpPr>
              <p:cNvPr id="710" name="Google Shape;710;p113"/>
              <p:cNvSpPr/>
              <p:nvPr/>
            </p:nvSpPr>
            <p:spPr>
              <a:xfrm>
                <a:off x="1305360" y="4066200"/>
                <a:ext cx="338760" cy="212040"/>
              </a:xfrm>
              <a:custGeom>
                <a:rect b="b" l="l" r="r" t="t"/>
                <a:pathLst>
                  <a:path extrusionOk="0" h="210671" w="336474">
                    <a:moveTo>
                      <a:pt x="120621" y="0"/>
                    </a:moveTo>
                    <a:lnTo>
                      <a:pt x="182938" y="11380"/>
                    </a:lnTo>
                    <a:lnTo>
                      <a:pt x="245256" y="31295"/>
                    </a:lnTo>
                    <a:lnTo>
                      <a:pt x="303324" y="59745"/>
                    </a:lnTo>
                    <a:lnTo>
                      <a:pt x="332670" y="77883"/>
                    </a:lnTo>
                    <a:cubicBezTo>
                      <a:pt x="332806" y="78828"/>
                      <a:pt x="332945" y="79773"/>
                      <a:pt x="333084" y="80717"/>
                    </a:cubicBezTo>
                    <a:cubicBezTo>
                      <a:pt x="333084" y="88459"/>
                      <a:pt x="340712" y="94291"/>
                      <a:pt x="333084" y="103924"/>
                    </a:cubicBezTo>
                    <a:lnTo>
                      <a:pt x="293980" y="102376"/>
                    </a:lnTo>
                    <a:lnTo>
                      <a:pt x="259572" y="105473"/>
                    </a:lnTo>
                    <a:lnTo>
                      <a:pt x="229861" y="111667"/>
                    </a:lnTo>
                    <a:lnTo>
                      <a:pt x="204847" y="120938"/>
                    </a:lnTo>
                    <a:lnTo>
                      <a:pt x="179832" y="134875"/>
                    </a:lnTo>
                    <a:lnTo>
                      <a:pt x="161080" y="151888"/>
                    </a:lnTo>
                    <a:lnTo>
                      <a:pt x="140728" y="168902"/>
                    </a:lnTo>
                    <a:lnTo>
                      <a:pt x="123541" y="189012"/>
                    </a:lnTo>
                    <a:lnTo>
                      <a:pt x="104788" y="210671"/>
                    </a:lnTo>
                    <a:lnTo>
                      <a:pt x="87568" y="210671"/>
                    </a:lnTo>
                    <a:lnTo>
                      <a:pt x="75077" y="207574"/>
                    </a:lnTo>
                    <a:lnTo>
                      <a:pt x="65684" y="201380"/>
                    </a:lnTo>
                    <a:lnTo>
                      <a:pt x="54726" y="193658"/>
                    </a:lnTo>
                    <a:lnTo>
                      <a:pt x="45366" y="187464"/>
                    </a:lnTo>
                    <a:lnTo>
                      <a:pt x="29711" y="173547"/>
                    </a:lnTo>
                    <a:lnTo>
                      <a:pt x="17187" y="156534"/>
                    </a:lnTo>
                    <a:lnTo>
                      <a:pt x="7828" y="137972"/>
                    </a:lnTo>
                    <a:cubicBezTo>
                      <a:pt x="5230" y="130229"/>
                      <a:pt x="2598" y="122507"/>
                      <a:pt x="0" y="114764"/>
                    </a:cubicBezTo>
                    <a:lnTo>
                      <a:pt x="0" y="86911"/>
                    </a:lnTo>
                    <a:lnTo>
                      <a:pt x="9393" y="57529"/>
                    </a:lnTo>
                    <a:lnTo>
                      <a:pt x="39885" y="24811"/>
                    </a:lnTo>
                    <a:lnTo>
                      <a:pt x="44141" y="21338"/>
                    </a:lnTo>
                    <a:lnTo>
                      <a:pt x="66802" y="12803"/>
                    </a:lnTo>
                    <a:lnTo>
                      <a:pt x="82381" y="5690"/>
                    </a:lnTo>
                    <a:lnTo>
                      <a:pt x="99377" y="1423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