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592" r:id="rId4"/>
    <p:sldId id="6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1" autoAdjust="0"/>
    <p:restoredTop sz="94733" autoAdjust="0"/>
  </p:normalViewPr>
  <p:slideViewPr>
    <p:cSldViewPr>
      <p:cViewPr>
        <p:scale>
          <a:sx n="111" d="100"/>
          <a:sy n="111" d="100"/>
        </p:scale>
        <p:origin x="792" y="32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12/4/22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12/4/22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12/4/22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12/4/22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12/4/22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12/4/22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12/4/22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12/4/22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12/4/22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 err="1"/>
              <a:t>Ariadna</a:t>
            </a:r>
            <a:r>
              <a:rPr lang="en-US" dirty="0"/>
              <a:t> Gomez</a:t>
            </a:r>
          </a:p>
          <a:p>
            <a:endParaRPr lang="en-US" dirty="0"/>
          </a:p>
          <a:p>
            <a:r>
              <a:rPr lang="en-US" dirty="0"/>
              <a:t>Due 12/13/2022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AD079-8571-1BCA-EBA8-6BA88CD6083C}"/>
              </a:ext>
            </a:extLst>
          </p:cNvPr>
          <p:cNvSpPr/>
          <p:nvPr/>
        </p:nvSpPr>
        <p:spPr>
          <a:xfrm>
            <a:off x="15240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14E221-4FF0-76D3-8DEC-B08870CCE151}"/>
              </a:ext>
            </a:extLst>
          </p:cNvPr>
          <p:cNvCxnSpPr>
            <a:cxnSpLocks/>
          </p:cNvCxnSpPr>
          <p:nvPr/>
        </p:nvCxnSpPr>
        <p:spPr>
          <a:xfrm>
            <a:off x="15240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863116-F0A5-7CD3-008A-50C58C276FB8}"/>
              </a:ext>
            </a:extLst>
          </p:cNvPr>
          <p:cNvCxnSpPr>
            <a:cxnSpLocks/>
          </p:cNvCxnSpPr>
          <p:nvPr/>
        </p:nvCxnSpPr>
        <p:spPr>
          <a:xfrm>
            <a:off x="42672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8D9112-F0DC-B203-AE9A-FE29ED9BC280}"/>
              </a:ext>
            </a:extLst>
          </p:cNvPr>
          <p:cNvCxnSpPr/>
          <p:nvPr/>
        </p:nvCxnSpPr>
        <p:spPr>
          <a:xfrm>
            <a:off x="6096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FA2CBF-F3F0-EFED-9905-4262F343C182}"/>
              </a:ext>
            </a:extLst>
          </p:cNvPr>
          <p:cNvCxnSpPr>
            <a:cxnSpLocks/>
          </p:cNvCxnSpPr>
          <p:nvPr/>
        </p:nvCxnSpPr>
        <p:spPr>
          <a:xfrm>
            <a:off x="1524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4D6D20-73D5-A795-D4E7-EEAB455D68CA}"/>
              </a:ext>
            </a:extLst>
          </p:cNvPr>
          <p:cNvSpPr txBox="1"/>
          <p:nvPr/>
        </p:nvSpPr>
        <p:spPr>
          <a:xfrm>
            <a:off x="3657600" y="1219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C90995-3D1A-B810-F523-07C18297D501}"/>
              </a:ext>
            </a:extLst>
          </p:cNvPr>
          <p:cNvCxnSpPr>
            <a:cxnSpLocks/>
          </p:cNvCxnSpPr>
          <p:nvPr/>
        </p:nvCxnSpPr>
        <p:spPr>
          <a:xfrm>
            <a:off x="6324600" y="16002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ACF86C-3276-C953-0911-2CF8C9BADF85}"/>
              </a:ext>
            </a:extLst>
          </p:cNvPr>
          <p:cNvCxnSpPr>
            <a:cxnSpLocks/>
          </p:cNvCxnSpPr>
          <p:nvPr/>
        </p:nvCxnSpPr>
        <p:spPr>
          <a:xfrm>
            <a:off x="6248400" y="1600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295C56-E55C-AE33-4229-D0A19F35810F}"/>
              </a:ext>
            </a:extLst>
          </p:cNvPr>
          <p:cNvCxnSpPr>
            <a:cxnSpLocks/>
          </p:cNvCxnSpPr>
          <p:nvPr/>
        </p:nvCxnSpPr>
        <p:spPr>
          <a:xfrm flipV="1">
            <a:off x="6324600" y="33528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C247BA-DDB2-B768-106C-92B8C4509CD2}"/>
              </a:ext>
            </a:extLst>
          </p:cNvPr>
          <p:cNvSpPr txBox="1"/>
          <p:nvPr/>
        </p:nvSpPr>
        <p:spPr>
          <a:xfrm>
            <a:off x="6172200" y="2971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19EA2F-31F3-FC18-FAC2-8B2DF838908B}"/>
              </a:ext>
            </a:extLst>
          </p:cNvPr>
          <p:cNvCxnSpPr>
            <a:cxnSpLocks/>
          </p:cNvCxnSpPr>
          <p:nvPr/>
        </p:nvCxnSpPr>
        <p:spPr>
          <a:xfrm>
            <a:off x="1524000" y="4876800"/>
            <a:ext cx="7620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36EC55-B20D-C93B-1012-7A77E3746FA5}"/>
              </a:ext>
            </a:extLst>
          </p:cNvPr>
          <p:cNvCxnSpPr>
            <a:cxnSpLocks/>
          </p:cNvCxnSpPr>
          <p:nvPr/>
        </p:nvCxnSpPr>
        <p:spPr>
          <a:xfrm>
            <a:off x="3124200" y="4876800"/>
            <a:ext cx="685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862EFD-C85A-581B-9F63-2269275ABC11}"/>
              </a:ext>
            </a:extLst>
          </p:cNvPr>
          <p:cNvCxnSpPr>
            <a:cxnSpLocks/>
          </p:cNvCxnSpPr>
          <p:nvPr/>
        </p:nvCxnSpPr>
        <p:spPr>
          <a:xfrm>
            <a:off x="3810000" y="4800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A73B2B-FF31-B1FD-7210-8E0A0ADEA2EA}"/>
              </a:ext>
            </a:extLst>
          </p:cNvPr>
          <p:cNvCxnSpPr>
            <a:cxnSpLocks/>
          </p:cNvCxnSpPr>
          <p:nvPr/>
        </p:nvCxnSpPr>
        <p:spPr>
          <a:xfrm>
            <a:off x="1524000" y="4800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B8C95B-AE0F-C4A3-18E5-7EB2E38132A3}"/>
              </a:ext>
            </a:extLst>
          </p:cNvPr>
          <p:cNvSpPr txBox="1"/>
          <p:nvPr/>
        </p:nvSpPr>
        <p:spPr>
          <a:xfrm>
            <a:off x="2438400" y="47244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039562-B328-B854-1720-AB80A6B752DE}"/>
              </a:ext>
            </a:extLst>
          </p:cNvPr>
          <p:cNvSpPr/>
          <p:nvPr/>
        </p:nvSpPr>
        <p:spPr>
          <a:xfrm>
            <a:off x="5410200" y="19812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465E5D-C652-794E-7E03-26D8845A17BF}"/>
              </a:ext>
            </a:extLst>
          </p:cNvPr>
          <p:cNvSpPr/>
          <p:nvPr/>
        </p:nvSpPr>
        <p:spPr>
          <a:xfrm>
            <a:off x="5410200" y="26670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B4A00D-A100-D0EE-7C1F-F5B2EC09EFBD}"/>
              </a:ext>
            </a:extLst>
          </p:cNvPr>
          <p:cNvSpPr/>
          <p:nvPr/>
        </p:nvSpPr>
        <p:spPr>
          <a:xfrm>
            <a:off x="1752600" y="1828800"/>
            <a:ext cx="3048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Display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ECFB56-59A3-439F-CE56-06F163C715F3}"/>
              </a:ext>
            </a:extLst>
          </p:cNvPr>
          <p:cNvSpPr/>
          <p:nvPr/>
        </p:nvSpPr>
        <p:spPr>
          <a:xfrm>
            <a:off x="8077200" y="2057400"/>
            <a:ext cx="3352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E03E2A-2E2E-BFFD-22CB-AA02169F2017}"/>
              </a:ext>
            </a:extLst>
          </p:cNvPr>
          <p:cNvSpPr/>
          <p:nvPr/>
        </p:nvSpPr>
        <p:spPr>
          <a:xfrm>
            <a:off x="2971800" y="3695701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711DD2-8854-FE0B-3A66-A4CB0E42E619}"/>
              </a:ext>
            </a:extLst>
          </p:cNvPr>
          <p:cNvSpPr txBox="1"/>
          <p:nvPr/>
        </p:nvSpPr>
        <p:spPr>
          <a:xfrm>
            <a:off x="5257800" y="16002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.25”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A82A75-EE8F-93A9-E121-652E3F75F5D0}"/>
              </a:ext>
            </a:extLst>
          </p:cNvPr>
          <p:cNvCxnSpPr>
            <a:cxnSpLocks/>
          </p:cNvCxnSpPr>
          <p:nvPr/>
        </p:nvCxnSpPr>
        <p:spPr>
          <a:xfrm>
            <a:off x="6248400" y="4648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4EB162-29A0-C052-FD9A-6901F4639E2D}"/>
              </a:ext>
            </a:extLst>
          </p:cNvPr>
          <p:cNvCxnSpPr>
            <a:cxnSpLocks/>
          </p:cNvCxnSpPr>
          <p:nvPr/>
        </p:nvCxnSpPr>
        <p:spPr>
          <a:xfrm>
            <a:off x="5181600" y="2743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3C09556-70B2-44F8-3B2C-9101FB2C0959}"/>
              </a:ext>
            </a:extLst>
          </p:cNvPr>
          <p:cNvCxnSpPr>
            <a:cxnSpLocks/>
          </p:cNvCxnSpPr>
          <p:nvPr/>
        </p:nvCxnSpPr>
        <p:spPr>
          <a:xfrm>
            <a:off x="5178370" y="2743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DFBCC8-5646-8998-D9A1-F69C358CE37D}"/>
              </a:ext>
            </a:extLst>
          </p:cNvPr>
          <p:cNvCxnSpPr>
            <a:cxnSpLocks/>
          </p:cNvCxnSpPr>
          <p:nvPr/>
        </p:nvCxnSpPr>
        <p:spPr>
          <a:xfrm>
            <a:off x="5181600" y="2743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045D751-4404-7FA6-F46F-FD9E9B77B5F0}"/>
              </a:ext>
            </a:extLst>
          </p:cNvPr>
          <p:cNvCxnSpPr>
            <a:cxnSpLocks/>
          </p:cNvCxnSpPr>
          <p:nvPr/>
        </p:nvCxnSpPr>
        <p:spPr>
          <a:xfrm>
            <a:off x="5257800" y="20574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E2F550-C8A4-770A-4BC9-C5C2F428113D}"/>
              </a:ext>
            </a:extLst>
          </p:cNvPr>
          <p:cNvCxnSpPr>
            <a:cxnSpLocks/>
          </p:cNvCxnSpPr>
          <p:nvPr/>
        </p:nvCxnSpPr>
        <p:spPr>
          <a:xfrm>
            <a:off x="5184830" y="2057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12FD99-2463-476D-964F-40694BF3FA19}"/>
              </a:ext>
            </a:extLst>
          </p:cNvPr>
          <p:cNvCxnSpPr>
            <a:cxnSpLocks/>
          </p:cNvCxnSpPr>
          <p:nvPr/>
        </p:nvCxnSpPr>
        <p:spPr>
          <a:xfrm flipV="1">
            <a:off x="5257800" y="25908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2F66C1F-B7F2-C8A3-7053-4403ECA1C819}"/>
              </a:ext>
            </a:extLst>
          </p:cNvPr>
          <p:cNvSpPr txBox="1"/>
          <p:nvPr/>
        </p:nvSpPr>
        <p:spPr>
          <a:xfrm>
            <a:off x="5029200" y="2209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.5”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164B80-839D-78E6-8C17-926855A6F82F}"/>
              </a:ext>
            </a:extLst>
          </p:cNvPr>
          <p:cNvCxnSpPr>
            <a:cxnSpLocks/>
          </p:cNvCxnSpPr>
          <p:nvPr/>
        </p:nvCxnSpPr>
        <p:spPr>
          <a:xfrm>
            <a:off x="5181600" y="2057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88132D-83F7-ECF8-5DC3-6DD4A1B93205}"/>
              </a:ext>
            </a:extLst>
          </p:cNvPr>
          <p:cNvCxnSpPr>
            <a:cxnSpLocks/>
          </p:cNvCxnSpPr>
          <p:nvPr/>
        </p:nvCxnSpPr>
        <p:spPr>
          <a:xfrm>
            <a:off x="5184830" y="2057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A4A155-8AD8-A3E1-5EDD-AE56BE6BEC28}"/>
              </a:ext>
            </a:extLst>
          </p:cNvPr>
          <p:cNvCxnSpPr>
            <a:cxnSpLocks/>
          </p:cNvCxnSpPr>
          <p:nvPr/>
        </p:nvCxnSpPr>
        <p:spPr>
          <a:xfrm>
            <a:off x="5257800" y="16002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81309D7-CEEA-49CD-1C6F-63237891BD87}"/>
              </a:ext>
            </a:extLst>
          </p:cNvPr>
          <p:cNvCxnSpPr>
            <a:cxnSpLocks/>
          </p:cNvCxnSpPr>
          <p:nvPr/>
        </p:nvCxnSpPr>
        <p:spPr>
          <a:xfrm flipV="1">
            <a:off x="5261030" y="19050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143716E-A749-0623-ABD9-2DF258C3B406}"/>
              </a:ext>
            </a:extLst>
          </p:cNvPr>
          <p:cNvSpPr/>
          <p:nvPr/>
        </p:nvSpPr>
        <p:spPr>
          <a:xfrm>
            <a:off x="70104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AB5ECC-AAF4-5AA2-2FB6-FA6CC5676D61}"/>
              </a:ext>
            </a:extLst>
          </p:cNvPr>
          <p:cNvSpPr txBox="1"/>
          <p:nvPr/>
        </p:nvSpPr>
        <p:spPr>
          <a:xfrm>
            <a:off x="3352800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34912E-ECD8-B304-9969-9552D829E654}"/>
              </a:ext>
            </a:extLst>
          </p:cNvPr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B1F5C7-1ADE-22DB-0D1C-231BA6FB4213}"/>
              </a:ext>
            </a:extLst>
          </p:cNvPr>
          <p:cNvSpPr txBox="1"/>
          <p:nvPr/>
        </p:nvSpPr>
        <p:spPr>
          <a:xfrm rot="16200000">
            <a:off x="10904089" y="281191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8E6BCCC-1ECC-33D6-B7F4-4FA424E63998}"/>
              </a:ext>
            </a:extLst>
          </p:cNvPr>
          <p:cNvSpPr/>
          <p:nvPr/>
        </p:nvSpPr>
        <p:spPr>
          <a:xfrm>
            <a:off x="4114800" y="36957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EB5580-FE21-157B-C5B3-5B54DD3C21B5}"/>
              </a:ext>
            </a:extLst>
          </p:cNvPr>
          <p:cNvSpPr/>
          <p:nvPr/>
        </p:nvSpPr>
        <p:spPr>
          <a:xfrm>
            <a:off x="5140270" y="3701142"/>
            <a:ext cx="827313" cy="82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Button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84F83B-FAFE-262B-D5B9-DA34E5292127}"/>
              </a:ext>
            </a:extLst>
          </p:cNvPr>
          <p:cNvSpPr/>
          <p:nvPr/>
        </p:nvSpPr>
        <p:spPr>
          <a:xfrm>
            <a:off x="5410200" y="33528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78C074-BDF2-E69D-82A8-2EAEED9F70B0}"/>
              </a:ext>
            </a:extLst>
          </p:cNvPr>
          <p:cNvSpPr/>
          <p:nvPr/>
        </p:nvSpPr>
        <p:spPr>
          <a:xfrm>
            <a:off x="1807207" y="3695700"/>
            <a:ext cx="827313" cy="82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8754</TotalTime>
  <Words>125</Words>
  <Application>Microsoft Macintosh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ENGI 301  PCB Project</vt:lpstr>
      <vt:lpstr>Background Information</vt:lpstr>
      <vt:lpstr>System Block Diagram – “Etch-a-Sketch”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Ariadna Gomez</cp:lastModifiedBy>
  <cp:revision>412</cp:revision>
  <dcterms:created xsi:type="dcterms:W3CDTF">2018-01-09T20:24:50Z</dcterms:created>
  <dcterms:modified xsi:type="dcterms:W3CDTF">2022-12-05T03:49:43Z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