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Raleway" charset="0"/>
      <p:regular r:id="rId12"/>
      <p:bold r:id="rId13"/>
      <p:italic r:id="rId14"/>
      <p:boldItalic r:id="rId15"/>
    </p:embeddedFont>
    <p:embeddedFont>
      <p:font typeface="Lato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7" d="100"/>
          <a:sy n="157" d="100"/>
        </p:scale>
        <p:origin x="-294" y="-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834847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2363054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2363054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251bb473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251bb473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251bb473_0_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251bb473_0_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965474a9_3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965474a9_3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48802f467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48802f467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965474a9_3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e965474a9_3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559600" y="630225"/>
            <a:ext cx="8143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BusNama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(online bus reservation app)</a:t>
            </a:r>
            <a:endParaRPr sz="300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By Tejaswini, Mayank and Aditya</a:t>
            </a:r>
            <a:endParaRPr sz="2400" b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638" y="2350504"/>
            <a:ext cx="2877434" cy="15034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Tech used:</a:t>
            </a:r>
            <a:endParaRPr sz="2400"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AutoNum type="arabicPeriod"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Java 8 (base programming language)</a:t>
            </a:r>
            <a:endParaRPr sz="1800" b="0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Hibernate (JPA implementation)</a:t>
            </a:r>
            <a:endParaRPr sz="1800" b="0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MySQL (database storage)</a:t>
            </a:r>
            <a:endParaRPr sz="1800" b="0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Tomcat 8.5 (hosting server)</a:t>
            </a:r>
            <a:endParaRPr sz="1800" b="0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Spring framework (providing the necessary tools)</a:t>
            </a:r>
            <a:endParaRPr sz="1800" b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 rotWithShape="1">
          <a:blip r:embed="rId3">
            <a:alphaModFix/>
          </a:blip>
          <a:srcRect l="30489" r="27879"/>
          <a:stretch/>
        </p:blipFill>
        <p:spPr>
          <a:xfrm>
            <a:off x="5732975" y="1259150"/>
            <a:ext cx="3000025" cy="236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1. Intro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8" name="Google Shape;88;p15"/>
          <p:cNvSpPr txBox="1">
            <a:spLocks noGrp="1"/>
          </p:cNvSpPr>
          <p:nvPr>
            <p:ph type="body" idx="4294967295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Raleway"/>
                <a:ea typeface="Raleway"/>
                <a:cs typeface="Raleway"/>
                <a:sym typeface="Raleway"/>
              </a:rPr>
              <a:t>BusNama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is created to meet the needs of online bus reservation system with the customer being able to :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Book</a:t>
            </a: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/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From the existing list of buses which still have available seats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View</a:t>
            </a: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/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From the existing tickets he/she has booked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Cancel</a:t>
            </a: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/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Any particular ticket that has been booked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>
            <a:spLocks noGrp="1"/>
          </p:cNvSpPr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8 :</a:t>
            </a:r>
            <a:endParaRPr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AutoNum type="arabicPeriod"/>
            </a:pPr>
            <a:r>
              <a:rPr lang="en" sz="3600">
                <a:solidFill>
                  <a:schemeClr val="accent5"/>
                </a:solidFill>
              </a:rPr>
              <a:t>OOP advantage</a:t>
            </a:r>
            <a:endParaRPr sz="3600">
              <a:solidFill>
                <a:schemeClr val="accent5"/>
              </a:solidFill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AutoNum type="arabicPeriod"/>
            </a:pPr>
            <a:r>
              <a:rPr lang="en" sz="3600">
                <a:solidFill>
                  <a:schemeClr val="accent5"/>
                </a:solidFill>
              </a:rPr>
              <a:t>Platform independence</a:t>
            </a:r>
            <a:endParaRPr sz="3600">
              <a:solidFill>
                <a:schemeClr val="accent5"/>
              </a:solidFill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AutoNum type="arabicPeriod"/>
            </a:pPr>
            <a:r>
              <a:rPr lang="en" sz="3600">
                <a:solidFill>
                  <a:schemeClr val="accent5"/>
                </a:solidFill>
              </a:rPr>
              <a:t>Rich APIs</a:t>
            </a:r>
            <a:endParaRPr sz="3600">
              <a:solidFill>
                <a:schemeClr val="accent5"/>
              </a:solidFill>
            </a:endParaRPr>
          </a:p>
        </p:txBody>
      </p:sp>
      <p:grpSp>
        <p:nvGrpSpPr>
          <p:cNvPr id="94" name="Google Shape;94;p16"/>
          <p:cNvGrpSpPr/>
          <p:nvPr/>
        </p:nvGrpSpPr>
        <p:grpSpPr>
          <a:xfrm>
            <a:off x="6781388" y="2464033"/>
            <a:ext cx="2212050" cy="1848006"/>
            <a:chOff x="6803275" y="395363"/>
            <a:chExt cx="2212050" cy="2537076"/>
          </a:xfrm>
        </p:grpSpPr>
        <p:pic>
          <p:nvPicPr>
            <p:cNvPr id="95" name="Google Shape;95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16" descr="Piece of duct tape sticking a note to the slide"/>
            <p:cNvPicPr preferRelativeResize="0"/>
            <p:nvPr/>
          </p:nvPicPr>
          <p:blipFill rotWithShape="1">
            <a:blip r:embed="rId4">
              <a:alphaModFix/>
            </a:blip>
            <a:srcRect l="9244" t="5926" r="2118" b="10011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Google Shape;97;p16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b="1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Spring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0" lvl="0" indent="0" algn="l" rtl="0">
                <a:spcBef>
                  <a:spcPts val="800"/>
                </a:spcBef>
                <a:spcAft>
                  <a:spcPts val="80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We moved to Spring to not hardcode object creation and </a:t>
              </a:r>
              <a:r>
                <a:rPr lang="en" sz="1200" b="1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reduce such boilerplate coding. 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98" name="Google Shape;9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80221" y="237550"/>
            <a:ext cx="3334479" cy="18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>
            <a:spLocks noGrp="1"/>
          </p:cNvSpPr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5"/>
                </a:solidFill>
              </a:rPr>
              <a:t>JPA-Hibernate</a:t>
            </a:r>
            <a:r>
              <a:rPr lang="en" dirty="0">
                <a:solidFill>
                  <a:schemeClr val="accent5"/>
                </a:solidFill>
              </a:rPr>
              <a:t>:</a:t>
            </a:r>
            <a:endParaRPr dirty="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/>
              <a:t>For Object Relational Mapping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 b="0" dirty="0"/>
              <a:t>Saving our entities into the database</a:t>
            </a:r>
            <a:endParaRPr sz="2400" b="0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400" b="0" dirty="0"/>
              <a:t>with ease</a:t>
            </a:r>
            <a:endParaRPr sz="2400" b="0" dirty="0"/>
          </a:p>
        </p:txBody>
      </p:sp>
      <p:grpSp>
        <p:nvGrpSpPr>
          <p:cNvPr id="104" name="Google Shape;104;p17"/>
          <p:cNvGrpSpPr/>
          <p:nvPr/>
        </p:nvGrpSpPr>
        <p:grpSpPr>
          <a:xfrm>
            <a:off x="6781388" y="2464035"/>
            <a:ext cx="2212050" cy="2537076"/>
            <a:chOff x="6803275" y="395363"/>
            <a:chExt cx="2212050" cy="2537076"/>
          </a:xfrm>
        </p:grpSpPr>
        <p:pic>
          <p:nvPicPr>
            <p:cNvPr id="105" name="Google Shape;105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17" descr="Piece of duct tape sticking a note to the slide"/>
            <p:cNvPicPr preferRelativeResize="0"/>
            <p:nvPr/>
          </p:nvPicPr>
          <p:blipFill rotWithShape="1">
            <a:blip r:embed="rId4">
              <a:alphaModFix/>
            </a:blip>
            <a:srcRect l="9244" t="5926" r="2118" b="10011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Google Shape;107;p17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b="1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Previously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0" lvl="0" indent="0" algn="l" rtl="0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We started off with storing in collections.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0" lvl="0" indent="0" algn="l" rtl="0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Later, that was extended into MySQL database and JDBC was used to connectivity to database.</a:t>
              </a:r>
              <a:endParaRPr sz="12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108" name="Google Shape;10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4000" y="354325"/>
            <a:ext cx="3571875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MySQL</a:t>
            </a:r>
            <a:r>
              <a:rPr lang="en" sz="2400" b="0">
                <a:solidFill>
                  <a:schemeClr val="dk2"/>
                </a:solidFill>
              </a:rPr>
              <a:t> is an open source database used to store our data. It is a </a:t>
            </a:r>
            <a:r>
              <a:rPr lang="en" sz="2600"/>
              <a:t>RELATIONAL DATABASE</a:t>
            </a:r>
            <a:r>
              <a:rPr lang="en" sz="2400"/>
              <a:t> </a:t>
            </a:r>
            <a:r>
              <a:rPr lang="en" sz="2400" b="0">
                <a:solidFill>
                  <a:schemeClr val="dk2"/>
                </a:solidFill>
              </a:rPr>
              <a:t>allowing data to be stored in a related format, thereby improving insertion, updation and deletion operations and reducing redundancy.</a:t>
            </a:r>
            <a:endParaRPr sz="2400" b="0">
              <a:solidFill>
                <a:schemeClr val="dk2"/>
              </a:solidFill>
            </a:endParaRPr>
          </a:p>
        </p:txBody>
      </p:sp>
      <p:grpSp>
        <p:nvGrpSpPr>
          <p:cNvPr id="114" name="Google Shape;114;p18"/>
          <p:cNvGrpSpPr/>
          <p:nvPr/>
        </p:nvGrpSpPr>
        <p:grpSpPr>
          <a:xfrm>
            <a:off x="6781388" y="2464035"/>
            <a:ext cx="2212050" cy="2537076"/>
            <a:chOff x="6803275" y="395363"/>
            <a:chExt cx="2212050" cy="2537076"/>
          </a:xfrm>
        </p:grpSpPr>
        <p:pic>
          <p:nvPicPr>
            <p:cNvPr id="115" name="Google Shape;115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18" descr="Piece of duct tape sticking a note to the slide"/>
            <p:cNvPicPr preferRelativeResize="0"/>
            <p:nvPr/>
          </p:nvPicPr>
          <p:blipFill rotWithShape="1">
            <a:blip r:embed="rId4">
              <a:alphaModFix/>
            </a:blip>
            <a:srcRect l="9244" t="5926" r="2118" b="10011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7" name="Google Shape;117;p18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b="1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ORM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0" lvl="0" indent="0" algn="l" rtl="0">
                <a:spcBef>
                  <a:spcPts val="800"/>
                </a:spcBef>
                <a:spcAft>
                  <a:spcPts val="80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We had to use JDBC Driver to connect initially but since JPA allows us to map entities into database directly, we utilized Hiberate’s JPA implementation.</a:t>
              </a:r>
              <a:endParaRPr sz="12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118" name="Google Shape;11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4025" y="557225"/>
            <a:ext cx="3116994" cy="1607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4886350" y="178200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Tomcat v8.5</a:t>
            </a:r>
            <a:r>
              <a:rPr lang="en" sz="2400" b="0">
                <a:solidFill>
                  <a:schemeClr val="dk2"/>
                </a:solidFill>
              </a:rPr>
              <a:t> is used for  </a:t>
            </a:r>
            <a:r>
              <a:rPr lang="en" sz="2600">
                <a:solidFill>
                  <a:srgbClr val="990000"/>
                </a:solidFill>
              </a:rPr>
              <a:t>HOSTING </a:t>
            </a:r>
            <a:r>
              <a:rPr lang="en" sz="2400" b="0">
                <a:solidFill>
                  <a:schemeClr val="dk2"/>
                </a:solidFill>
              </a:rPr>
              <a:t>our application online, allowing users to interact via webpages.</a:t>
            </a:r>
            <a:endParaRPr sz="2400" b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>
                <a:solidFill>
                  <a:schemeClr val="dk2"/>
                </a:solidFill>
              </a:rPr>
              <a:t>Spring MVC framework is used to create web app.</a:t>
            </a:r>
            <a:endParaRPr sz="2400" b="0">
              <a:solidFill>
                <a:schemeClr val="dk2"/>
              </a:solidFill>
            </a:endParaRPr>
          </a:p>
        </p:txBody>
      </p:sp>
      <p:grpSp>
        <p:nvGrpSpPr>
          <p:cNvPr id="124" name="Google Shape;124;p19"/>
          <p:cNvGrpSpPr/>
          <p:nvPr/>
        </p:nvGrpSpPr>
        <p:grpSpPr>
          <a:xfrm>
            <a:off x="775425" y="2297735"/>
            <a:ext cx="2212050" cy="2537076"/>
            <a:chOff x="6803275" y="395363"/>
            <a:chExt cx="2212050" cy="2537076"/>
          </a:xfrm>
        </p:grpSpPr>
        <p:pic>
          <p:nvPicPr>
            <p:cNvPr id="125" name="Google Shape;125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19" descr="Piece of duct tape sticking a note to the slide"/>
            <p:cNvPicPr preferRelativeResize="0"/>
            <p:nvPr/>
          </p:nvPicPr>
          <p:blipFill rotWithShape="1">
            <a:blip r:embed="rId4">
              <a:alphaModFix/>
            </a:blip>
            <a:srcRect l="9244" t="5926" r="2118" b="10011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7" name="Google Shape;127;p19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b="1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MVC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0" lvl="0" indent="0" algn="l" rtl="0">
                <a:spcBef>
                  <a:spcPts val="800"/>
                </a:spcBef>
                <a:spcAft>
                  <a:spcPts val="80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Using this, we transmit data (Model) from webpage to Java application (Controller), process the data and return via webpages (View).</a:t>
              </a:r>
              <a:endParaRPr sz="12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128" name="Google Shape;12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5100" y="532525"/>
            <a:ext cx="2412717" cy="160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Team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6" name="Google Shape;136;p20"/>
          <p:cNvSpPr txBox="1">
            <a:spLocks noGrp="1"/>
          </p:cNvSpPr>
          <p:nvPr>
            <p:ph type="body" idx="4294967295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The team consists of: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Tejaswini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/>
            </a: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Controller management with JPA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Aditya</a:t>
            </a: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/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JSP and DAO implementation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Mayank</a:t>
            </a: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/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Validation and Front End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1"/>
          <p:cNvPicPr preferRelativeResize="0"/>
          <p:nvPr/>
        </p:nvPicPr>
        <p:blipFill rotWithShape="1">
          <a:blip r:embed="rId3">
            <a:alphaModFix/>
          </a:blip>
          <a:srcRect l="2132" t="6554" r="6751" b="14093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xfrm>
            <a:off x="260849" y="759775"/>
            <a:ext cx="86223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Underway to integrate Spring Boot with Spring Data, Angular and AWS in order to successfully deploy our application.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284</Words>
  <Application>Microsoft Office PowerPoint</Application>
  <PresentationFormat>On-screen Show (16:9)</PresentationFormat>
  <Paragraphs>40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Raleway</vt:lpstr>
      <vt:lpstr>Lato</vt:lpstr>
      <vt:lpstr>Swiss</vt:lpstr>
      <vt:lpstr>BusNama (online bus reservation app)</vt:lpstr>
      <vt:lpstr>Tech used:</vt:lpstr>
      <vt:lpstr>PowerPoint Presentation</vt:lpstr>
      <vt:lpstr>Java 8 : OOP advantage Platform independence Rich APIs</vt:lpstr>
      <vt:lpstr>JPA-Hibernate: For Object Relational Mapping Saving our entities into the database with ease</vt:lpstr>
      <vt:lpstr>MySQL is an open source database used to store our data. It is a RELATIONAL DATABASE allowing data to be stored in a related format, thereby improving insertion, updation and deletion operations and reducing redundancy.</vt:lpstr>
      <vt:lpstr>Tomcat v8.5 is used for  HOSTING our application online, allowing users to interact via webpages. Spring MVC framework is used to create web app.</vt:lpstr>
      <vt:lpstr>PowerPoint Presentation</vt:lpstr>
      <vt:lpstr>Underway to integrate Spring Boot with Spring Data, Angular and AWS in order to successfully deploy our application.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BusNama (online bus reservation app)</dc:title>
  <cp:lastModifiedBy>Admin</cp:lastModifiedBy>
  <cp:revision>3</cp:revision>
  <dcterms:modified xsi:type="dcterms:W3CDTF">2019-10-03T06:01:40Z</dcterms:modified>
</cp:coreProperties>
</file>