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charset="0"/>
      <p:regular r:id="rId12"/>
      <p:bold r:id="rId13"/>
      <p:italic r:id="rId14"/>
      <p:boldItalic r:id="rId15"/>
    </p:embeddedFont>
    <p:embeddedFont>
      <p:font typeface="Raleway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8348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8802f4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8802f46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65474a9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65474a9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559600" y="630225"/>
            <a:ext cx="8143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BusNama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(online bus reservation app)</a:t>
            </a:r>
            <a:endParaRPr sz="30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Tejaswini, Mayank and Aditya</a:t>
            </a:r>
            <a:endParaRPr sz="2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06" y="1972243"/>
            <a:ext cx="3237491" cy="2081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Tech used: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Java 8 (base programming language)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Hibernate (JPA implementation)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MySQL (database storage)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Tomcat 8.5 (hosting server)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Spring framework (providing the necessary tools)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l="30489" r="27879"/>
          <a:stretch/>
        </p:blipFill>
        <p:spPr>
          <a:xfrm>
            <a:off x="5732975" y="1259150"/>
            <a:ext cx="3000025" cy="2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BusNama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is created to meet the needs of online bus reservation system with the customer being able to 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Book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From the existing list of buses which still have available seats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From the existing tickets he/she has booked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Cancel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Any particular ticket that has been booked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 :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OOP advantage</a:t>
            </a:r>
            <a:endParaRPr sz="3600">
              <a:solidFill>
                <a:schemeClr val="accent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Platform independence</a:t>
            </a:r>
            <a:endParaRPr sz="3600">
              <a:solidFill>
                <a:schemeClr val="accent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Rich APIs</a:t>
            </a:r>
            <a:endParaRPr sz="3600">
              <a:solidFill>
                <a:schemeClr val="accent5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33"/>
            <a:ext cx="2212050" cy="184800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Spring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moved to Spring to not hardcode object creation and </a:t>
              </a:r>
              <a:r>
                <a:rPr lang="en" sz="12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reduce such boilerplate coding.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221" y="237550"/>
            <a:ext cx="3334479" cy="1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JPA-Hibernate</a:t>
            </a:r>
            <a:r>
              <a:rPr lang="en" dirty="0">
                <a:solidFill>
                  <a:schemeClr val="accent5"/>
                </a:solidFill>
              </a:rPr>
              <a:t>: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For Object Relational Mapping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0" dirty="0"/>
              <a:t>Saving our entities into the database</a:t>
            </a:r>
            <a:endParaRPr sz="2400" b="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b="0" dirty="0"/>
              <a:t>with ease</a:t>
            </a:r>
            <a:endParaRPr sz="2400" b="0" dirty="0"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Previously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started off with storing in collections.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Later, that was extended into MySQL database and JDBC was used to connectivity to database.</a:t>
              </a: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000" y="354325"/>
            <a:ext cx="35718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MySQL</a:t>
            </a:r>
            <a:r>
              <a:rPr lang="en" sz="2400" b="0">
                <a:solidFill>
                  <a:schemeClr val="dk2"/>
                </a:solidFill>
              </a:rPr>
              <a:t> is an open source database used to store our data. It is a </a:t>
            </a:r>
            <a:r>
              <a:rPr lang="en" sz="2600"/>
              <a:t>RELATIONAL DATABASE</a:t>
            </a:r>
            <a:r>
              <a:rPr lang="en" sz="2400"/>
              <a:t> </a:t>
            </a:r>
            <a:r>
              <a:rPr lang="en" sz="2400" b="0">
                <a:solidFill>
                  <a:schemeClr val="dk2"/>
                </a:solidFill>
              </a:rPr>
              <a:t>allowing data to be stored in a related format, thereby improving insertion, updation and deletion operations and reducing redundancy.</a:t>
            </a:r>
            <a:endParaRPr sz="2400" b="0">
              <a:solidFill>
                <a:schemeClr val="dk2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8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ORM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had to use JDBC Driver to connect initially but since JPA allows us to map entities into database directly, we utilized Hiberate’s JPA implementation.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025" y="557225"/>
            <a:ext cx="3116994" cy="16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886350" y="17820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Tomcat v8.5</a:t>
            </a:r>
            <a:r>
              <a:rPr lang="en" sz="2400" b="0">
                <a:solidFill>
                  <a:schemeClr val="dk2"/>
                </a:solidFill>
              </a:rPr>
              <a:t> is used for  </a:t>
            </a:r>
            <a:r>
              <a:rPr lang="en" sz="2600">
                <a:solidFill>
                  <a:srgbClr val="990000"/>
                </a:solidFill>
              </a:rPr>
              <a:t>HOSTING </a:t>
            </a:r>
            <a:r>
              <a:rPr lang="en" sz="2400" b="0">
                <a:solidFill>
                  <a:schemeClr val="dk2"/>
                </a:solidFill>
              </a:rPr>
              <a:t>our application online, allowing users to interact via webpages.</a:t>
            </a:r>
            <a:endParaRPr sz="24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2"/>
                </a:solidFill>
              </a:rPr>
              <a:t>Spring MVC framework is used to create web app.</a:t>
            </a:r>
            <a:endParaRPr sz="2400" b="0">
              <a:solidFill>
                <a:schemeClr val="dk2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775425" y="2297735"/>
            <a:ext cx="2212050" cy="2537076"/>
            <a:chOff x="6803275" y="395363"/>
            <a:chExt cx="2212050" cy="2537076"/>
          </a:xfrm>
        </p:grpSpPr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MVC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Using this, we transmit data (Model) from webpage to Java application (Controller), process the data and return via webpages (View).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100" y="532525"/>
            <a:ext cx="2412717" cy="1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team consists of: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Tejaswini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Controller management with JPA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Aditya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JSP and DAO implementation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Mayank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Validation and Front End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l="2132" t="6554" r="6751" b="14093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260849" y="759775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Underway to integrate Spring Boot with Spring Data, Angular and AWS in order to successfully deploy our application.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284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Swiss</vt:lpstr>
      <vt:lpstr>BusNama (online bus reservation app)</vt:lpstr>
      <vt:lpstr>Tech used:</vt:lpstr>
      <vt:lpstr>PowerPoint Presentation</vt:lpstr>
      <vt:lpstr>Java 8 : OOP advantage Platform independence Rich APIs</vt:lpstr>
      <vt:lpstr>JPA-Hibernate: For Object Relational Mapping Saving our entities into the database with ease</vt:lpstr>
      <vt:lpstr>MySQL is an open source database used to store our data. It is a RELATIONAL DATABASE allowing data to be stored in a related format, thereby improving insertion, updation and deletion operations and reducing redundancy.</vt:lpstr>
      <vt:lpstr>Tomcat v8.5 is used for  HOSTING our application online, allowing users to interact via webpages. Spring MVC framework is used to create web app.</vt:lpstr>
      <vt:lpstr>PowerPoint Presentation</vt:lpstr>
      <vt:lpstr>Underway to integrate Spring Boot with Spring Data, Angular and AWS in order to successfully deploy our application.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BusNama (online bus reservation app)</dc:title>
  <cp:lastModifiedBy>Admin</cp:lastModifiedBy>
  <cp:revision>4</cp:revision>
  <dcterms:modified xsi:type="dcterms:W3CDTF">2019-10-03T06:03:57Z</dcterms:modified>
</cp:coreProperties>
</file>