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8802f4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8802f4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59600" y="630225"/>
            <a:ext cx="8143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BusNama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(online bus reservation app)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Tejaswini, Mayank and Aditya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Tech used: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Java 8 (base programming language)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Hibernate (JPA implementation)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MySQL (database storage)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Tomcat 8.5 (hosting server)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Spring framework (providing the necessary tools)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30489" r="27879" t="0"/>
          <a:stretch/>
        </p:blipFill>
        <p:spPr>
          <a:xfrm>
            <a:off x="5732975" y="1259150"/>
            <a:ext cx="3000025" cy="23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BusNama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is created to meet the needs of online bus reservation system with the customer being able to 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Book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From the existing list of buses which still have available seats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From the existing tickets he/she has booked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Cancel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Any particular ticket that has been booked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 :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" sz="3600">
                <a:solidFill>
                  <a:schemeClr val="accent5"/>
                </a:solidFill>
              </a:rPr>
              <a:t>OOP advantage</a:t>
            </a:r>
            <a:endParaRPr sz="3600">
              <a:solidFill>
                <a:schemeClr val="accent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" sz="3600">
                <a:solidFill>
                  <a:schemeClr val="accent5"/>
                </a:solidFill>
              </a:rPr>
              <a:t>Platform independence</a:t>
            </a:r>
            <a:endParaRPr sz="3600">
              <a:solidFill>
                <a:schemeClr val="accent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" sz="3600">
                <a:solidFill>
                  <a:schemeClr val="accent5"/>
                </a:solidFill>
              </a:rPr>
              <a:t>Rich APIs</a:t>
            </a:r>
            <a:endParaRPr sz="3600">
              <a:solidFill>
                <a:schemeClr val="accent5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781388" y="2464033"/>
            <a:ext cx="2212050" cy="1848006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Spring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moved to Spring to not hardcode object creation and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reduce such boilerplate coding.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221" y="237550"/>
            <a:ext cx="3334479" cy="18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Hibernate: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Object Relational Mapping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Saving our entities into the database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with ease</a:t>
            </a:r>
            <a:endParaRPr b="0" sz="2400"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5" name="Google Shape;10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6" name="Google Shape;106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Previously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started off with storing in collections.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Later, that was extended into MySQL database and JDBC was used to connectivity to database.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000" y="354325"/>
            <a:ext cx="35718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MySQL</a:t>
            </a:r>
            <a:r>
              <a:rPr b="0" lang="en" sz="2400">
                <a:solidFill>
                  <a:schemeClr val="dk2"/>
                </a:solidFill>
              </a:rPr>
              <a:t> is an open source database used to store our data.</a:t>
            </a:r>
            <a:r>
              <a:rPr b="0" lang="en" sz="2400">
                <a:solidFill>
                  <a:schemeClr val="dk2"/>
                </a:solidFill>
              </a:rPr>
              <a:t> It is a </a:t>
            </a:r>
            <a:r>
              <a:rPr lang="en" sz="2600"/>
              <a:t>RELATIONAL DATABASE</a:t>
            </a:r>
            <a:r>
              <a:rPr lang="en" sz="2400"/>
              <a:t> </a:t>
            </a:r>
            <a:r>
              <a:rPr b="0" lang="en" sz="2400">
                <a:solidFill>
                  <a:schemeClr val="dk2"/>
                </a:solidFill>
              </a:rPr>
              <a:t>allowing data to be stored in a related format, thereby improving insertion, updation and deletion operations and reducing redundancy.</a:t>
            </a:r>
            <a:endParaRPr b="0" sz="2400">
              <a:solidFill>
                <a:schemeClr val="dk2"/>
              </a:solidFill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6" name="Google Shape;116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ORM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had to use JDBC Driver to connect initially but since JPA allows us to map entities into database directly, we utilized Hiberate’s JPA implementation.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025" y="557225"/>
            <a:ext cx="3116994" cy="16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886350" y="17820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Tomcat v8.5</a:t>
            </a:r>
            <a:r>
              <a:rPr b="0" lang="en" sz="2400">
                <a:solidFill>
                  <a:schemeClr val="dk2"/>
                </a:solidFill>
              </a:rPr>
              <a:t> is used for  </a:t>
            </a:r>
            <a:r>
              <a:rPr lang="en" sz="2600">
                <a:solidFill>
                  <a:srgbClr val="990000"/>
                </a:solidFill>
              </a:rPr>
              <a:t>HOSTING </a:t>
            </a:r>
            <a:r>
              <a:rPr b="0" lang="en" sz="2400">
                <a:solidFill>
                  <a:schemeClr val="dk2"/>
                </a:solidFill>
              </a:rPr>
              <a:t>our application online, a</a:t>
            </a:r>
            <a:r>
              <a:rPr b="0" lang="en" sz="2400">
                <a:solidFill>
                  <a:schemeClr val="dk2"/>
                </a:solidFill>
              </a:rPr>
              <a:t>llowing users to interact via webpages.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Spring MVC framework is used to create web app.</a:t>
            </a:r>
            <a:endParaRPr b="0" sz="2400">
              <a:solidFill>
                <a:schemeClr val="dk2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775425" y="2297735"/>
            <a:ext cx="2212050" cy="2537076"/>
            <a:chOff x="6803275" y="395363"/>
            <a:chExt cx="2212050" cy="2537076"/>
          </a:xfrm>
        </p:grpSpPr>
        <p:pic>
          <p:nvPicPr>
            <p:cNvPr id="125" name="Google Shape;12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6" name="Google Shape;126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MVC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Using this, we transmit data (Model) from webpage to Java application (Controller), process the data and return via webpages (View).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100" y="532525"/>
            <a:ext cx="2412717" cy="16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4" name="Google Shape;134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Team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team consists of: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Tejaswini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Controller management with JPA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Aditya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JSP and DAO implementation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Mayank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Validation and Front End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260849" y="75977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Underway to integrate Spring Boot with Spring Data, Angular and AWS in order to successfully deploy our application.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