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Gill San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h/Dk47rzeH+dWy33kYlbq+Tw3H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DB80BA-4A1C-44A3-9D8D-10C993F72721}">
  <a:tblStyle styleId="{60DB80BA-4A1C-44A3-9D8D-10C993F7272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GillSans-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customschemas.google.com/relationships/presentationmetadata" Target="metadata"/><Relationship Id="rId12" Type="http://schemas.openxmlformats.org/officeDocument/2006/relationships/slide" Target="slides/slide5.xml"/><Relationship Id="rId34" Type="http://schemas.openxmlformats.org/officeDocument/2006/relationships/font" Target="fonts/GillSans-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4b8d0e554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4b8d0e5549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4b8d0e554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24b8d0e5549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484fff7f5b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2484fff7f5b_0_9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484fff7f5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2484fff7f5b_0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484fff7f5b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2484fff7f5b_0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484fff7f5b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2484fff7f5b_0_4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484fff7f5b_0_7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g2484fff7f5b_0_7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586ddec8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2586ddec8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0"/>
          <p:cNvGrpSpPr/>
          <p:nvPr/>
        </p:nvGrpSpPr>
        <p:grpSpPr>
          <a:xfrm>
            <a:off x="-78" y="-6350"/>
            <a:ext cx="9144178" cy="5149935"/>
            <a:chOff x="-104" y="-8467"/>
            <a:chExt cx="12192237" cy="6866580"/>
          </a:xfrm>
        </p:grpSpPr>
        <p:cxnSp>
          <p:nvCxnSpPr>
            <p:cNvPr id="24" name="Google Shape;24;p20"/>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0"/>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27" name="Google Shape;27;p20"/>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0"/>
            <p:cNvSpPr/>
            <p:nvPr/>
          </p:nvSpPr>
          <p:spPr>
            <a:xfrm>
              <a:off x="8932333" y="3048000"/>
              <a:ext cx="3259800" cy="3810000"/>
            </a:xfrm>
            <a:prstGeom prst="triangle">
              <a:avLst>
                <a:gd fmla="val 100000" name="adj"/>
              </a:avLst>
            </a:prstGeom>
            <a:solidFill>
              <a:schemeClr val="accent2">
                <a:alpha val="7098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30" name="Google Shape;30;p20"/>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31" name="Google Shape;31;p20"/>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32" name="Google Shape;32;p20"/>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0"/>
            <p:cNvSpPr/>
            <p:nvPr/>
          </p:nvSpPr>
          <p:spPr>
            <a:xfrm rot="10800000">
              <a:off x="-104" y="54"/>
              <a:ext cx="842700" cy="5666100"/>
            </a:xfrm>
            <a:prstGeom prst="triangle">
              <a:avLst>
                <a:gd fmla="val 100000" name="adj"/>
              </a:avLst>
            </a:prstGeom>
            <a:solidFill>
              <a:schemeClr val="accent1">
                <a:alpha val="8392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0"/>
          <p:cNvSpPr txBox="1"/>
          <p:nvPr>
            <p:ph type="ctrTitle"/>
          </p:nvPr>
        </p:nvSpPr>
        <p:spPr>
          <a:xfrm>
            <a:off x="1130300" y="1803401"/>
            <a:ext cx="58251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0"/>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36" name="Google Shape;36;p2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2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2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7" name="Shape 77"/>
        <p:cNvGrpSpPr/>
        <p:nvPr/>
      </p:nvGrpSpPr>
      <p:grpSpPr>
        <a:xfrm>
          <a:off x="0" y="0"/>
          <a:ext cx="0" cy="0"/>
          <a:chOff x="0" y="0"/>
          <a:chExt cx="0" cy="0"/>
        </a:xfrm>
      </p:grpSpPr>
      <p:sp>
        <p:nvSpPr>
          <p:cNvPr id="78" name="Google Shape;78;p29"/>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29"/>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80" name="Google Shape;80;p29"/>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1" name="Google Shape;81;p29"/>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82" name="Google Shape;82;p29"/>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83" name="Google Shape;83;p2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2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2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30"/>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3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3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3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31"/>
          <p:cNvSpPr txBox="1"/>
          <p:nvPr>
            <p:ph type="title"/>
          </p:nvPr>
        </p:nvSpPr>
        <p:spPr>
          <a:xfrm>
            <a:off x="508001" y="1123953"/>
            <a:ext cx="2890800" cy="958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31"/>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4" name="Google Shape;94;p31"/>
          <p:cNvSpPr txBox="1"/>
          <p:nvPr>
            <p:ph idx="2" type="body"/>
          </p:nvPr>
        </p:nvSpPr>
        <p:spPr>
          <a:xfrm>
            <a:off x="508001"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800"/>
              <a:buNone/>
              <a:defRPr sz="1100"/>
            </a:lvl2pPr>
            <a:lvl3pPr indent="-228600" lvl="2" marL="1371600" algn="l">
              <a:lnSpc>
                <a:spcPct val="100000"/>
              </a:lnSpc>
              <a:spcBef>
                <a:spcPts val="800"/>
              </a:spcBef>
              <a:spcAft>
                <a:spcPts val="0"/>
              </a:spcAft>
              <a:buSzPts val="700"/>
              <a:buNone/>
              <a:defRPr sz="900"/>
            </a:lvl3pPr>
            <a:lvl4pPr indent="-228600" lvl="3" marL="1828800" algn="l">
              <a:lnSpc>
                <a:spcPct val="100000"/>
              </a:lnSpc>
              <a:spcBef>
                <a:spcPts val="800"/>
              </a:spcBef>
              <a:spcAft>
                <a:spcPts val="0"/>
              </a:spcAft>
              <a:buSzPts val="600"/>
              <a:buNone/>
              <a:defRPr sz="800"/>
            </a:lvl4pPr>
            <a:lvl5pPr indent="-228600" lvl="4" marL="2286000" algn="l">
              <a:lnSpc>
                <a:spcPct val="100000"/>
              </a:lnSpc>
              <a:spcBef>
                <a:spcPts val="800"/>
              </a:spcBef>
              <a:spcAft>
                <a:spcPts val="0"/>
              </a:spcAft>
              <a:buSzPts val="600"/>
              <a:buNone/>
              <a:defRPr sz="800"/>
            </a:lvl5pPr>
            <a:lvl6pPr indent="-228600" lvl="5" marL="2743200" algn="l">
              <a:lnSpc>
                <a:spcPct val="100000"/>
              </a:lnSpc>
              <a:spcBef>
                <a:spcPts val="800"/>
              </a:spcBef>
              <a:spcAft>
                <a:spcPts val="0"/>
              </a:spcAft>
              <a:buSzPts val="600"/>
              <a:buNone/>
              <a:defRPr sz="800"/>
            </a:lvl6pPr>
            <a:lvl7pPr indent="-228600" lvl="6" marL="3200400" algn="l">
              <a:lnSpc>
                <a:spcPct val="100000"/>
              </a:lnSpc>
              <a:spcBef>
                <a:spcPts val="800"/>
              </a:spcBef>
              <a:spcAft>
                <a:spcPts val="0"/>
              </a:spcAft>
              <a:buSzPts val="600"/>
              <a:buNone/>
              <a:defRPr sz="800"/>
            </a:lvl7pPr>
            <a:lvl8pPr indent="-228600" lvl="7" marL="3657600" algn="l">
              <a:lnSpc>
                <a:spcPct val="100000"/>
              </a:lnSpc>
              <a:spcBef>
                <a:spcPts val="800"/>
              </a:spcBef>
              <a:spcAft>
                <a:spcPts val="0"/>
              </a:spcAft>
              <a:buSzPts val="600"/>
              <a:buNone/>
              <a:defRPr sz="800"/>
            </a:lvl8pPr>
            <a:lvl9pPr indent="-228600" lvl="8" marL="4114800" algn="l">
              <a:lnSpc>
                <a:spcPct val="100000"/>
              </a:lnSpc>
              <a:spcBef>
                <a:spcPts val="800"/>
              </a:spcBef>
              <a:spcAft>
                <a:spcPts val="0"/>
              </a:spcAft>
              <a:buSzPts val="600"/>
              <a:buNone/>
              <a:defRPr sz="800"/>
            </a:lvl9pPr>
          </a:lstStyle>
          <a:p/>
        </p:txBody>
      </p:sp>
      <p:sp>
        <p:nvSpPr>
          <p:cNvPr id="95" name="Google Shape;95;p3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3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3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32"/>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32"/>
          <p:cNvSpPr/>
          <p:nvPr>
            <p:ph idx="2" type="pic"/>
          </p:nvPr>
        </p:nvSpPr>
        <p:spPr>
          <a:xfrm>
            <a:off x="508000" y="457200"/>
            <a:ext cx="6447600" cy="2884200"/>
          </a:xfrm>
          <a:prstGeom prst="rect">
            <a:avLst/>
          </a:prstGeom>
          <a:noFill/>
          <a:ln>
            <a:noFill/>
          </a:ln>
        </p:spPr>
      </p:sp>
      <p:sp>
        <p:nvSpPr>
          <p:cNvPr id="101" name="Google Shape;101;p32"/>
          <p:cNvSpPr txBox="1"/>
          <p:nvPr>
            <p:ph idx="1" type="body"/>
          </p:nvPr>
        </p:nvSpPr>
        <p:spPr>
          <a:xfrm>
            <a:off x="508000" y="4025504"/>
            <a:ext cx="6447600" cy="50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102" name="Google Shape;102;p3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3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3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5" name="Shape 105"/>
        <p:cNvGrpSpPr/>
        <p:nvPr/>
      </p:nvGrpSpPr>
      <p:grpSpPr>
        <a:xfrm>
          <a:off x="0" y="0"/>
          <a:ext cx="0" cy="0"/>
          <a:chOff x="0" y="0"/>
          <a:chExt cx="0" cy="0"/>
        </a:xfrm>
      </p:grpSpPr>
      <p:sp>
        <p:nvSpPr>
          <p:cNvPr id="106" name="Google Shape;106;p33"/>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33"/>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8" name="Google Shape;108;p3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3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3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34"/>
          <p:cNvSpPr txBox="1"/>
          <p:nvPr>
            <p:ph type="title"/>
          </p:nvPr>
        </p:nvSpPr>
        <p:spPr>
          <a:xfrm>
            <a:off x="698501" y="457200"/>
            <a:ext cx="6070500" cy="22671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34"/>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800"/>
              </a:spcBef>
              <a:spcAft>
                <a:spcPts val="0"/>
              </a:spcAft>
              <a:buSzPts val="1000"/>
              <a:buFont typeface="Trebuchet MS"/>
              <a:buNone/>
              <a:defRPr sz="1200">
                <a:solidFill>
                  <a:srgbClr val="7F7F7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4" name="Google Shape;114;p34"/>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5" name="Google Shape;115;p3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3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3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34"/>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19" name="Google Shape;119;p34"/>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0" name="Shape 120"/>
        <p:cNvGrpSpPr/>
        <p:nvPr/>
      </p:nvGrpSpPr>
      <p:grpSpPr>
        <a:xfrm>
          <a:off x="0" y="0"/>
          <a:ext cx="0" cy="0"/>
          <a:chOff x="0" y="0"/>
          <a:chExt cx="0" cy="0"/>
        </a:xfrm>
      </p:grpSpPr>
      <p:sp>
        <p:nvSpPr>
          <p:cNvPr id="121" name="Google Shape;121;p35"/>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35"/>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23" name="Google Shape;123;p3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3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3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6" name="Shape 126"/>
        <p:cNvGrpSpPr/>
        <p:nvPr/>
      </p:nvGrpSpPr>
      <p:grpSpPr>
        <a:xfrm>
          <a:off x="0" y="0"/>
          <a:ext cx="0" cy="0"/>
          <a:chOff x="0" y="0"/>
          <a:chExt cx="0" cy="0"/>
        </a:xfrm>
      </p:grpSpPr>
      <p:sp>
        <p:nvSpPr>
          <p:cNvPr id="127" name="Google Shape;127;p36"/>
          <p:cNvSpPr txBox="1"/>
          <p:nvPr>
            <p:ph type="title"/>
          </p:nvPr>
        </p:nvSpPr>
        <p:spPr>
          <a:xfrm>
            <a:off x="698501" y="457200"/>
            <a:ext cx="6070500" cy="22671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36"/>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rgbClr val="3F3F3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29" name="Google Shape;129;p36"/>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30" name="Google Shape;130;p3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3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3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133" name="Google Shape;133;p36"/>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34" name="Google Shape;134;p36"/>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5" name="Shape 135"/>
        <p:cNvGrpSpPr/>
        <p:nvPr/>
      </p:nvGrpSpPr>
      <p:grpSpPr>
        <a:xfrm>
          <a:off x="0" y="0"/>
          <a:ext cx="0" cy="0"/>
          <a:chOff x="0" y="0"/>
          <a:chExt cx="0" cy="0"/>
        </a:xfrm>
      </p:grpSpPr>
      <p:sp>
        <p:nvSpPr>
          <p:cNvPr id="136" name="Google Shape;136;p37"/>
          <p:cNvSpPr txBox="1"/>
          <p:nvPr>
            <p:ph type="title"/>
          </p:nvPr>
        </p:nvSpPr>
        <p:spPr>
          <a:xfrm>
            <a:off x="514349" y="457200"/>
            <a:ext cx="6441300" cy="22671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37"/>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chemeClr val="accent1"/>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8" name="Google Shape;138;p37"/>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39" name="Google Shape;139;p3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3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3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3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38"/>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45" name="Google Shape;145;p3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3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3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39" name="Shape 39"/>
        <p:cNvGrpSpPr/>
        <p:nvPr/>
      </p:nvGrpSpPr>
      <p:grpSpPr>
        <a:xfrm>
          <a:off x="0" y="0"/>
          <a:ext cx="0" cy="0"/>
          <a:chOff x="0" y="0"/>
          <a:chExt cx="0" cy="0"/>
        </a:xfrm>
      </p:grpSpPr>
      <p:sp>
        <p:nvSpPr>
          <p:cNvPr id="40" name="Google Shape;40;p21"/>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1" name="Google Shape;41;p21"/>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sp>
        <p:nvSpPr>
          <p:cNvPr id="149" name="Google Shape;149;p39"/>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39"/>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51" name="Google Shape;151;p3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3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3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1" name="Shape 171"/>
        <p:cNvGrpSpPr/>
        <p:nvPr/>
      </p:nvGrpSpPr>
      <p:grpSpPr>
        <a:xfrm>
          <a:off x="0" y="0"/>
          <a:ext cx="0" cy="0"/>
          <a:chOff x="0" y="0"/>
          <a:chExt cx="0" cy="0"/>
        </a:xfrm>
      </p:grpSpPr>
      <p:grpSp>
        <p:nvGrpSpPr>
          <p:cNvPr id="172" name="Google Shape;172;g2484fff7f5b_0_178"/>
          <p:cNvGrpSpPr/>
          <p:nvPr/>
        </p:nvGrpSpPr>
        <p:grpSpPr>
          <a:xfrm>
            <a:off x="-78" y="-6350"/>
            <a:ext cx="9144178" cy="5149935"/>
            <a:chOff x="-104" y="-8467"/>
            <a:chExt cx="12192237" cy="6866580"/>
          </a:xfrm>
        </p:grpSpPr>
        <p:cxnSp>
          <p:nvCxnSpPr>
            <p:cNvPr id="173" name="Google Shape;173;g2484fff7f5b_0_17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74" name="Google Shape;174;g2484fff7f5b_0_178"/>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75" name="Google Shape;175;g2484fff7f5b_0_17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176" name="Google Shape;176;g2484fff7f5b_0_178"/>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77" name="Google Shape;177;g2484fff7f5b_0_178"/>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2484fff7f5b_0_178"/>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179" name="Google Shape;179;g2484fff7f5b_0_178"/>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180" name="Google Shape;180;g2484fff7f5b_0_178"/>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0"/>
              </a:schemeClr>
            </a:solidFill>
            <a:ln>
              <a:noFill/>
            </a:ln>
          </p:spPr>
        </p:sp>
        <p:sp>
          <p:nvSpPr>
            <p:cNvPr id="181" name="Google Shape;181;g2484fff7f5b_0_178"/>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2484fff7f5b_0_178"/>
            <p:cNvSpPr/>
            <p:nvPr/>
          </p:nvSpPr>
          <p:spPr>
            <a:xfrm rot="10800000">
              <a:off x="-104" y="54"/>
              <a:ext cx="842700" cy="5666100"/>
            </a:xfrm>
            <a:prstGeom prst="triangle">
              <a:avLst>
                <a:gd fmla="val 100000" name="adj"/>
              </a:avLst>
            </a:prstGeom>
            <a:solidFill>
              <a:schemeClr val="accent1">
                <a:alpha val="8431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g2484fff7f5b_0_178"/>
          <p:cNvSpPr txBox="1"/>
          <p:nvPr>
            <p:ph type="ctrTitle"/>
          </p:nvPr>
        </p:nvSpPr>
        <p:spPr>
          <a:xfrm>
            <a:off x="1130300" y="1803401"/>
            <a:ext cx="5825100" cy="12348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Clr>
                <a:schemeClr val="accent1"/>
              </a:buClr>
              <a:buSzPts val="4100"/>
              <a:buFont typeface="Trebuchet MS"/>
              <a:buNone/>
              <a:defRPr sz="4100">
                <a:solidFill>
                  <a:schemeClr val="accen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4" name="Google Shape;184;g2484fff7f5b_0_178"/>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rtl="0" algn="r">
              <a:lnSpc>
                <a:spcPct val="100000"/>
              </a:lnSpc>
              <a:spcBef>
                <a:spcPts val="800"/>
              </a:spcBef>
              <a:spcAft>
                <a:spcPts val="0"/>
              </a:spcAft>
              <a:buSzPts val="1100"/>
              <a:buNone/>
              <a:defRPr>
                <a:solidFill>
                  <a:srgbClr val="7F7F7F"/>
                </a:solidFill>
              </a:defRPr>
            </a:lvl1pPr>
            <a:lvl2pPr lvl="1" rtl="0" algn="ctr">
              <a:lnSpc>
                <a:spcPct val="100000"/>
              </a:lnSpc>
              <a:spcBef>
                <a:spcPts val="800"/>
              </a:spcBef>
              <a:spcAft>
                <a:spcPts val="0"/>
              </a:spcAft>
              <a:buSzPts val="1000"/>
              <a:buNone/>
              <a:defRPr>
                <a:solidFill>
                  <a:srgbClr val="888888"/>
                </a:solidFill>
              </a:defRPr>
            </a:lvl2pPr>
            <a:lvl3pPr lvl="2" rtl="0" algn="ctr">
              <a:lnSpc>
                <a:spcPct val="100000"/>
              </a:lnSpc>
              <a:spcBef>
                <a:spcPts val="800"/>
              </a:spcBef>
              <a:spcAft>
                <a:spcPts val="0"/>
              </a:spcAft>
              <a:buSzPts val="800"/>
              <a:buNone/>
              <a:defRPr>
                <a:solidFill>
                  <a:srgbClr val="888888"/>
                </a:solidFill>
              </a:defRPr>
            </a:lvl3pPr>
            <a:lvl4pPr lvl="3" rtl="0" algn="ctr">
              <a:lnSpc>
                <a:spcPct val="100000"/>
              </a:lnSpc>
              <a:spcBef>
                <a:spcPts val="800"/>
              </a:spcBef>
              <a:spcAft>
                <a:spcPts val="0"/>
              </a:spcAft>
              <a:buSzPts val="700"/>
              <a:buNone/>
              <a:defRPr>
                <a:solidFill>
                  <a:srgbClr val="888888"/>
                </a:solidFill>
              </a:defRPr>
            </a:lvl4pPr>
            <a:lvl5pPr lvl="4" rtl="0" algn="ctr">
              <a:lnSpc>
                <a:spcPct val="100000"/>
              </a:lnSpc>
              <a:spcBef>
                <a:spcPts val="800"/>
              </a:spcBef>
              <a:spcAft>
                <a:spcPts val="0"/>
              </a:spcAft>
              <a:buSzPts val="700"/>
              <a:buNone/>
              <a:defRPr>
                <a:solidFill>
                  <a:srgbClr val="888888"/>
                </a:solidFill>
              </a:defRPr>
            </a:lvl5pPr>
            <a:lvl6pPr lvl="5" rtl="0" algn="ctr">
              <a:lnSpc>
                <a:spcPct val="100000"/>
              </a:lnSpc>
              <a:spcBef>
                <a:spcPts val="800"/>
              </a:spcBef>
              <a:spcAft>
                <a:spcPts val="0"/>
              </a:spcAft>
              <a:buSzPts val="700"/>
              <a:buNone/>
              <a:defRPr>
                <a:solidFill>
                  <a:srgbClr val="888888"/>
                </a:solidFill>
              </a:defRPr>
            </a:lvl6pPr>
            <a:lvl7pPr lvl="6" rtl="0" algn="ctr">
              <a:lnSpc>
                <a:spcPct val="100000"/>
              </a:lnSpc>
              <a:spcBef>
                <a:spcPts val="800"/>
              </a:spcBef>
              <a:spcAft>
                <a:spcPts val="0"/>
              </a:spcAft>
              <a:buSzPts val="700"/>
              <a:buNone/>
              <a:defRPr>
                <a:solidFill>
                  <a:srgbClr val="888888"/>
                </a:solidFill>
              </a:defRPr>
            </a:lvl7pPr>
            <a:lvl8pPr lvl="7" rtl="0" algn="ctr">
              <a:lnSpc>
                <a:spcPct val="100000"/>
              </a:lnSpc>
              <a:spcBef>
                <a:spcPts val="800"/>
              </a:spcBef>
              <a:spcAft>
                <a:spcPts val="0"/>
              </a:spcAft>
              <a:buSzPts val="700"/>
              <a:buNone/>
              <a:defRPr>
                <a:solidFill>
                  <a:srgbClr val="888888"/>
                </a:solidFill>
              </a:defRPr>
            </a:lvl8pPr>
            <a:lvl9pPr lvl="8" rtl="0" algn="ctr">
              <a:lnSpc>
                <a:spcPct val="100000"/>
              </a:lnSpc>
              <a:spcBef>
                <a:spcPts val="800"/>
              </a:spcBef>
              <a:spcAft>
                <a:spcPts val="0"/>
              </a:spcAft>
              <a:buSzPts val="700"/>
              <a:buNone/>
              <a:defRPr>
                <a:solidFill>
                  <a:srgbClr val="888888"/>
                </a:solidFill>
              </a:defRPr>
            </a:lvl9pPr>
          </a:lstStyle>
          <a:p/>
        </p:txBody>
      </p:sp>
      <p:sp>
        <p:nvSpPr>
          <p:cNvPr id="185" name="Google Shape;185;g2484fff7f5b_0_17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6" name="Google Shape;186;g2484fff7f5b_0_17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87" name="Google Shape;187;g2484fff7f5b_0_17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88" name="Shape 188"/>
        <p:cNvGrpSpPr/>
        <p:nvPr/>
      </p:nvGrpSpPr>
      <p:grpSpPr>
        <a:xfrm>
          <a:off x="0" y="0"/>
          <a:ext cx="0" cy="0"/>
          <a:chOff x="0" y="0"/>
          <a:chExt cx="0" cy="0"/>
        </a:xfrm>
      </p:grpSpPr>
      <p:sp>
        <p:nvSpPr>
          <p:cNvPr id="189" name="Google Shape;189;g2484fff7f5b_0_195"/>
          <p:cNvSpPr txBox="1"/>
          <p:nvPr>
            <p:ph type="title"/>
          </p:nvPr>
        </p:nvSpPr>
        <p:spPr>
          <a:xfrm>
            <a:off x="311700" y="2150850"/>
            <a:ext cx="8520600" cy="841800"/>
          </a:xfrm>
          <a:prstGeom prst="rect">
            <a:avLst/>
          </a:prstGeom>
          <a:noFill/>
          <a:ln>
            <a:noFill/>
          </a:ln>
        </p:spPr>
        <p:txBody>
          <a:bodyPr anchorCtr="0" anchor="ctr" bIns="34275" lIns="68575" spcFirstLastPara="1" rIns="68575" wrap="square" tIns="3427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90" name="Google Shape;190;g2484fff7f5b_0_195"/>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1" name="Shape 191"/>
        <p:cNvGrpSpPr/>
        <p:nvPr/>
      </p:nvGrpSpPr>
      <p:grpSpPr>
        <a:xfrm>
          <a:off x="0" y="0"/>
          <a:ext cx="0" cy="0"/>
          <a:chOff x="0" y="0"/>
          <a:chExt cx="0" cy="0"/>
        </a:xfrm>
      </p:grpSpPr>
      <p:sp>
        <p:nvSpPr>
          <p:cNvPr id="192" name="Google Shape;192;g2484fff7f5b_0_198"/>
          <p:cNvSpPr txBox="1"/>
          <p:nvPr>
            <p:ph type="title"/>
          </p:nvPr>
        </p:nvSpPr>
        <p:spPr>
          <a:xfrm>
            <a:off x="311700" y="445025"/>
            <a:ext cx="8520600" cy="5727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93" name="Google Shape;193;g2484fff7f5b_0_198"/>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2100" lvl="1" marL="914400" rtl="0" algn="l">
              <a:lnSpc>
                <a:spcPct val="100000"/>
              </a:lnSpc>
              <a:spcBef>
                <a:spcPts val="800"/>
              </a:spcBef>
              <a:spcAft>
                <a:spcPts val="0"/>
              </a:spcAft>
              <a:buSzPts val="1000"/>
              <a:buChar char="►"/>
              <a:defRPr/>
            </a:lvl2pPr>
            <a:lvl3pPr indent="-279400" lvl="2" marL="1371600" rtl="0" algn="l">
              <a:lnSpc>
                <a:spcPct val="100000"/>
              </a:lnSpc>
              <a:spcBef>
                <a:spcPts val="800"/>
              </a:spcBef>
              <a:spcAft>
                <a:spcPts val="0"/>
              </a:spcAft>
              <a:buSzPts val="800"/>
              <a:buChar char="►"/>
              <a:defRPr/>
            </a:lvl3pPr>
            <a:lvl4pPr indent="-273050" lvl="3" marL="1828800" rtl="0" algn="l">
              <a:lnSpc>
                <a:spcPct val="100000"/>
              </a:lnSpc>
              <a:spcBef>
                <a:spcPts val="800"/>
              </a:spcBef>
              <a:spcAft>
                <a:spcPts val="0"/>
              </a:spcAft>
              <a:buSzPts val="700"/>
              <a:buChar char="►"/>
              <a:defRPr/>
            </a:lvl4pPr>
            <a:lvl5pPr indent="-273050" lvl="4" marL="2286000" rtl="0" algn="l">
              <a:lnSpc>
                <a:spcPct val="100000"/>
              </a:lnSpc>
              <a:spcBef>
                <a:spcPts val="800"/>
              </a:spcBef>
              <a:spcAft>
                <a:spcPts val="0"/>
              </a:spcAft>
              <a:buSzPts val="700"/>
              <a:buChar char="►"/>
              <a:defRPr/>
            </a:lvl5pPr>
            <a:lvl6pPr indent="-273050" lvl="5" marL="2743200" rtl="0" algn="l">
              <a:lnSpc>
                <a:spcPct val="100000"/>
              </a:lnSpc>
              <a:spcBef>
                <a:spcPts val="800"/>
              </a:spcBef>
              <a:spcAft>
                <a:spcPts val="0"/>
              </a:spcAft>
              <a:buSzPts val="700"/>
              <a:buChar char="►"/>
              <a:defRPr/>
            </a:lvl6pPr>
            <a:lvl7pPr indent="-273050" lvl="6" marL="3200400" rtl="0" algn="l">
              <a:lnSpc>
                <a:spcPct val="100000"/>
              </a:lnSpc>
              <a:spcBef>
                <a:spcPts val="800"/>
              </a:spcBef>
              <a:spcAft>
                <a:spcPts val="0"/>
              </a:spcAft>
              <a:buSzPts val="700"/>
              <a:buChar char="►"/>
              <a:defRPr/>
            </a:lvl7pPr>
            <a:lvl8pPr indent="-273050" lvl="7" marL="3657600" rtl="0" algn="l">
              <a:lnSpc>
                <a:spcPct val="100000"/>
              </a:lnSpc>
              <a:spcBef>
                <a:spcPts val="800"/>
              </a:spcBef>
              <a:spcAft>
                <a:spcPts val="0"/>
              </a:spcAft>
              <a:buSzPts val="700"/>
              <a:buChar char="►"/>
              <a:defRPr/>
            </a:lvl8pPr>
            <a:lvl9pPr indent="-273050" lvl="8" marL="4114800" rtl="0" algn="l">
              <a:lnSpc>
                <a:spcPct val="100000"/>
              </a:lnSpc>
              <a:spcBef>
                <a:spcPts val="800"/>
              </a:spcBef>
              <a:spcAft>
                <a:spcPts val="0"/>
              </a:spcAft>
              <a:buSzPts val="700"/>
              <a:buChar char="►"/>
              <a:defRPr/>
            </a:lvl9pPr>
          </a:lstStyle>
          <a:p/>
        </p:txBody>
      </p:sp>
      <p:sp>
        <p:nvSpPr>
          <p:cNvPr id="194" name="Google Shape;194;g2484fff7f5b_0_198"/>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95" name="Shape 195"/>
        <p:cNvGrpSpPr/>
        <p:nvPr/>
      </p:nvGrpSpPr>
      <p:grpSpPr>
        <a:xfrm>
          <a:off x="0" y="0"/>
          <a:ext cx="0" cy="0"/>
          <a:chOff x="0" y="0"/>
          <a:chExt cx="0" cy="0"/>
        </a:xfrm>
      </p:grpSpPr>
      <p:sp>
        <p:nvSpPr>
          <p:cNvPr id="196" name="Google Shape;196;g2484fff7f5b_0_202"/>
          <p:cNvSpPr txBox="1"/>
          <p:nvPr>
            <p:ph type="title"/>
          </p:nvPr>
        </p:nvSpPr>
        <p:spPr>
          <a:xfrm>
            <a:off x="490250" y="450150"/>
            <a:ext cx="6367800" cy="40908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97" name="Google Shape;197;g2484fff7f5b_0_202"/>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8" name="Shape 198"/>
        <p:cNvGrpSpPr/>
        <p:nvPr/>
      </p:nvGrpSpPr>
      <p:grpSpPr>
        <a:xfrm>
          <a:off x="0" y="0"/>
          <a:ext cx="0" cy="0"/>
          <a:chOff x="0" y="0"/>
          <a:chExt cx="0" cy="0"/>
        </a:xfrm>
      </p:grpSpPr>
      <p:sp>
        <p:nvSpPr>
          <p:cNvPr id="199" name="Google Shape;199;g2484fff7f5b_0_205"/>
          <p:cNvSpPr txBox="1"/>
          <p:nvPr>
            <p:ph type="title"/>
          </p:nvPr>
        </p:nvSpPr>
        <p:spPr>
          <a:xfrm>
            <a:off x="311700" y="445025"/>
            <a:ext cx="8520600" cy="5727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SzPts val="27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0" name="Google Shape;200;g2484fff7f5b_0_205"/>
          <p:cNvSpPr txBox="1"/>
          <p:nvPr>
            <p:ph idx="1" type="body"/>
          </p:nvPr>
        </p:nvSpPr>
        <p:spPr>
          <a:xfrm>
            <a:off x="311700" y="1152475"/>
            <a:ext cx="3999900" cy="34164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800"/>
              </a:spcBef>
              <a:spcAft>
                <a:spcPts val="0"/>
              </a:spcAft>
              <a:buSzPts val="1400"/>
              <a:buChar char="►"/>
              <a:defRPr sz="1400"/>
            </a:lvl1pPr>
            <a:lvl2pPr indent="-304800" lvl="1" marL="914400" rtl="0" algn="l">
              <a:lnSpc>
                <a:spcPct val="100000"/>
              </a:lnSpc>
              <a:spcBef>
                <a:spcPts val="800"/>
              </a:spcBef>
              <a:spcAft>
                <a:spcPts val="0"/>
              </a:spcAft>
              <a:buSzPts val="1200"/>
              <a:buChar char="►"/>
              <a:defRPr sz="1200"/>
            </a:lvl2pPr>
            <a:lvl3pPr indent="-304800" lvl="2" marL="1371600" rtl="0" algn="l">
              <a:lnSpc>
                <a:spcPct val="100000"/>
              </a:lnSpc>
              <a:spcBef>
                <a:spcPts val="800"/>
              </a:spcBef>
              <a:spcAft>
                <a:spcPts val="0"/>
              </a:spcAft>
              <a:buSzPts val="1200"/>
              <a:buChar char="►"/>
              <a:defRPr sz="1200"/>
            </a:lvl3pPr>
            <a:lvl4pPr indent="-304800" lvl="3" marL="1828800" rtl="0" algn="l">
              <a:lnSpc>
                <a:spcPct val="100000"/>
              </a:lnSpc>
              <a:spcBef>
                <a:spcPts val="800"/>
              </a:spcBef>
              <a:spcAft>
                <a:spcPts val="0"/>
              </a:spcAft>
              <a:buSzPts val="1200"/>
              <a:buChar char="►"/>
              <a:defRPr sz="1200"/>
            </a:lvl4pPr>
            <a:lvl5pPr indent="-304800" lvl="4" marL="2286000" rtl="0" algn="l">
              <a:lnSpc>
                <a:spcPct val="100000"/>
              </a:lnSpc>
              <a:spcBef>
                <a:spcPts val="800"/>
              </a:spcBef>
              <a:spcAft>
                <a:spcPts val="0"/>
              </a:spcAft>
              <a:buSzPts val="1200"/>
              <a:buChar char="►"/>
              <a:defRPr sz="1200"/>
            </a:lvl5pPr>
            <a:lvl6pPr indent="-304800" lvl="5" marL="2743200" rtl="0" algn="l">
              <a:lnSpc>
                <a:spcPct val="100000"/>
              </a:lnSpc>
              <a:spcBef>
                <a:spcPts val="800"/>
              </a:spcBef>
              <a:spcAft>
                <a:spcPts val="0"/>
              </a:spcAft>
              <a:buSzPts val="1200"/>
              <a:buChar char="►"/>
              <a:defRPr sz="1200"/>
            </a:lvl6pPr>
            <a:lvl7pPr indent="-304800" lvl="6" marL="3200400" rtl="0" algn="l">
              <a:lnSpc>
                <a:spcPct val="100000"/>
              </a:lnSpc>
              <a:spcBef>
                <a:spcPts val="800"/>
              </a:spcBef>
              <a:spcAft>
                <a:spcPts val="0"/>
              </a:spcAft>
              <a:buSzPts val="1200"/>
              <a:buChar char="►"/>
              <a:defRPr sz="1200"/>
            </a:lvl7pPr>
            <a:lvl8pPr indent="-304800" lvl="7" marL="3657600" rtl="0" algn="l">
              <a:lnSpc>
                <a:spcPct val="100000"/>
              </a:lnSpc>
              <a:spcBef>
                <a:spcPts val="800"/>
              </a:spcBef>
              <a:spcAft>
                <a:spcPts val="0"/>
              </a:spcAft>
              <a:buSzPts val="1200"/>
              <a:buChar char="►"/>
              <a:defRPr sz="1200"/>
            </a:lvl8pPr>
            <a:lvl9pPr indent="-304800" lvl="8" marL="4114800" rtl="0" algn="l">
              <a:lnSpc>
                <a:spcPct val="100000"/>
              </a:lnSpc>
              <a:spcBef>
                <a:spcPts val="800"/>
              </a:spcBef>
              <a:spcAft>
                <a:spcPts val="0"/>
              </a:spcAft>
              <a:buSzPts val="1200"/>
              <a:buChar char="►"/>
              <a:defRPr sz="1200"/>
            </a:lvl9pPr>
          </a:lstStyle>
          <a:p/>
        </p:txBody>
      </p:sp>
      <p:sp>
        <p:nvSpPr>
          <p:cNvPr id="201" name="Google Shape;201;g2484fff7f5b_0_205"/>
          <p:cNvSpPr txBox="1"/>
          <p:nvPr>
            <p:ph idx="2" type="body"/>
          </p:nvPr>
        </p:nvSpPr>
        <p:spPr>
          <a:xfrm>
            <a:off x="4832400" y="1152475"/>
            <a:ext cx="3999900" cy="3416400"/>
          </a:xfrm>
          <a:prstGeom prst="rect">
            <a:avLst/>
          </a:prstGeom>
          <a:noFill/>
          <a:ln>
            <a:noFill/>
          </a:ln>
        </p:spPr>
        <p:txBody>
          <a:bodyPr anchorCtr="0" anchor="t" bIns="34275" lIns="68575" spcFirstLastPara="1" rIns="68575" wrap="square" tIns="34275">
            <a:normAutofit/>
          </a:bodyPr>
          <a:lstStyle>
            <a:lvl1pPr indent="-317500" lvl="0" marL="457200" rtl="0" algn="l">
              <a:lnSpc>
                <a:spcPct val="100000"/>
              </a:lnSpc>
              <a:spcBef>
                <a:spcPts val="800"/>
              </a:spcBef>
              <a:spcAft>
                <a:spcPts val="0"/>
              </a:spcAft>
              <a:buSzPts val="1400"/>
              <a:buChar char="►"/>
              <a:defRPr sz="1400"/>
            </a:lvl1pPr>
            <a:lvl2pPr indent="-304800" lvl="1" marL="914400" rtl="0" algn="l">
              <a:lnSpc>
                <a:spcPct val="100000"/>
              </a:lnSpc>
              <a:spcBef>
                <a:spcPts val="800"/>
              </a:spcBef>
              <a:spcAft>
                <a:spcPts val="0"/>
              </a:spcAft>
              <a:buSzPts val="1200"/>
              <a:buChar char="►"/>
              <a:defRPr sz="1200"/>
            </a:lvl2pPr>
            <a:lvl3pPr indent="-304800" lvl="2" marL="1371600" rtl="0" algn="l">
              <a:lnSpc>
                <a:spcPct val="100000"/>
              </a:lnSpc>
              <a:spcBef>
                <a:spcPts val="800"/>
              </a:spcBef>
              <a:spcAft>
                <a:spcPts val="0"/>
              </a:spcAft>
              <a:buSzPts val="1200"/>
              <a:buChar char="►"/>
              <a:defRPr sz="1200"/>
            </a:lvl3pPr>
            <a:lvl4pPr indent="-304800" lvl="3" marL="1828800" rtl="0" algn="l">
              <a:lnSpc>
                <a:spcPct val="100000"/>
              </a:lnSpc>
              <a:spcBef>
                <a:spcPts val="800"/>
              </a:spcBef>
              <a:spcAft>
                <a:spcPts val="0"/>
              </a:spcAft>
              <a:buSzPts val="1200"/>
              <a:buChar char="►"/>
              <a:defRPr sz="1200"/>
            </a:lvl4pPr>
            <a:lvl5pPr indent="-304800" lvl="4" marL="2286000" rtl="0" algn="l">
              <a:lnSpc>
                <a:spcPct val="100000"/>
              </a:lnSpc>
              <a:spcBef>
                <a:spcPts val="800"/>
              </a:spcBef>
              <a:spcAft>
                <a:spcPts val="0"/>
              </a:spcAft>
              <a:buSzPts val="1200"/>
              <a:buChar char="►"/>
              <a:defRPr sz="1200"/>
            </a:lvl5pPr>
            <a:lvl6pPr indent="-304800" lvl="5" marL="2743200" rtl="0" algn="l">
              <a:lnSpc>
                <a:spcPct val="100000"/>
              </a:lnSpc>
              <a:spcBef>
                <a:spcPts val="800"/>
              </a:spcBef>
              <a:spcAft>
                <a:spcPts val="0"/>
              </a:spcAft>
              <a:buSzPts val="1200"/>
              <a:buChar char="►"/>
              <a:defRPr sz="1200"/>
            </a:lvl6pPr>
            <a:lvl7pPr indent="-304800" lvl="6" marL="3200400" rtl="0" algn="l">
              <a:lnSpc>
                <a:spcPct val="100000"/>
              </a:lnSpc>
              <a:spcBef>
                <a:spcPts val="800"/>
              </a:spcBef>
              <a:spcAft>
                <a:spcPts val="0"/>
              </a:spcAft>
              <a:buSzPts val="1200"/>
              <a:buChar char="►"/>
              <a:defRPr sz="1200"/>
            </a:lvl7pPr>
            <a:lvl8pPr indent="-304800" lvl="7" marL="3657600" rtl="0" algn="l">
              <a:lnSpc>
                <a:spcPct val="100000"/>
              </a:lnSpc>
              <a:spcBef>
                <a:spcPts val="800"/>
              </a:spcBef>
              <a:spcAft>
                <a:spcPts val="0"/>
              </a:spcAft>
              <a:buSzPts val="1200"/>
              <a:buChar char="►"/>
              <a:defRPr sz="1200"/>
            </a:lvl8pPr>
            <a:lvl9pPr indent="-304800" lvl="8" marL="4114800" rtl="0" algn="l">
              <a:lnSpc>
                <a:spcPct val="100000"/>
              </a:lnSpc>
              <a:spcBef>
                <a:spcPts val="800"/>
              </a:spcBef>
              <a:spcAft>
                <a:spcPts val="0"/>
              </a:spcAft>
              <a:buSzPts val="1200"/>
              <a:buChar char="►"/>
              <a:defRPr sz="1200"/>
            </a:lvl9pPr>
          </a:lstStyle>
          <a:p/>
        </p:txBody>
      </p:sp>
      <p:sp>
        <p:nvSpPr>
          <p:cNvPr id="202" name="Google Shape;202;g2484fff7f5b_0_205"/>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3" name="Shape 203"/>
        <p:cNvGrpSpPr/>
        <p:nvPr/>
      </p:nvGrpSpPr>
      <p:grpSpPr>
        <a:xfrm>
          <a:off x="0" y="0"/>
          <a:ext cx="0" cy="0"/>
          <a:chOff x="0" y="0"/>
          <a:chExt cx="0" cy="0"/>
        </a:xfrm>
      </p:grpSpPr>
      <p:sp>
        <p:nvSpPr>
          <p:cNvPr id="204" name="Google Shape;204;g2484fff7f5b_0_21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5" name="Google Shape;205;g2484fff7f5b_0_21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6" name="Google Shape;206;g2484fff7f5b_0_21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7" name="Shape 207"/>
        <p:cNvGrpSpPr/>
        <p:nvPr/>
      </p:nvGrpSpPr>
      <p:grpSpPr>
        <a:xfrm>
          <a:off x="0" y="0"/>
          <a:ext cx="0" cy="0"/>
          <a:chOff x="0" y="0"/>
          <a:chExt cx="0" cy="0"/>
        </a:xfrm>
      </p:grpSpPr>
      <p:sp>
        <p:nvSpPr>
          <p:cNvPr id="208" name="Google Shape;208;g2484fff7f5b_0_21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2700"/>
              <a:buFont typeface="Trebuchet MS"/>
              <a:buNone/>
              <a:defRPr sz="27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09" name="Google Shape;209;g2484fff7f5b_0_214"/>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10" name="Google Shape;210;g2484fff7f5b_0_2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1" name="Google Shape;211;g2484fff7f5b_0_2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2" name="Google Shape;212;g2484fff7f5b_0_21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3" name="Shape 213"/>
        <p:cNvGrpSpPr/>
        <p:nvPr/>
      </p:nvGrpSpPr>
      <p:grpSpPr>
        <a:xfrm>
          <a:off x="0" y="0"/>
          <a:ext cx="0" cy="0"/>
          <a:chOff x="0" y="0"/>
          <a:chExt cx="0" cy="0"/>
        </a:xfrm>
      </p:grpSpPr>
      <p:sp>
        <p:nvSpPr>
          <p:cNvPr id="214" name="Google Shape;214;g2484fff7f5b_0_220"/>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3000"/>
              <a:buFont typeface="Trebuchet MS"/>
              <a:buNone/>
              <a:defRPr b="0" sz="30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5" name="Google Shape;215;g2484fff7f5b_0_220"/>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200"/>
              <a:buNone/>
              <a:defRPr sz="1500">
                <a:solidFill>
                  <a:srgbClr val="7F7F7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216" name="Google Shape;216;g2484fff7f5b_0_22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7" name="Google Shape;217;g2484fff7f5b_0_22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18" name="Google Shape;218;g2484fff7f5b_0_22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9" name="Shape 219"/>
        <p:cNvGrpSpPr/>
        <p:nvPr/>
      </p:nvGrpSpPr>
      <p:grpSpPr>
        <a:xfrm>
          <a:off x="0" y="0"/>
          <a:ext cx="0" cy="0"/>
          <a:chOff x="0" y="0"/>
          <a:chExt cx="0" cy="0"/>
        </a:xfrm>
      </p:grpSpPr>
      <p:sp>
        <p:nvSpPr>
          <p:cNvPr id="220" name="Google Shape;220;g2484fff7f5b_0_22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1" name="Google Shape;221;g2484fff7f5b_0_226"/>
          <p:cNvSpPr txBox="1"/>
          <p:nvPr>
            <p:ph idx="1" type="body"/>
          </p:nvPr>
        </p:nvSpPr>
        <p:spPr>
          <a:xfrm>
            <a:off x="508001"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22" name="Google Shape;222;g2484fff7f5b_0_226"/>
          <p:cNvSpPr txBox="1"/>
          <p:nvPr>
            <p:ph idx="2" type="body"/>
          </p:nvPr>
        </p:nvSpPr>
        <p:spPr>
          <a:xfrm>
            <a:off x="3817478"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23" name="Google Shape;223;g2484fff7f5b_0_22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4" name="Google Shape;224;g2484fff7f5b_0_22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5" name="Google Shape;225;g2484fff7f5b_0_22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2" name="Shape 42"/>
        <p:cNvGrpSpPr/>
        <p:nvPr/>
      </p:nvGrpSpPr>
      <p:grpSpPr>
        <a:xfrm>
          <a:off x="0" y="0"/>
          <a:ext cx="0" cy="0"/>
          <a:chOff x="0" y="0"/>
          <a:chExt cx="0" cy="0"/>
        </a:xfrm>
      </p:grpSpPr>
      <p:sp>
        <p:nvSpPr>
          <p:cNvPr id="43" name="Google Shape;43;p22"/>
          <p:cNvSpPr txBox="1"/>
          <p:nvPr>
            <p:ph type="title"/>
          </p:nvPr>
        </p:nvSpPr>
        <p:spPr>
          <a:xfrm>
            <a:off x="311700" y="445025"/>
            <a:ext cx="8520600" cy="5727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22"/>
          <p:cNvSpPr txBox="1"/>
          <p:nvPr>
            <p:ph idx="1" type="body"/>
          </p:nvPr>
        </p:nvSpPr>
        <p:spPr>
          <a:xfrm>
            <a:off x="311700" y="1152475"/>
            <a:ext cx="8520600" cy="34164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2100" lvl="1" marL="914400" algn="l">
              <a:lnSpc>
                <a:spcPct val="100000"/>
              </a:lnSpc>
              <a:spcBef>
                <a:spcPts val="800"/>
              </a:spcBef>
              <a:spcAft>
                <a:spcPts val="0"/>
              </a:spcAft>
              <a:buSzPts val="1000"/>
              <a:buChar char="►"/>
              <a:defRPr/>
            </a:lvl2pPr>
            <a:lvl3pPr indent="-279400" lvl="2" marL="1371600" algn="l">
              <a:lnSpc>
                <a:spcPct val="100000"/>
              </a:lnSpc>
              <a:spcBef>
                <a:spcPts val="800"/>
              </a:spcBef>
              <a:spcAft>
                <a:spcPts val="0"/>
              </a:spcAft>
              <a:buSzPts val="800"/>
              <a:buChar char="►"/>
              <a:defRPr/>
            </a:lvl3pPr>
            <a:lvl4pPr indent="-273050" lvl="3" marL="1828800" algn="l">
              <a:lnSpc>
                <a:spcPct val="100000"/>
              </a:lnSpc>
              <a:spcBef>
                <a:spcPts val="800"/>
              </a:spcBef>
              <a:spcAft>
                <a:spcPts val="0"/>
              </a:spcAft>
              <a:buSzPts val="700"/>
              <a:buChar char="►"/>
              <a:defRPr/>
            </a:lvl4pPr>
            <a:lvl5pPr indent="-273050" lvl="4" marL="2286000" algn="l">
              <a:lnSpc>
                <a:spcPct val="100000"/>
              </a:lnSpc>
              <a:spcBef>
                <a:spcPts val="800"/>
              </a:spcBef>
              <a:spcAft>
                <a:spcPts val="0"/>
              </a:spcAft>
              <a:buSzPts val="700"/>
              <a:buChar char="►"/>
              <a:defRPr/>
            </a:lvl5pPr>
            <a:lvl6pPr indent="-273050" lvl="5" marL="2743200" algn="l">
              <a:lnSpc>
                <a:spcPct val="100000"/>
              </a:lnSpc>
              <a:spcBef>
                <a:spcPts val="800"/>
              </a:spcBef>
              <a:spcAft>
                <a:spcPts val="0"/>
              </a:spcAft>
              <a:buSzPts val="700"/>
              <a:buChar char="►"/>
              <a:defRPr/>
            </a:lvl6pPr>
            <a:lvl7pPr indent="-273050" lvl="6" marL="3200400" algn="l">
              <a:lnSpc>
                <a:spcPct val="100000"/>
              </a:lnSpc>
              <a:spcBef>
                <a:spcPts val="800"/>
              </a:spcBef>
              <a:spcAft>
                <a:spcPts val="0"/>
              </a:spcAft>
              <a:buSzPts val="700"/>
              <a:buChar char="►"/>
              <a:defRPr/>
            </a:lvl7pPr>
            <a:lvl8pPr indent="-273050" lvl="7" marL="3657600" algn="l">
              <a:lnSpc>
                <a:spcPct val="100000"/>
              </a:lnSpc>
              <a:spcBef>
                <a:spcPts val="800"/>
              </a:spcBef>
              <a:spcAft>
                <a:spcPts val="0"/>
              </a:spcAft>
              <a:buSzPts val="700"/>
              <a:buChar char="►"/>
              <a:defRPr/>
            </a:lvl8pPr>
            <a:lvl9pPr indent="-273050" lvl="8" marL="4114800" algn="l">
              <a:lnSpc>
                <a:spcPct val="100000"/>
              </a:lnSpc>
              <a:spcBef>
                <a:spcPts val="800"/>
              </a:spcBef>
              <a:spcAft>
                <a:spcPts val="0"/>
              </a:spcAft>
              <a:buSzPts val="700"/>
              <a:buChar char="►"/>
              <a:defRPr/>
            </a:lvl9pPr>
          </a:lstStyle>
          <a:p/>
        </p:txBody>
      </p:sp>
      <p:sp>
        <p:nvSpPr>
          <p:cNvPr id="45" name="Google Shape;45;p22"/>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6" name="Shape 226"/>
        <p:cNvGrpSpPr/>
        <p:nvPr/>
      </p:nvGrpSpPr>
      <p:grpSpPr>
        <a:xfrm>
          <a:off x="0" y="0"/>
          <a:ext cx="0" cy="0"/>
          <a:chOff x="0" y="0"/>
          <a:chExt cx="0" cy="0"/>
        </a:xfrm>
      </p:grpSpPr>
      <p:sp>
        <p:nvSpPr>
          <p:cNvPr id="227" name="Google Shape;227;g2484fff7f5b_0_23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2700"/>
              <a:buFont typeface="Trebuchet MS"/>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28" name="Google Shape;228;g2484fff7f5b_0_233"/>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None/>
              <a:defRPr b="0" sz="1800"/>
            </a:lvl1pPr>
            <a:lvl2pPr indent="-228600" lvl="1" marL="914400" rtl="0" algn="l">
              <a:lnSpc>
                <a:spcPct val="100000"/>
              </a:lnSpc>
              <a:spcBef>
                <a:spcPts val="800"/>
              </a:spcBef>
              <a:spcAft>
                <a:spcPts val="0"/>
              </a:spcAft>
              <a:buSzPts val="1200"/>
              <a:buNone/>
              <a:defRPr b="1" sz="1500"/>
            </a:lvl2pPr>
            <a:lvl3pPr indent="-228600" lvl="2" marL="1371600" rtl="0" algn="l">
              <a:lnSpc>
                <a:spcPct val="100000"/>
              </a:lnSpc>
              <a:spcBef>
                <a:spcPts val="800"/>
              </a:spcBef>
              <a:spcAft>
                <a:spcPts val="0"/>
              </a:spcAft>
              <a:buSzPts val="1100"/>
              <a:buNone/>
              <a:defRPr b="1" sz="1400"/>
            </a:lvl3pPr>
            <a:lvl4pPr indent="-228600" lvl="3" marL="1828800" rtl="0" algn="l">
              <a:lnSpc>
                <a:spcPct val="100000"/>
              </a:lnSpc>
              <a:spcBef>
                <a:spcPts val="800"/>
              </a:spcBef>
              <a:spcAft>
                <a:spcPts val="0"/>
              </a:spcAft>
              <a:buSzPts val="1000"/>
              <a:buNone/>
              <a:defRPr b="1" sz="1200"/>
            </a:lvl4pPr>
            <a:lvl5pPr indent="-228600" lvl="4" marL="2286000" rtl="0" algn="l">
              <a:lnSpc>
                <a:spcPct val="100000"/>
              </a:lnSpc>
              <a:spcBef>
                <a:spcPts val="800"/>
              </a:spcBef>
              <a:spcAft>
                <a:spcPts val="0"/>
              </a:spcAft>
              <a:buSzPts val="1000"/>
              <a:buNone/>
              <a:defRPr b="1" sz="1200"/>
            </a:lvl5pPr>
            <a:lvl6pPr indent="-228600" lvl="5" marL="2743200" rtl="0" algn="l">
              <a:lnSpc>
                <a:spcPct val="100000"/>
              </a:lnSpc>
              <a:spcBef>
                <a:spcPts val="800"/>
              </a:spcBef>
              <a:spcAft>
                <a:spcPts val="0"/>
              </a:spcAft>
              <a:buSzPts val="1000"/>
              <a:buNone/>
              <a:defRPr b="1" sz="1200"/>
            </a:lvl6pPr>
            <a:lvl7pPr indent="-228600" lvl="6" marL="3200400" rtl="0" algn="l">
              <a:lnSpc>
                <a:spcPct val="100000"/>
              </a:lnSpc>
              <a:spcBef>
                <a:spcPts val="800"/>
              </a:spcBef>
              <a:spcAft>
                <a:spcPts val="0"/>
              </a:spcAft>
              <a:buSzPts val="1000"/>
              <a:buNone/>
              <a:defRPr b="1" sz="1200"/>
            </a:lvl7pPr>
            <a:lvl8pPr indent="-228600" lvl="7" marL="3657600" rtl="0" algn="l">
              <a:lnSpc>
                <a:spcPct val="100000"/>
              </a:lnSpc>
              <a:spcBef>
                <a:spcPts val="800"/>
              </a:spcBef>
              <a:spcAft>
                <a:spcPts val="0"/>
              </a:spcAft>
              <a:buSzPts val="1000"/>
              <a:buNone/>
              <a:defRPr b="1" sz="1200"/>
            </a:lvl8pPr>
            <a:lvl9pPr indent="-228600" lvl="8" marL="4114800" rtl="0" algn="l">
              <a:lnSpc>
                <a:spcPct val="100000"/>
              </a:lnSpc>
              <a:spcBef>
                <a:spcPts val="800"/>
              </a:spcBef>
              <a:spcAft>
                <a:spcPts val="0"/>
              </a:spcAft>
              <a:buSzPts val="1000"/>
              <a:buNone/>
              <a:defRPr b="1" sz="1200"/>
            </a:lvl9pPr>
          </a:lstStyle>
          <a:p/>
        </p:txBody>
      </p:sp>
      <p:sp>
        <p:nvSpPr>
          <p:cNvPr id="229" name="Google Shape;229;g2484fff7f5b_0_233"/>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30" name="Google Shape;230;g2484fff7f5b_0_233"/>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None/>
              <a:defRPr b="0" sz="1800"/>
            </a:lvl1pPr>
            <a:lvl2pPr indent="-228600" lvl="1" marL="914400" rtl="0" algn="l">
              <a:lnSpc>
                <a:spcPct val="100000"/>
              </a:lnSpc>
              <a:spcBef>
                <a:spcPts val="800"/>
              </a:spcBef>
              <a:spcAft>
                <a:spcPts val="0"/>
              </a:spcAft>
              <a:buSzPts val="1200"/>
              <a:buNone/>
              <a:defRPr b="1" sz="1500"/>
            </a:lvl2pPr>
            <a:lvl3pPr indent="-228600" lvl="2" marL="1371600" rtl="0" algn="l">
              <a:lnSpc>
                <a:spcPct val="100000"/>
              </a:lnSpc>
              <a:spcBef>
                <a:spcPts val="800"/>
              </a:spcBef>
              <a:spcAft>
                <a:spcPts val="0"/>
              </a:spcAft>
              <a:buSzPts val="1100"/>
              <a:buNone/>
              <a:defRPr b="1" sz="1400"/>
            </a:lvl3pPr>
            <a:lvl4pPr indent="-228600" lvl="3" marL="1828800" rtl="0" algn="l">
              <a:lnSpc>
                <a:spcPct val="100000"/>
              </a:lnSpc>
              <a:spcBef>
                <a:spcPts val="800"/>
              </a:spcBef>
              <a:spcAft>
                <a:spcPts val="0"/>
              </a:spcAft>
              <a:buSzPts val="1000"/>
              <a:buNone/>
              <a:defRPr b="1" sz="1200"/>
            </a:lvl4pPr>
            <a:lvl5pPr indent="-228600" lvl="4" marL="2286000" rtl="0" algn="l">
              <a:lnSpc>
                <a:spcPct val="100000"/>
              </a:lnSpc>
              <a:spcBef>
                <a:spcPts val="800"/>
              </a:spcBef>
              <a:spcAft>
                <a:spcPts val="0"/>
              </a:spcAft>
              <a:buSzPts val="1000"/>
              <a:buNone/>
              <a:defRPr b="1" sz="1200"/>
            </a:lvl5pPr>
            <a:lvl6pPr indent="-228600" lvl="5" marL="2743200" rtl="0" algn="l">
              <a:lnSpc>
                <a:spcPct val="100000"/>
              </a:lnSpc>
              <a:spcBef>
                <a:spcPts val="800"/>
              </a:spcBef>
              <a:spcAft>
                <a:spcPts val="0"/>
              </a:spcAft>
              <a:buSzPts val="1000"/>
              <a:buNone/>
              <a:defRPr b="1" sz="1200"/>
            </a:lvl6pPr>
            <a:lvl7pPr indent="-228600" lvl="6" marL="3200400" rtl="0" algn="l">
              <a:lnSpc>
                <a:spcPct val="100000"/>
              </a:lnSpc>
              <a:spcBef>
                <a:spcPts val="800"/>
              </a:spcBef>
              <a:spcAft>
                <a:spcPts val="0"/>
              </a:spcAft>
              <a:buSzPts val="1000"/>
              <a:buNone/>
              <a:defRPr b="1" sz="1200"/>
            </a:lvl7pPr>
            <a:lvl8pPr indent="-228600" lvl="7" marL="3657600" rtl="0" algn="l">
              <a:lnSpc>
                <a:spcPct val="100000"/>
              </a:lnSpc>
              <a:spcBef>
                <a:spcPts val="800"/>
              </a:spcBef>
              <a:spcAft>
                <a:spcPts val="0"/>
              </a:spcAft>
              <a:buSzPts val="1000"/>
              <a:buNone/>
              <a:defRPr b="1" sz="1200"/>
            </a:lvl8pPr>
            <a:lvl9pPr indent="-228600" lvl="8" marL="4114800" rtl="0" algn="l">
              <a:lnSpc>
                <a:spcPct val="100000"/>
              </a:lnSpc>
              <a:spcBef>
                <a:spcPts val="800"/>
              </a:spcBef>
              <a:spcAft>
                <a:spcPts val="0"/>
              </a:spcAft>
              <a:buSzPts val="1000"/>
              <a:buNone/>
              <a:defRPr b="1" sz="1200"/>
            </a:lvl9pPr>
          </a:lstStyle>
          <a:p/>
        </p:txBody>
      </p:sp>
      <p:sp>
        <p:nvSpPr>
          <p:cNvPr id="231" name="Google Shape;231;g2484fff7f5b_0_233"/>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32" name="Google Shape;232;g2484fff7f5b_0_23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3" name="Google Shape;233;g2484fff7f5b_0_23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4" name="Google Shape;234;g2484fff7f5b_0_23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5" name="Shape 235"/>
        <p:cNvGrpSpPr/>
        <p:nvPr/>
      </p:nvGrpSpPr>
      <p:grpSpPr>
        <a:xfrm>
          <a:off x="0" y="0"/>
          <a:ext cx="0" cy="0"/>
          <a:chOff x="0" y="0"/>
          <a:chExt cx="0" cy="0"/>
        </a:xfrm>
      </p:grpSpPr>
      <p:sp>
        <p:nvSpPr>
          <p:cNvPr id="236" name="Google Shape;236;g2484fff7f5b_0_242"/>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7" name="Google Shape;237;g2484fff7f5b_0_24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8" name="Google Shape;238;g2484fff7f5b_0_24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39" name="Google Shape;239;g2484fff7f5b_0_24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0" name="Shape 240"/>
        <p:cNvGrpSpPr/>
        <p:nvPr/>
      </p:nvGrpSpPr>
      <p:grpSpPr>
        <a:xfrm>
          <a:off x="0" y="0"/>
          <a:ext cx="0" cy="0"/>
          <a:chOff x="0" y="0"/>
          <a:chExt cx="0" cy="0"/>
        </a:xfrm>
      </p:grpSpPr>
      <p:sp>
        <p:nvSpPr>
          <p:cNvPr id="241" name="Google Shape;241;g2484fff7f5b_0_247"/>
          <p:cNvSpPr txBox="1"/>
          <p:nvPr>
            <p:ph type="title"/>
          </p:nvPr>
        </p:nvSpPr>
        <p:spPr>
          <a:xfrm>
            <a:off x="508001" y="1123953"/>
            <a:ext cx="2890800" cy="9588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1500"/>
              <a:buFont typeface="Trebuchet MS"/>
              <a:buNone/>
              <a:defRPr sz="1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2" name="Google Shape;242;g2484fff7f5b_0_247"/>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43" name="Google Shape;243;g2484fff7f5b_0_247"/>
          <p:cNvSpPr txBox="1"/>
          <p:nvPr>
            <p:ph idx="2" type="body"/>
          </p:nvPr>
        </p:nvSpPr>
        <p:spPr>
          <a:xfrm>
            <a:off x="508001"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800"/>
              <a:buNone/>
              <a:defRPr sz="1100"/>
            </a:lvl1pPr>
            <a:lvl2pPr indent="-228600" lvl="1" marL="914400" rtl="0" algn="l">
              <a:lnSpc>
                <a:spcPct val="100000"/>
              </a:lnSpc>
              <a:spcBef>
                <a:spcPts val="800"/>
              </a:spcBef>
              <a:spcAft>
                <a:spcPts val="0"/>
              </a:spcAft>
              <a:buSzPts val="800"/>
              <a:buNone/>
              <a:defRPr sz="1100"/>
            </a:lvl2pPr>
            <a:lvl3pPr indent="-228600" lvl="2" marL="1371600" rtl="0" algn="l">
              <a:lnSpc>
                <a:spcPct val="100000"/>
              </a:lnSpc>
              <a:spcBef>
                <a:spcPts val="800"/>
              </a:spcBef>
              <a:spcAft>
                <a:spcPts val="0"/>
              </a:spcAft>
              <a:buSzPts val="700"/>
              <a:buNone/>
              <a:defRPr sz="900"/>
            </a:lvl3pPr>
            <a:lvl4pPr indent="-228600" lvl="3" marL="1828800" rtl="0" algn="l">
              <a:lnSpc>
                <a:spcPct val="100000"/>
              </a:lnSpc>
              <a:spcBef>
                <a:spcPts val="800"/>
              </a:spcBef>
              <a:spcAft>
                <a:spcPts val="0"/>
              </a:spcAft>
              <a:buSzPts val="600"/>
              <a:buNone/>
              <a:defRPr sz="800"/>
            </a:lvl4pPr>
            <a:lvl5pPr indent="-228600" lvl="4" marL="2286000" rtl="0" algn="l">
              <a:lnSpc>
                <a:spcPct val="100000"/>
              </a:lnSpc>
              <a:spcBef>
                <a:spcPts val="800"/>
              </a:spcBef>
              <a:spcAft>
                <a:spcPts val="0"/>
              </a:spcAft>
              <a:buSzPts val="600"/>
              <a:buNone/>
              <a:defRPr sz="800"/>
            </a:lvl5pPr>
            <a:lvl6pPr indent="-228600" lvl="5" marL="2743200" rtl="0" algn="l">
              <a:lnSpc>
                <a:spcPct val="100000"/>
              </a:lnSpc>
              <a:spcBef>
                <a:spcPts val="800"/>
              </a:spcBef>
              <a:spcAft>
                <a:spcPts val="0"/>
              </a:spcAft>
              <a:buSzPts val="600"/>
              <a:buNone/>
              <a:defRPr sz="800"/>
            </a:lvl6pPr>
            <a:lvl7pPr indent="-228600" lvl="6" marL="3200400" rtl="0" algn="l">
              <a:lnSpc>
                <a:spcPct val="100000"/>
              </a:lnSpc>
              <a:spcBef>
                <a:spcPts val="800"/>
              </a:spcBef>
              <a:spcAft>
                <a:spcPts val="0"/>
              </a:spcAft>
              <a:buSzPts val="600"/>
              <a:buNone/>
              <a:defRPr sz="800"/>
            </a:lvl7pPr>
            <a:lvl8pPr indent="-228600" lvl="7" marL="3657600" rtl="0" algn="l">
              <a:lnSpc>
                <a:spcPct val="100000"/>
              </a:lnSpc>
              <a:spcBef>
                <a:spcPts val="800"/>
              </a:spcBef>
              <a:spcAft>
                <a:spcPts val="0"/>
              </a:spcAft>
              <a:buSzPts val="600"/>
              <a:buNone/>
              <a:defRPr sz="800"/>
            </a:lvl8pPr>
            <a:lvl9pPr indent="-228600" lvl="8" marL="4114800" rtl="0" algn="l">
              <a:lnSpc>
                <a:spcPct val="100000"/>
              </a:lnSpc>
              <a:spcBef>
                <a:spcPts val="800"/>
              </a:spcBef>
              <a:spcAft>
                <a:spcPts val="0"/>
              </a:spcAft>
              <a:buSzPts val="600"/>
              <a:buNone/>
              <a:defRPr sz="800"/>
            </a:lvl9pPr>
          </a:lstStyle>
          <a:p/>
        </p:txBody>
      </p:sp>
      <p:sp>
        <p:nvSpPr>
          <p:cNvPr id="244" name="Google Shape;244;g2484fff7f5b_0_24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5" name="Google Shape;245;g2484fff7f5b_0_24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6" name="Google Shape;246;g2484fff7f5b_0_24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7" name="Shape 247"/>
        <p:cNvGrpSpPr/>
        <p:nvPr/>
      </p:nvGrpSpPr>
      <p:grpSpPr>
        <a:xfrm>
          <a:off x="0" y="0"/>
          <a:ext cx="0" cy="0"/>
          <a:chOff x="0" y="0"/>
          <a:chExt cx="0" cy="0"/>
        </a:xfrm>
      </p:grpSpPr>
      <p:sp>
        <p:nvSpPr>
          <p:cNvPr id="248" name="Google Shape;248;g2484fff7f5b_0_254"/>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1800"/>
              <a:buFont typeface="Trebuchet MS"/>
              <a:buNone/>
              <a:defRPr b="0" sz="18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49" name="Google Shape;249;g2484fff7f5b_0_254"/>
          <p:cNvSpPr/>
          <p:nvPr>
            <p:ph idx="2" type="pic"/>
          </p:nvPr>
        </p:nvSpPr>
        <p:spPr>
          <a:xfrm>
            <a:off x="508000" y="457200"/>
            <a:ext cx="6447600" cy="2884200"/>
          </a:xfrm>
          <a:prstGeom prst="rect">
            <a:avLst/>
          </a:prstGeom>
          <a:noFill/>
          <a:ln>
            <a:noFill/>
          </a:ln>
        </p:spPr>
      </p:sp>
      <p:sp>
        <p:nvSpPr>
          <p:cNvPr id="250" name="Google Shape;250;g2484fff7f5b_0_254"/>
          <p:cNvSpPr txBox="1"/>
          <p:nvPr>
            <p:ph idx="1" type="body"/>
          </p:nvPr>
        </p:nvSpPr>
        <p:spPr>
          <a:xfrm>
            <a:off x="508000" y="4025504"/>
            <a:ext cx="6447600" cy="50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700"/>
              <a:buNone/>
              <a:defRPr sz="900"/>
            </a:lvl1pPr>
            <a:lvl2pPr indent="-228600" lvl="1" marL="914400" rtl="0" algn="l">
              <a:lnSpc>
                <a:spcPct val="100000"/>
              </a:lnSpc>
              <a:spcBef>
                <a:spcPts val="800"/>
              </a:spcBef>
              <a:spcAft>
                <a:spcPts val="0"/>
              </a:spcAft>
              <a:buSzPts val="700"/>
              <a:buNone/>
              <a:defRPr sz="900"/>
            </a:lvl2pPr>
            <a:lvl3pPr indent="-228600" lvl="2" marL="1371600" rtl="0" algn="l">
              <a:lnSpc>
                <a:spcPct val="100000"/>
              </a:lnSpc>
              <a:spcBef>
                <a:spcPts val="800"/>
              </a:spcBef>
              <a:spcAft>
                <a:spcPts val="0"/>
              </a:spcAft>
              <a:buSzPts val="600"/>
              <a:buNone/>
              <a:defRPr sz="800"/>
            </a:lvl3pPr>
            <a:lvl4pPr indent="-228600" lvl="3" marL="1828800" rtl="0" algn="l">
              <a:lnSpc>
                <a:spcPct val="100000"/>
              </a:lnSpc>
              <a:spcBef>
                <a:spcPts val="800"/>
              </a:spcBef>
              <a:spcAft>
                <a:spcPts val="0"/>
              </a:spcAft>
              <a:buSzPts val="500"/>
              <a:buNone/>
              <a:defRPr sz="700"/>
            </a:lvl4pPr>
            <a:lvl5pPr indent="-228600" lvl="4" marL="2286000" rtl="0" algn="l">
              <a:lnSpc>
                <a:spcPct val="100000"/>
              </a:lnSpc>
              <a:spcBef>
                <a:spcPts val="800"/>
              </a:spcBef>
              <a:spcAft>
                <a:spcPts val="0"/>
              </a:spcAft>
              <a:buSzPts val="500"/>
              <a:buNone/>
              <a:defRPr sz="700"/>
            </a:lvl5pPr>
            <a:lvl6pPr indent="-228600" lvl="5" marL="2743200" rtl="0" algn="l">
              <a:lnSpc>
                <a:spcPct val="100000"/>
              </a:lnSpc>
              <a:spcBef>
                <a:spcPts val="800"/>
              </a:spcBef>
              <a:spcAft>
                <a:spcPts val="0"/>
              </a:spcAft>
              <a:buSzPts val="500"/>
              <a:buNone/>
              <a:defRPr sz="700"/>
            </a:lvl6pPr>
            <a:lvl7pPr indent="-228600" lvl="6" marL="3200400" rtl="0" algn="l">
              <a:lnSpc>
                <a:spcPct val="100000"/>
              </a:lnSpc>
              <a:spcBef>
                <a:spcPts val="800"/>
              </a:spcBef>
              <a:spcAft>
                <a:spcPts val="0"/>
              </a:spcAft>
              <a:buSzPts val="500"/>
              <a:buNone/>
              <a:defRPr sz="700"/>
            </a:lvl7pPr>
            <a:lvl8pPr indent="-228600" lvl="7" marL="3657600" rtl="0" algn="l">
              <a:lnSpc>
                <a:spcPct val="100000"/>
              </a:lnSpc>
              <a:spcBef>
                <a:spcPts val="800"/>
              </a:spcBef>
              <a:spcAft>
                <a:spcPts val="0"/>
              </a:spcAft>
              <a:buSzPts val="500"/>
              <a:buNone/>
              <a:defRPr sz="700"/>
            </a:lvl8pPr>
            <a:lvl9pPr indent="-228600" lvl="8" marL="4114800" rtl="0" algn="l">
              <a:lnSpc>
                <a:spcPct val="100000"/>
              </a:lnSpc>
              <a:spcBef>
                <a:spcPts val="800"/>
              </a:spcBef>
              <a:spcAft>
                <a:spcPts val="0"/>
              </a:spcAft>
              <a:buSzPts val="500"/>
              <a:buNone/>
              <a:defRPr sz="700"/>
            </a:lvl9pPr>
          </a:lstStyle>
          <a:p/>
        </p:txBody>
      </p:sp>
      <p:sp>
        <p:nvSpPr>
          <p:cNvPr id="251" name="Google Shape;251;g2484fff7f5b_0_25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2" name="Google Shape;252;g2484fff7f5b_0_25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3" name="Google Shape;253;g2484fff7f5b_0_25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54" name="Shape 254"/>
        <p:cNvGrpSpPr/>
        <p:nvPr/>
      </p:nvGrpSpPr>
      <p:grpSpPr>
        <a:xfrm>
          <a:off x="0" y="0"/>
          <a:ext cx="0" cy="0"/>
          <a:chOff x="0" y="0"/>
          <a:chExt cx="0" cy="0"/>
        </a:xfrm>
      </p:grpSpPr>
      <p:sp>
        <p:nvSpPr>
          <p:cNvPr id="255" name="Google Shape;255;g2484fff7f5b_0_261"/>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6" name="Google Shape;256;g2484fff7f5b_0_261"/>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3F3F3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257" name="Google Shape;257;g2484fff7f5b_0_26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8" name="Google Shape;258;g2484fff7f5b_0_26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59" name="Google Shape;259;g2484fff7f5b_0_26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60" name="Shape 260"/>
        <p:cNvGrpSpPr/>
        <p:nvPr/>
      </p:nvGrpSpPr>
      <p:grpSpPr>
        <a:xfrm>
          <a:off x="0" y="0"/>
          <a:ext cx="0" cy="0"/>
          <a:chOff x="0" y="0"/>
          <a:chExt cx="0" cy="0"/>
        </a:xfrm>
      </p:grpSpPr>
      <p:sp>
        <p:nvSpPr>
          <p:cNvPr id="261" name="Google Shape;261;g2484fff7f5b_0_267"/>
          <p:cNvSpPr txBox="1"/>
          <p:nvPr>
            <p:ph type="title"/>
          </p:nvPr>
        </p:nvSpPr>
        <p:spPr>
          <a:xfrm>
            <a:off x="698501" y="457200"/>
            <a:ext cx="6070500" cy="22671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2" name="Google Shape;262;g2484fff7f5b_0_267"/>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rtl="0" algn="l">
              <a:lnSpc>
                <a:spcPct val="100000"/>
              </a:lnSpc>
              <a:spcBef>
                <a:spcPts val="800"/>
              </a:spcBef>
              <a:spcAft>
                <a:spcPts val="0"/>
              </a:spcAft>
              <a:buSzPts val="1000"/>
              <a:buFont typeface="Trebuchet MS"/>
              <a:buNone/>
              <a:defRPr sz="1200">
                <a:solidFill>
                  <a:srgbClr val="7F7F7F"/>
                </a:solidFill>
              </a:defRPr>
            </a:lvl1pPr>
            <a:lvl2pPr indent="-228600" lvl="1" marL="914400" rtl="0" algn="l">
              <a:lnSpc>
                <a:spcPct val="100000"/>
              </a:lnSpc>
              <a:spcBef>
                <a:spcPts val="800"/>
              </a:spcBef>
              <a:spcAft>
                <a:spcPts val="0"/>
              </a:spcAft>
              <a:buSzPts val="1000"/>
              <a:buFont typeface="Trebuchet MS"/>
              <a:buNone/>
              <a:defRPr/>
            </a:lvl2pPr>
            <a:lvl3pPr indent="-228600" lvl="2" marL="1371600" rtl="0" algn="l">
              <a:lnSpc>
                <a:spcPct val="100000"/>
              </a:lnSpc>
              <a:spcBef>
                <a:spcPts val="800"/>
              </a:spcBef>
              <a:spcAft>
                <a:spcPts val="0"/>
              </a:spcAft>
              <a:buSzPts val="800"/>
              <a:buFont typeface="Trebuchet MS"/>
              <a:buNone/>
              <a:defRPr/>
            </a:lvl3pPr>
            <a:lvl4pPr indent="-228600" lvl="3" marL="1828800" rtl="0" algn="l">
              <a:lnSpc>
                <a:spcPct val="100000"/>
              </a:lnSpc>
              <a:spcBef>
                <a:spcPts val="800"/>
              </a:spcBef>
              <a:spcAft>
                <a:spcPts val="0"/>
              </a:spcAft>
              <a:buSzPts val="700"/>
              <a:buFont typeface="Trebuchet MS"/>
              <a:buNone/>
              <a:defRPr/>
            </a:lvl4pPr>
            <a:lvl5pPr indent="-228600" lvl="4" marL="2286000" rtl="0" algn="l">
              <a:lnSpc>
                <a:spcPct val="100000"/>
              </a:lnSpc>
              <a:spcBef>
                <a:spcPts val="800"/>
              </a:spcBef>
              <a:spcAft>
                <a:spcPts val="0"/>
              </a:spcAft>
              <a:buSzPts val="700"/>
              <a:buFont typeface="Trebuchet MS"/>
              <a:buNone/>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63" name="Google Shape;263;g2484fff7f5b_0_267"/>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3F3F3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264" name="Google Shape;264;g2484fff7f5b_0_26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5" name="Google Shape;265;g2484fff7f5b_0_26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66" name="Google Shape;266;g2484fff7f5b_0_26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267" name="Google Shape;267;g2484fff7f5b_0_267"/>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268" name="Google Shape;268;g2484fff7f5b_0_267"/>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69" name="Shape 269"/>
        <p:cNvGrpSpPr/>
        <p:nvPr/>
      </p:nvGrpSpPr>
      <p:grpSpPr>
        <a:xfrm>
          <a:off x="0" y="0"/>
          <a:ext cx="0" cy="0"/>
          <a:chOff x="0" y="0"/>
          <a:chExt cx="0" cy="0"/>
        </a:xfrm>
      </p:grpSpPr>
      <p:sp>
        <p:nvSpPr>
          <p:cNvPr id="270" name="Google Shape;270;g2484fff7f5b_0_276"/>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1" name="Google Shape;271;g2484fff7f5b_0_276"/>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3F3F3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272" name="Google Shape;272;g2484fff7f5b_0_27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3" name="Google Shape;273;g2484fff7f5b_0_27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4" name="Google Shape;274;g2484fff7f5b_0_27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75" name="Shape 275"/>
        <p:cNvGrpSpPr/>
        <p:nvPr/>
      </p:nvGrpSpPr>
      <p:grpSpPr>
        <a:xfrm>
          <a:off x="0" y="0"/>
          <a:ext cx="0" cy="0"/>
          <a:chOff x="0" y="0"/>
          <a:chExt cx="0" cy="0"/>
        </a:xfrm>
      </p:grpSpPr>
      <p:sp>
        <p:nvSpPr>
          <p:cNvPr id="276" name="Google Shape;276;g2484fff7f5b_0_282"/>
          <p:cNvSpPr txBox="1"/>
          <p:nvPr>
            <p:ph type="title"/>
          </p:nvPr>
        </p:nvSpPr>
        <p:spPr>
          <a:xfrm>
            <a:off x="698501" y="457200"/>
            <a:ext cx="6070500" cy="22671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77" name="Google Shape;277;g2484fff7f5b_0_282"/>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Font typeface="Trebuchet MS"/>
              <a:buNone/>
              <a:defRPr sz="1800">
                <a:solidFill>
                  <a:srgbClr val="3F3F3F"/>
                </a:solidFill>
              </a:defRPr>
            </a:lvl1pPr>
            <a:lvl2pPr indent="-228600" lvl="1" marL="914400" rtl="0" algn="l">
              <a:lnSpc>
                <a:spcPct val="100000"/>
              </a:lnSpc>
              <a:spcBef>
                <a:spcPts val="800"/>
              </a:spcBef>
              <a:spcAft>
                <a:spcPts val="0"/>
              </a:spcAft>
              <a:buSzPts val="1000"/>
              <a:buFont typeface="Trebuchet MS"/>
              <a:buNone/>
              <a:defRPr/>
            </a:lvl2pPr>
            <a:lvl3pPr indent="-228600" lvl="2" marL="1371600" rtl="0" algn="l">
              <a:lnSpc>
                <a:spcPct val="100000"/>
              </a:lnSpc>
              <a:spcBef>
                <a:spcPts val="800"/>
              </a:spcBef>
              <a:spcAft>
                <a:spcPts val="0"/>
              </a:spcAft>
              <a:buSzPts val="800"/>
              <a:buFont typeface="Trebuchet MS"/>
              <a:buNone/>
              <a:defRPr/>
            </a:lvl3pPr>
            <a:lvl4pPr indent="-228600" lvl="3" marL="1828800" rtl="0" algn="l">
              <a:lnSpc>
                <a:spcPct val="100000"/>
              </a:lnSpc>
              <a:spcBef>
                <a:spcPts val="800"/>
              </a:spcBef>
              <a:spcAft>
                <a:spcPts val="0"/>
              </a:spcAft>
              <a:buSzPts val="700"/>
              <a:buFont typeface="Trebuchet MS"/>
              <a:buNone/>
              <a:defRPr/>
            </a:lvl4pPr>
            <a:lvl5pPr indent="-228600" lvl="4" marL="2286000" rtl="0" algn="l">
              <a:lnSpc>
                <a:spcPct val="100000"/>
              </a:lnSpc>
              <a:spcBef>
                <a:spcPts val="800"/>
              </a:spcBef>
              <a:spcAft>
                <a:spcPts val="0"/>
              </a:spcAft>
              <a:buSzPts val="700"/>
              <a:buFont typeface="Trebuchet MS"/>
              <a:buNone/>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78" name="Google Shape;278;g2484fff7f5b_0_282"/>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7F7F7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279" name="Google Shape;279;g2484fff7f5b_0_28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0" name="Google Shape;280;g2484fff7f5b_0_28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1" name="Google Shape;281;g2484fff7f5b_0_28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g2484fff7f5b_0_282"/>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283" name="Google Shape;283;g2484fff7f5b_0_282"/>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84" name="Shape 284"/>
        <p:cNvGrpSpPr/>
        <p:nvPr/>
      </p:nvGrpSpPr>
      <p:grpSpPr>
        <a:xfrm>
          <a:off x="0" y="0"/>
          <a:ext cx="0" cy="0"/>
          <a:chOff x="0" y="0"/>
          <a:chExt cx="0" cy="0"/>
        </a:xfrm>
      </p:grpSpPr>
      <p:sp>
        <p:nvSpPr>
          <p:cNvPr id="285" name="Google Shape;285;g2484fff7f5b_0_291"/>
          <p:cNvSpPr txBox="1"/>
          <p:nvPr>
            <p:ph type="title"/>
          </p:nvPr>
        </p:nvSpPr>
        <p:spPr>
          <a:xfrm>
            <a:off x="514349" y="457200"/>
            <a:ext cx="6441300" cy="22671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3300"/>
              <a:buFont typeface="Trebuchet MS"/>
              <a:buNone/>
              <a:defRPr b="0" sz="33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6" name="Google Shape;286;g2484fff7f5b_0_291"/>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800"/>
              </a:spcBef>
              <a:spcAft>
                <a:spcPts val="0"/>
              </a:spcAft>
              <a:buSzPts val="1400"/>
              <a:buFont typeface="Trebuchet MS"/>
              <a:buNone/>
              <a:defRPr sz="1800">
                <a:solidFill>
                  <a:schemeClr val="accent1"/>
                </a:solidFill>
              </a:defRPr>
            </a:lvl1pPr>
            <a:lvl2pPr indent="-228600" lvl="1" marL="914400" rtl="0" algn="l">
              <a:lnSpc>
                <a:spcPct val="100000"/>
              </a:lnSpc>
              <a:spcBef>
                <a:spcPts val="800"/>
              </a:spcBef>
              <a:spcAft>
                <a:spcPts val="0"/>
              </a:spcAft>
              <a:buSzPts val="1000"/>
              <a:buFont typeface="Trebuchet MS"/>
              <a:buNone/>
              <a:defRPr/>
            </a:lvl2pPr>
            <a:lvl3pPr indent="-228600" lvl="2" marL="1371600" rtl="0" algn="l">
              <a:lnSpc>
                <a:spcPct val="100000"/>
              </a:lnSpc>
              <a:spcBef>
                <a:spcPts val="800"/>
              </a:spcBef>
              <a:spcAft>
                <a:spcPts val="0"/>
              </a:spcAft>
              <a:buSzPts val="800"/>
              <a:buFont typeface="Trebuchet MS"/>
              <a:buNone/>
              <a:defRPr/>
            </a:lvl3pPr>
            <a:lvl4pPr indent="-228600" lvl="3" marL="1828800" rtl="0" algn="l">
              <a:lnSpc>
                <a:spcPct val="100000"/>
              </a:lnSpc>
              <a:spcBef>
                <a:spcPts val="800"/>
              </a:spcBef>
              <a:spcAft>
                <a:spcPts val="0"/>
              </a:spcAft>
              <a:buSzPts val="700"/>
              <a:buFont typeface="Trebuchet MS"/>
              <a:buNone/>
              <a:defRPr/>
            </a:lvl4pPr>
            <a:lvl5pPr indent="-228600" lvl="4" marL="2286000" rtl="0" algn="l">
              <a:lnSpc>
                <a:spcPct val="100000"/>
              </a:lnSpc>
              <a:spcBef>
                <a:spcPts val="800"/>
              </a:spcBef>
              <a:spcAft>
                <a:spcPts val="0"/>
              </a:spcAft>
              <a:buSzPts val="700"/>
              <a:buFont typeface="Trebuchet MS"/>
              <a:buNone/>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87" name="Google Shape;287;g2484fff7f5b_0_291"/>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800"/>
              </a:spcBef>
              <a:spcAft>
                <a:spcPts val="0"/>
              </a:spcAft>
              <a:buSzPts val="1100"/>
              <a:buNone/>
              <a:defRPr sz="1400">
                <a:solidFill>
                  <a:srgbClr val="7F7F7F"/>
                </a:solidFill>
              </a:defRPr>
            </a:lvl1pPr>
            <a:lvl2pPr indent="-228600" lvl="1" marL="914400" rtl="0" algn="l">
              <a:lnSpc>
                <a:spcPct val="100000"/>
              </a:lnSpc>
              <a:spcBef>
                <a:spcPts val="800"/>
              </a:spcBef>
              <a:spcAft>
                <a:spcPts val="0"/>
              </a:spcAft>
              <a:buSzPts val="1100"/>
              <a:buNone/>
              <a:defRPr sz="1400">
                <a:solidFill>
                  <a:srgbClr val="888888"/>
                </a:solidFill>
              </a:defRPr>
            </a:lvl2pPr>
            <a:lvl3pPr indent="-228600" lvl="2" marL="1371600" rtl="0" algn="l">
              <a:lnSpc>
                <a:spcPct val="100000"/>
              </a:lnSpc>
              <a:spcBef>
                <a:spcPts val="800"/>
              </a:spcBef>
              <a:spcAft>
                <a:spcPts val="0"/>
              </a:spcAft>
              <a:buSzPts val="1000"/>
              <a:buNone/>
              <a:defRPr sz="1200">
                <a:solidFill>
                  <a:srgbClr val="888888"/>
                </a:solidFill>
              </a:defRPr>
            </a:lvl3pPr>
            <a:lvl4pPr indent="-228600" lvl="3" marL="1828800" rtl="0" algn="l">
              <a:lnSpc>
                <a:spcPct val="100000"/>
              </a:lnSpc>
              <a:spcBef>
                <a:spcPts val="800"/>
              </a:spcBef>
              <a:spcAft>
                <a:spcPts val="0"/>
              </a:spcAft>
              <a:buSzPts val="800"/>
              <a:buNone/>
              <a:defRPr sz="1100">
                <a:solidFill>
                  <a:srgbClr val="888888"/>
                </a:solidFill>
              </a:defRPr>
            </a:lvl4pPr>
            <a:lvl5pPr indent="-228600" lvl="4" marL="2286000" rtl="0" algn="l">
              <a:lnSpc>
                <a:spcPct val="100000"/>
              </a:lnSpc>
              <a:spcBef>
                <a:spcPts val="800"/>
              </a:spcBef>
              <a:spcAft>
                <a:spcPts val="0"/>
              </a:spcAft>
              <a:buSzPts val="800"/>
              <a:buNone/>
              <a:defRPr sz="1100">
                <a:solidFill>
                  <a:srgbClr val="888888"/>
                </a:solidFill>
              </a:defRPr>
            </a:lvl5pPr>
            <a:lvl6pPr indent="-228600" lvl="5" marL="2743200" rtl="0" algn="l">
              <a:lnSpc>
                <a:spcPct val="100000"/>
              </a:lnSpc>
              <a:spcBef>
                <a:spcPts val="800"/>
              </a:spcBef>
              <a:spcAft>
                <a:spcPts val="0"/>
              </a:spcAft>
              <a:buSzPts val="800"/>
              <a:buNone/>
              <a:defRPr sz="1100">
                <a:solidFill>
                  <a:srgbClr val="888888"/>
                </a:solidFill>
              </a:defRPr>
            </a:lvl6pPr>
            <a:lvl7pPr indent="-228600" lvl="6" marL="3200400" rtl="0" algn="l">
              <a:lnSpc>
                <a:spcPct val="100000"/>
              </a:lnSpc>
              <a:spcBef>
                <a:spcPts val="800"/>
              </a:spcBef>
              <a:spcAft>
                <a:spcPts val="0"/>
              </a:spcAft>
              <a:buSzPts val="800"/>
              <a:buNone/>
              <a:defRPr sz="1100">
                <a:solidFill>
                  <a:srgbClr val="888888"/>
                </a:solidFill>
              </a:defRPr>
            </a:lvl7pPr>
            <a:lvl8pPr indent="-228600" lvl="7" marL="3657600" rtl="0" algn="l">
              <a:lnSpc>
                <a:spcPct val="100000"/>
              </a:lnSpc>
              <a:spcBef>
                <a:spcPts val="800"/>
              </a:spcBef>
              <a:spcAft>
                <a:spcPts val="0"/>
              </a:spcAft>
              <a:buSzPts val="800"/>
              <a:buNone/>
              <a:defRPr sz="1100">
                <a:solidFill>
                  <a:srgbClr val="888888"/>
                </a:solidFill>
              </a:defRPr>
            </a:lvl8pPr>
            <a:lvl9pPr indent="-228600" lvl="8" marL="4114800" rtl="0" algn="l">
              <a:lnSpc>
                <a:spcPct val="100000"/>
              </a:lnSpc>
              <a:spcBef>
                <a:spcPts val="800"/>
              </a:spcBef>
              <a:spcAft>
                <a:spcPts val="0"/>
              </a:spcAft>
              <a:buSzPts val="800"/>
              <a:buNone/>
              <a:defRPr sz="1100">
                <a:solidFill>
                  <a:srgbClr val="888888"/>
                </a:solidFill>
              </a:defRPr>
            </a:lvl9pPr>
          </a:lstStyle>
          <a:p/>
        </p:txBody>
      </p:sp>
      <p:sp>
        <p:nvSpPr>
          <p:cNvPr id="288" name="Google Shape;288;g2484fff7f5b_0_29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89" name="Google Shape;289;g2484fff7f5b_0_29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0" name="Google Shape;290;g2484fff7f5b_0_29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1" name="Shape 291"/>
        <p:cNvGrpSpPr/>
        <p:nvPr/>
      </p:nvGrpSpPr>
      <p:grpSpPr>
        <a:xfrm>
          <a:off x="0" y="0"/>
          <a:ext cx="0" cy="0"/>
          <a:chOff x="0" y="0"/>
          <a:chExt cx="0" cy="0"/>
        </a:xfrm>
      </p:grpSpPr>
      <p:sp>
        <p:nvSpPr>
          <p:cNvPr id="292" name="Google Shape;292;g2484fff7f5b_0_29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3" name="Google Shape;293;g2484fff7f5b_0_298"/>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294" name="Google Shape;294;g2484fff7f5b_0_29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5" name="Google Shape;295;g2484fff7f5b_0_29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6" name="Google Shape;296;g2484fff7f5b_0_29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23"/>
          <p:cNvSpPr txBox="1"/>
          <p:nvPr>
            <p:ph type="title"/>
          </p:nvPr>
        </p:nvSpPr>
        <p:spPr>
          <a:xfrm>
            <a:off x="490250" y="450150"/>
            <a:ext cx="6367800" cy="40908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8" name="Google Shape;48;p23"/>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7" name="Shape 297"/>
        <p:cNvGrpSpPr/>
        <p:nvPr/>
      </p:nvGrpSpPr>
      <p:grpSpPr>
        <a:xfrm>
          <a:off x="0" y="0"/>
          <a:ext cx="0" cy="0"/>
          <a:chOff x="0" y="0"/>
          <a:chExt cx="0" cy="0"/>
        </a:xfrm>
      </p:grpSpPr>
      <p:sp>
        <p:nvSpPr>
          <p:cNvPr id="298" name="Google Shape;298;g2484fff7f5b_0_304"/>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rtl="0" algn="l">
              <a:lnSpc>
                <a:spcPct val="100000"/>
              </a:lnSpc>
              <a:spcBef>
                <a:spcPts val="0"/>
              </a:spcBef>
              <a:spcAft>
                <a:spcPts val="0"/>
              </a:spcAft>
              <a:buClr>
                <a:schemeClr val="accent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299" name="Google Shape;299;g2484fff7f5b_0_304"/>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rtl="0" algn="l">
              <a:lnSpc>
                <a:spcPct val="100000"/>
              </a:lnSpc>
              <a:spcBef>
                <a:spcPts val="800"/>
              </a:spcBef>
              <a:spcAft>
                <a:spcPts val="0"/>
              </a:spcAft>
              <a:buSzPts val="1100"/>
              <a:buChar char="►"/>
              <a:defRPr/>
            </a:lvl1pPr>
            <a:lvl2pPr indent="-298450" lvl="1" marL="914400" rtl="0" algn="l">
              <a:lnSpc>
                <a:spcPct val="100000"/>
              </a:lnSpc>
              <a:spcBef>
                <a:spcPts val="800"/>
              </a:spcBef>
              <a:spcAft>
                <a:spcPts val="0"/>
              </a:spcAft>
              <a:buSzPts val="1100"/>
              <a:buChar char="►"/>
              <a:defRPr/>
            </a:lvl2pPr>
            <a:lvl3pPr indent="-298450" lvl="2" marL="1371600" rtl="0" algn="l">
              <a:lnSpc>
                <a:spcPct val="100000"/>
              </a:lnSpc>
              <a:spcBef>
                <a:spcPts val="800"/>
              </a:spcBef>
              <a:spcAft>
                <a:spcPts val="0"/>
              </a:spcAft>
              <a:buSzPts val="1100"/>
              <a:buChar char="►"/>
              <a:defRPr/>
            </a:lvl3pPr>
            <a:lvl4pPr indent="-298450" lvl="3" marL="1828800" rtl="0" algn="l">
              <a:lnSpc>
                <a:spcPct val="100000"/>
              </a:lnSpc>
              <a:spcBef>
                <a:spcPts val="800"/>
              </a:spcBef>
              <a:spcAft>
                <a:spcPts val="0"/>
              </a:spcAft>
              <a:buSzPts val="1100"/>
              <a:buChar char="►"/>
              <a:defRPr/>
            </a:lvl4pPr>
            <a:lvl5pPr indent="-298450" lvl="4" marL="2286000" rtl="0" algn="l">
              <a:lnSpc>
                <a:spcPct val="100000"/>
              </a:lnSpc>
              <a:spcBef>
                <a:spcPts val="800"/>
              </a:spcBef>
              <a:spcAft>
                <a:spcPts val="0"/>
              </a:spcAft>
              <a:buSzPts val="1100"/>
              <a:buChar char="►"/>
              <a:defRPr/>
            </a:lvl5pPr>
            <a:lvl6pPr indent="-298450" lvl="5" marL="2743200" rtl="0" algn="l">
              <a:lnSpc>
                <a:spcPct val="100000"/>
              </a:lnSpc>
              <a:spcBef>
                <a:spcPts val="800"/>
              </a:spcBef>
              <a:spcAft>
                <a:spcPts val="0"/>
              </a:spcAft>
              <a:buSzPts val="1100"/>
              <a:buChar char="►"/>
              <a:defRPr/>
            </a:lvl6pPr>
            <a:lvl7pPr indent="-298450" lvl="6" marL="3200400" rtl="0" algn="l">
              <a:lnSpc>
                <a:spcPct val="100000"/>
              </a:lnSpc>
              <a:spcBef>
                <a:spcPts val="800"/>
              </a:spcBef>
              <a:spcAft>
                <a:spcPts val="0"/>
              </a:spcAft>
              <a:buSzPts val="1100"/>
              <a:buChar char="►"/>
              <a:defRPr/>
            </a:lvl7pPr>
            <a:lvl8pPr indent="-298450" lvl="7" marL="3657600" rtl="0" algn="l">
              <a:lnSpc>
                <a:spcPct val="100000"/>
              </a:lnSpc>
              <a:spcBef>
                <a:spcPts val="800"/>
              </a:spcBef>
              <a:spcAft>
                <a:spcPts val="0"/>
              </a:spcAft>
              <a:buSzPts val="1100"/>
              <a:buChar char="►"/>
              <a:defRPr/>
            </a:lvl8pPr>
            <a:lvl9pPr indent="-298450" lvl="8" marL="4114800" rtl="0" algn="l">
              <a:lnSpc>
                <a:spcPct val="100000"/>
              </a:lnSpc>
              <a:spcBef>
                <a:spcPts val="800"/>
              </a:spcBef>
              <a:spcAft>
                <a:spcPts val="0"/>
              </a:spcAft>
              <a:buSzPts val="1100"/>
              <a:buChar char="►"/>
              <a:defRPr/>
            </a:lvl9pPr>
          </a:lstStyle>
          <a:p/>
        </p:txBody>
      </p:sp>
      <p:sp>
        <p:nvSpPr>
          <p:cNvPr id="300" name="Google Shape;300;g2484fff7f5b_0_30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01" name="Google Shape;301;g2484fff7f5b_0_30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302" name="Google Shape;302;g2484fff7f5b_0_30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 name="Shape 49"/>
        <p:cNvGrpSpPr/>
        <p:nvPr/>
      </p:nvGrpSpPr>
      <p:grpSpPr>
        <a:xfrm>
          <a:off x="0" y="0"/>
          <a:ext cx="0" cy="0"/>
          <a:chOff x="0" y="0"/>
          <a:chExt cx="0" cy="0"/>
        </a:xfrm>
      </p:grpSpPr>
      <p:sp>
        <p:nvSpPr>
          <p:cNvPr id="50" name="Google Shape;50;p24"/>
          <p:cNvSpPr txBox="1"/>
          <p:nvPr>
            <p:ph type="title"/>
          </p:nvPr>
        </p:nvSpPr>
        <p:spPr>
          <a:xfrm>
            <a:off x="311700" y="445025"/>
            <a:ext cx="8520600" cy="5727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SzPts val="27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24"/>
          <p:cNvSpPr txBox="1"/>
          <p:nvPr>
            <p:ph idx="1" type="body"/>
          </p:nvPr>
        </p:nvSpPr>
        <p:spPr>
          <a:xfrm>
            <a:off x="311700" y="1152475"/>
            <a:ext cx="3999900" cy="34164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sz="1400"/>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0"/>
              </a:spcAft>
              <a:buSzPts val="1200"/>
              <a:buChar char="►"/>
              <a:defRPr sz="1200"/>
            </a:lvl9pPr>
          </a:lstStyle>
          <a:p/>
        </p:txBody>
      </p:sp>
      <p:sp>
        <p:nvSpPr>
          <p:cNvPr id="52" name="Google Shape;52;p24"/>
          <p:cNvSpPr txBox="1"/>
          <p:nvPr>
            <p:ph idx="2" type="body"/>
          </p:nvPr>
        </p:nvSpPr>
        <p:spPr>
          <a:xfrm>
            <a:off x="4832400" y="1152475"/>
            <a:ext cx="3999900" cy="34164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sz="1400"/>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0"/>
              </a:spcAft>
              <a:buSzPts val="1200"/>
              <a:buChar char="►"/>
              <a:defRPr sz="1200"/>
            </a:lvl9pPr>
          </a:lstStyle>
          <a:p/>
        </p:txBody>
      </p:sp>
      <p:sp>
        <p:nvSpPr>
          <p:cNvPr id="53" name="Google Shape;53;p24"/>
          <p:cNvSpPr txBox="1"/>
          <p:nvPr>
            <p:ph idx="12" type="sldNum"/>
          </p:nvPr>
        </p:nvSpPr>
        <p:spPr>
          <a:xfrm>
            <a:off x="8472458" y="4663217"/>
            <a:ext cx="548700" cy="39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2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2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26"/>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26"/>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61" name="Google Shape;61;p2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2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2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27"/>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27"/>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67" name="Google Shape;67;p2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2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2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2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28"/>
          <p:cNvSpPr txBox="1"/>
          <p:nvPr>
            <p:ph idx="1" type="body"/>
          </p:nvPr>
        </p:nvSpPr>
        <p:spPr>
          <a:xfrm>
            <a:off x="508001"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73" name="Google Shape;73;p28"/>
          <p:cNvSpPr txBox="1"/>
          <p:nvPr>
            <p:ph idx="2" type="body"/>
          </p:nvPr>
        </p:nvSpPr>
        <p:spPr>
          <a:xfrm>
            <a:off x="3817478"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74" name="Google Shape;74;p2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2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2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0.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21" Type="http://schemas.openxmlformats.org/officeDocument/2006/relationships/theme" Target="../theme/theme1.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5" Type="http://schemas.openxmlformats.org/officeDocument/2006/relationships/slideLayout" Target="../slideLayouts/slideLayout25.xml"/><Relationship Id="rId19" Type="http://schemas.openxmlformats.org/officeDocument/2006/relationships/slideLayout" Target="../slideLayouts/slideLayout39.xml"/><Relationship Id="rId6" Type="http://schemas.openxmlformats.org/officeDocument/2006/relationships/slideLayout" Target="../slideLayouts/slideLayout26.xml"/><Relationship Id="rId18" Type="http://schemas.openxmlformats.org/officeDocument/2006/relationships/slideLayout" Target="../slideLayouts/slideLayout38.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9"/>
          <p:cNvGrpSpPr/>
          <p:nvPr/>
        </p:nvGrpSpPr>
        <p:grpSpPr>
          <a:xfrm>
            <a:off x="0" y="-6350"/>
            <a:ext cx="9144100" cy="5149935"/>
            <a:chOff x="0" y="-8467"/>
            <a:chExt cx="12192133" cy="6866580"/>
          </a:xfrm>
        </p:grpSpPr>
        <p:cxnSp>
          <p:nvCxnSpPr>
            <p:cNvPr id="7" name="Google Shape;7;p1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9"/>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019"/>
              </a:schemeClr>
            </a:solidFill>
            <a:ln>
              <a:noFill/>
            </a:ln>
          </p:spPr>
        </p:sp>
        <p:sp>
          <p:nvSpPr>
            <p:cNvPr id="10" name="Google Shape;10;p19"/>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9"/>
            <p:cNvSpPr/>
            <p:nvPr/>
          </p:nvSpPr>
          <p:spPr>
            <a:xfrm>
              <a:off x="8932333" y="3048000"/>
              <a:ext cx="3259800" cy="3810000"/>
            </a:xfrm>
            <a:prstGeom prst="triangle">
              <a:avLst>
                <a:gd fmla="val 100000" name="adj"/>
              </a:avLst>
            </a:prstGeom>
            <a:solidFill>
              <a:schemeClr val="accent2">
                <a:alpha val="7098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9"/>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019"/>
              </a:srgbClr>
            </a:solidFill>
            <a:ln>
              <a:noFill/>
            </a:ln>
          </p:spPr>
        </p:sp>
        <p:sp>
          <p:nvSpPr>
            <p:cNvPr id="13" name="Google Shape;13;p19"/>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019"/>
              </a:srgbClr>
            </a:solidFill>
            <a:ln>
              <a:noFill/>
            </a:ln>
          </p:spPr>
        </p:sp>
        <p:sp>
          <p:nvSpPr>
            <p:cNvPr id="14" name="Google Shape;14;p19"/>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3921"/>
              </a:schemeClr>
            </a:solidFill>
            <a:ln>
              <a:noFill/>
            </a:ln>
          </p:spPr>
        </p:sp>
        <p:sp>
          <p:nvSpPr>
            <p:cNvPr id="15" name="Google Shape;15;p19"/>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9"/>
            <p:cNvSpPr/>
            <p:nvPr/>
          </p:nvSpPr>
          <p:spPr>
            <a:xfrm>
              <a:off x="0" y="4013200"/>
              <a:ext cx="448800" cy="2844900"/>
            </a:xfrm>
            <a:prstGeom prst="triangle">
              <a:avLst>
                <a:gd fmla="val 0" name="adj"/>
              </a:avLst>
            </a:prstGeom>
            <a:solidFill>
              <a:schemeClr val="accent1">
                <a:alpha val="8392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9"/>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8" name="Google Shape;18;p19"/>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grpSp>
        <p:nvGrpSpPr>
          <p:cNvPr id="155" name="Google Shape;155;g2484fff7f5b_0_161"/>
          <p:cNvGrpSpPr/>
          <p:nvPr/>
        </p:nvGrpSpPr>
        <p:grpSpPr>
          <a:xfrm>
            <a:off x="0" y="-6350"/>
            <a:ext cx="9144100" cy="5149935"/>
            <a:chOff x="0" y="-8467"/>
            <a:chExt cx="12192133" cy="6866580"/>
          </a:xfrm>
        </p:grpSpPr>
        <p:cxnSp>
          <p:nvCxnSpPr>
            <p:cNvPr id="156" name="Google Shape;156;g2484fff7f5b_0_16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57" name="Google Shape;157;g2484fff7f5b_0_161"/>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158" name="Google Shape;158;g2484fff7f5b_0_16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09"/>
              </a:schemeClr>
            </a:solidFill>
            <a:ln>
              <a:noFill/>
            </a:ln>
          </p:spPr>
        </p:sp>
        <p:sp>
          <p:nvSpPr>
            <p:cNvPr id="159" name="Google Shape;159;g2484fff7f5b_0_161"/>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0" name="Google Shape;160;g2484fff7f5b_0_161"/>
            <p:cNvSpPr/>
            <p:nvPr/>
          </p:nvSpPr>
          <p:spPr>
            <a:xfrm>
              <a:off x="8932333" y="3048000"/>
              <a:ext cx="3259800" cy="3810000"/>
            </a:xfrm>
            <a:prstGeom prst="triangle">
              <a:avLst>
                <a:gd fmla="val 100000" name="adj"/>
              </a:avLst>
            </a:prstGeom>
            <a:solidFill>
              <a:schemeClr val="accent2">
                <a:alpha val="7137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g2484fff7f5b_0_161"/>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410"/>
              </a:srgbClr>
            </a:solidFill>
            <a:ln>
              <a:noFill/>
            </a:ln>
          </p:spPr>
        </p:sp>
        <p:sp>
          <p:nvSpPr>
            <p:cNvPr id="162" name="Google Shape;162;g2484fff7f5b_0_161"/>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410"/>
              </a:srgbClr>
            </a:solidFill>
            <a:ln>
              <a:noFill/>
            </a:ln>
          </p:spPr>
        </p:sp>
        <p:sp>
          <p:nvSpPr>
            <p:cNvPr id="163" name="Google Shape;163;g2484fff7f5b_0_161"/>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0"/>
              </a:schemeClr>
            </a:solidFill>
            <a:ln>
              <a:noFill/>
            </a:ln>
          </p:spPr>
        </p:sp>
        <p:sp>
          <p:nvSpPr>
            <p:cNvPr id="164" name="Google Shape;164;g2484fff7f5b_0_161"/>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484fff7f5b_0_161"/>
            <p:cNvSpPr/>
            <p:nvPr/>
          </p:nvSpPr>
          <p:spPr>
            <a:xfrm>
              <a:off x="0" y="4013200"/>
              <a:ext cx="448800" cy="2844900"/>
            </a:xfrm>
            <a:prstGeom prst="triangle">
              <a:avLst>
                <a:gd fmla="val 0" name="adj"/>
              </a:avLst>
            </a:prstGeom>
            <a:solidFill>
              <a:schemeClr val="accent1">
                <a:alpha val="8431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g2484fff7f5b_0_16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67" name="Google Shape;167;g2484fff7f5b_0_16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68" name="Google Shape;168;g2484fff7f5b_0_16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169" name="Google Shape;169;g2484fff7f5b_0_16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170" name="Google Shape;170;g2484fff7f5b_0_16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12.jp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cfilt.iitb.ac.in/MobileMarathiWordnet/menglish_version.ph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
          <p:cNvSpPr txBox="1"/>
          <p:nvPr>
            <p:ph type="ctrTitle"/>
          </p:nvPr>
        </p:nvSpPr>
        <p:spPr>
          <a:xfrm>
            <a:off x="390525" y="280275"/>
            <a:ext cx="8222100" cy="9336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4100"/>
              <a:buNone/>
            </a:pPr>
            <a:r>
              <a:rPr b="1" i="1" lang="en">
                <a:solidFill>
                  <a:schemeClr val="dk1"/>
                </a:solidFill>
                <a:latin typeface="Times New Roman"/>
                <a:ea typeface="Times New Roman"/>
                <a:cs typeface="Times New Roman"/>
                <a:sym typeface="Times New Roman"/>
              </a:rPr>
              <a:t>Anvayartha</a:t>
            </a:r>
            <a:r>
              <a:rPr b="1" lang="en">
                <a:solidFill>
                  <a:schemeClr val="dk1"/>
                </a:solidFill>
                <a:latin typeface="Times New Roman"/>
                <a:ea typeface="Times New Roman"/>
                <a:cs typeface="Times New Roman"/>
                <a:sym typeface="Times New Roman"/>
              </a:rPr>
              <a:t> (अन्वयार्थ )</a:t>
            </a:r>
            <a:endParaRPr>
              <a:solidFill>
                <a:schemeClr val="dk1"/>
              </a:solidFill>
              <a:latin typeface="Times New Roman"/>
              <a:ea typeface="Times New Roman"/>
              <a:cs typeface="Times New Roman"/>
              <a:sym typeface="Times New Roman"/>
            </a:endParaRPr>
          </a:p>
        </p:txBody>
      </p:sp>
      <p:sp>
        <p:nvSpPr>
          <p:cNvPr id="308" name="Google Shape;308;p1"/>
          <p:cNvSpPr txBox="1"/>
          <p:nvPr>
            <p:ph idx="1" type="subTitle"/>
          </p:nvPr>
        </p:nvSpPr>
        <p:spPr>
          <a:xfrm>
            <a:off x="390525" y="1298474"/>
            <a:ext cx="8222100" cy="13473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ctr">
              <a:lnSpc>
                <a:spcPct val="115000"/>
              </a:lnSpc>
              <a:spcBef>
                <a:spcPts val="800"/>
              </a:spcBef>
              <a:spcAft>
                <a:spcPts val="0"/>
              </a:spcAft>
              <a:buSzPct val="43137"/>
              <a:buNone/>
            </a:pPr>
            <a:r>
              <a:rPr b="1" lang="en" sz="3000">
                <a:solidFill>
                  <a:schemeClr val="dk1"/>
                </a:solidFill>
                <a:latin typeface="Times New Roman"/>
                <a:ea typeface="Times New Roman"/>
                <a:cs typeface="Times New Roman"/>
                <a:sym typeface="Times New Roman"/>
              </a:rPr>
              <a:t>Paraphrasing Tool</a:t>
            </a:r>
            <a:endParaRPr b="1" sz="3000">
              <a:solidFill>
                <a:schemeClr val="dk1"/>
              </a:solidFill>
              <a:latin typeface="Times New Roman"/>
              <a:ea typeface="Times New Roman"/>
              <a:cs typeface="Times New Roman"/>
              <a:sym typeface="Times New Roman"/>
            </a:endParaRPr>
          </a:p>
          <a:p>
            <a:pPr indent="0" lvl="0" marL="0" rtl="0" algn="ctr">
              <a:lnSpc>
                <a:spcPct val="115000"/>
              </a:lnSpc>
              <a:spcBef>
                <a:spcPts val="1000"/>
              </a:spcBef>
              <a:spcAft>
                <a:spcPts val="0"/>
              </a:spcAft>
              <a:buSzPct val="43137"/>
              <a:buNone/>
            </a:pPr>
            <a:r>
              <a:rPr b="1" lang="en" sz="3000">
                <a:solidFill>
                  <a:schemeClr val="dk1"/>
                </a:solidFill>
                <a:latin typeface="Times New Roman"/>
                <a:ea typeface="Times New Roman"/>
                <a:cs typeface="Times New Roman"/>
                <a:sym typeface="Times New Roman"/>
              </a:rPr>
              <a:t>For Low Resource Language</a:t>
            </a:r>
            <a:endParaRPr b="1" sz="3000">
              <a:solidFill>
                <a:schemeClr val="dk1"/>
              </a:solidFill>
              <a:latin typeface="Times New Roman"/>
              <a:ea typeface="Times New Roman"/>
              <a:cs typeface="Times New Roman"/>
              <a:sym typeface="Times New Roman"/>
            </a:endParaRPr>
          </a:p>
          <a:p>
            <a:pPr indent="0" lvl="0" marL="0" rtl="0" algn="r">
              <a:lnSpc>
                <a:spcPct val="100000"/>
              </a:lnSpc>
              <a:spcBef>
                <a:spcPts val="800"/>
              </a:spcBef>
              <a:spcAft>
                <a:spcPts val="0"/>
              </a:spcAft>
              <a:buSzPct val="43137"/>
              <a:buNone/>
            </a:pPr>
            <a:r>
              <a:t/>
            </a:r>
            <a:endParaRPr sz="3000">
              <a:solidFill>
                <a:schemeClr val="dk1"/>
              </a:solidFill>
              <a:latin typeface="Times New Roman"/>
              <a:ea typeface="Times New Roman"/>
              <a:cs typeface="Times New Roman"/>
              <a:sym typeface="Times New Roman"/>
            </a:endParaRPr>
          </a:p>
        </p:txBody>
      </p:sp>
      <p:sp>
        <p:nvSpPr>
          <p:cNvPr id="309" name="Google Shape;309;p1"/>
          <p:cNvSpPr txBox="1"/>
          <p:nvPr/>
        </p:nvSpPr>
        <p:spPr>
          <a:xfrm>
            <a:off x="4572000" y="2502600"/>
            <a:ext cx="37218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dk2"/>
                </a:solidFill>
                <a:latin typeface="Times New Roman"/>
                <a:ea typeface="Times New Roman"/>
                <a:cs typeface="Times New Roman"/>
                <a:sym typeface="Times New Roman"/>
              </a:rPr>
              <a:t>Project Mentor</a:t>
            </a:r>
            <a:endParaRPr b="1" i="0" sz="1800" u="none" cap="none" strike="noStrike">
              <a:solidFill>
                <a:schemeClr val="dk2"/>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rPr b="1" i="0" lang="en" sz="1800" u="none" cap="none" strike="noStrike">
                <a:solidFill>
                  <a:schemeClr val="dk2"/>
                </a:solidFill>
                <a:latin typeface="Times New Roman"/>
                <a:ea typeface="Times New Roman"/>
                <a:cs typeface="Times New Roman"/>
                <a:sym typeface="Times New Roman"/>
              </a:rPr>
              <a:t>Prof. Pranjali Deshpande</a:t>
            </a:r>
            <a:endParaRPr b="1" i="0" sz="1800" u="none" cap="none" strike="noStrike">
              <a:solidFill>
                <a:schemeClr val="dk2"/>
              </a:solidFill>
              <a:latin typeface="Times New Roman"/>
              <a:ea typeface="Times New Roman"/>
              <a:cs typeface="Times New Roman"/>
              <a:sym typeface="Times New Roman"/>
            </a:endParaRPr>
          </a:p>
        </p:txBody>
      </p:sp>
      <p:sp>
        <p:nvSpPr>
          <p:cNvPr id="310" name="Google Shape;310;p1"/>
          <p:cNvSpPr txBox="1"/>
          <p:nvPr/>
        </p:nvSpPr>
        <p:spPr>
          <a:xfrm>
            <a:off x="848900" y="2460425"/>
            <a:ext cx="3000000" cy="23046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800"/>
              <a:buFont typeface="Arial"/>
              <a:buNone/>
            </a:pPr>
            <a:r>
              <a:rPr b="1" i="0" lang="en" sz="1800" u="none" cap="none" strike="noStrike">
                <a:solidFill>
                  <a:schemeClr val="dk2"/>
                </a:solidFill>
                <a:latin typeface="Times New Roman"/>
                <a:ea typeface="Times New Roman"/>
                <a:cs typeface="Times New Roman"/>
                <a:sym typeface="Times New Roman"/>
              </a:rPr>
              <a:t>Team  Members                               </a:t>
            </a:r>
            <a:endParaRPr b="1" i="0" sz="1800" u="none" cap="none" strike="noStrike">
              <a:solidFill>
                <a:schemeClr val="dk2"/>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rgbClr val="000000"/>
              </a:buClr>
              <a:buSzPts val="1800"/>
              <a:buFont typeface="Arial"/>
              <a:buNone/>
            </a:pPr>
            <a:r>
              <a:rPr b="1" i="0" lang="en" sz="1800" u="none" cap="none" strike="noStrike">
                <a:solidFill>
                  <a:schemeClr val="dk2"/>
                </a:solidFill>
                <a:latin typeface="Times New Roman"/>
                <a:ea typeface="Times New Roman"/>
                <a:cs typeface="Times New Roman"/>
                <a:sym typeface="Times New Roman"/>
              </a:rPr>
              <a:t>1. Pranita Barbade</a:t>
            </a:r>
            <a:endParaRPr b="1" i="0" sz="1800" u="none" cap="none" strike="noStrike">
              <a:solidFill>
                <a:schemeClr val="dk2"/>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rgbClr val="000000"/>
              </a:buClr>
              <a:buSzPts val="1800"/>
              <a:buFont typeface="Arial"/>
              <a:buNone/>
            </a:pPr>
            <a:r>
              <a:rPr b="1" i="0" lang="en" sz="1800" u="none" cap="none" strike="noStrike">
                <a:solidFill>
                  <a:schemeClr val="dk2"/>
                </a:solidFill>
                <a:latin typeface="Times New Roman"/>
                <a:ea typeface="Times New Roman"/>
                <a:cs typeface="Times New Roman"/>
                <a:sym typeface="Times New Roman"/>
              </a:rPr>
              <a:t>2. Akshada Malpure</a:t>
            </a:r>
            <a:endParaRPr b="1" i="0" sz="1800" u="none" cap="none" strike="noStrike">
              <a:solidFill>
                <a:schemeClr val="dk2"/>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rgbClr val="000000"/>
              </a:buClr>
              <a:buSzPts val="1800"/>
              <a:buFont typeface="Arial"/>
              <a:buNone/>
            </a:pPr>
            <a:r>
              <a:rPr b="1" i="0" lang="en" sz="1800" u="none" cap="none" strike="noStrike">
                <a:solidFill>
                  <a:schemeClr val="dk2"/>
                </a:solidFill>
                <a:latin typeface="Times New Roman"/>
                <a:ea typeface="Times New Roman"/>
                <a:cs typeface="Times New Roman"/>
                <a:sym typeface="Times New Roman"/>
              </a:rPr>
              <a:t>3. Anushka Pawar</a:t>
            </a:r>
            <a:endParaRPr b="1" i="0" sz="1800" u="none" cap="none" strike="noStrike">
              <a:solidFill>
                <a:schemeClr val="dk2"/>
              </a:solidFill>
              <a:latin typeface="Times New Roman"/>
              <a:ea typeface="Times New Roman"/>
              <a:cs typeface="Times New Roman"/>
              <a:sym typeface="Times New Roman"/>
            </a:endParaRPr>
          </a:p>
          <a:p>
            <a:pPr indent="0" lvl="0" marL="0" marR="0" rtl="0" algn="l">
              <a:lnSpc>
                <a:spcPct val="120000"/>
              </a:lnSpc>
              <a:spcBef>
                <a:spcPts val="1000"/>
              </a:spcBef>
              <a:spcAft>
                <a:spcPts val="0"/>
              </a:spcAft>
              <a:buClr>
                <a:srgbClr val="000000"/>
              </a:buClr>
              <a:buSzPts val="1800"/>
              <a:buFont typeface="Arial"/>
              <a:buNone/>
            </a:pPr>
            <a:r>
              <a:rPr b="1" i="0" lang="en" sz="1800" u="none" cap="none" strike="noStrike">
                <a:solidFill>
                  <a:schemeClr val="dk2"/>
                </a:solidFill>
                <a:latin typeface="Times New Roman"/>
                <a:ea typeface="Times New Roman"/>
                <a:cs typeface="Times New Roman"/>
                <a:sym typeface="Times New Roman"/>
              </a:rPr>
              <a:t>4. Reena Prasad</a:t>
            </a:r>
            <a:endParaRPr b="1" i="0" sz="1800" u="none" cap="none" strike="noStrike">
              <a:solidFill>
                <a:schemeClr val="dk2"/>
              </a:solidFill>
              <a:latin typeface="Times New Roman"/>
              <a:ea typeface="Times New Roman"/>
              <a:cs typeface="Times New Roman"/>
              <a:sym typeface="Times New Roman"/>
            </a:endParaRPr>
          </a:p>
        </p:txBody>
      </p:sp>
      <p:sp>
        <p:nvSpPr>
          <p:cNvPr id="311" name="Google Shape;311;p1"/>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1</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9"/>
          <p:cNvSpPr txBox="1"/>
          <p:nvPr>
            <p:ph type="title"/>
          </p:nvPr>
        </p:nvSpPr>
        <p:spPr>
          <a:xfrm>
            <a:off x="428625" y="322550"/>
            <a:ext cx="8520600" cy="5727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dk1"/>
              </a:buClr>
              <a:buSzPct val="30554"/>
              <a:buFont typeface="Arial"/>
              <a:buNone/>
            </a:pPr>
            <a:r>
              <a:rPr b="1" lang="en" sz="3600">
                <a:solidFill>
                  <a:schemeClr val="dk1"/>
                </a:solidFill>
                <a:latin typeface="Times New Roman"/>
                <a:ea typeface="Times New Roman"/>
                <a:cs typeface="Times New Roman"/>
                <a:sym typeface="Times New Roman"/>
              </a:rPr>
              <a:t>Scope</a:t>
            </a:r>
            <a:endParaRPr/>
          </a:p>
        </p:txBody>
      </p:sp>
      <p:sp>
        <p:nvSpPr>
          <p:cNvPr id="375" name="Google Shape;375;p9"/>
          <p:cNvSpPr txBox="1"/>
          <p:nvPr/>
        </p:nvSpPr>
        <p:spPr>
          <a:xfrm>
            <a:off x="428625" y="1364250"/>
            <a:ext cx="5225700" cy="25398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Times New Roman"/>
              <a:buChar char="●"/>
            </a:pPr>
            <a:r>
              <a:rPr b="0" i="0" lang="en" sz="1800" u="none" cap="none" strike="noStrike">
                <a:solidFill>
                  <a:schemeClr val="dk1"/>
                </a:solidFill>
                <a:latin typeface="Times New Roman"/>
                <a:ea typeface="Times New Roman"/>
                <a:cs typeface="Times New Roman"/>
                <a:sym typeface="Times New Roman"/>
              </a:rPr>
              <a:t>Generation of input dataset.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chemeClr val="dk1"/>
              </a:buClr>
              <a:buSzPts val="1800"/>
              <a:buFont typeface="Times New Roman"/>
              <a:buChar char="●"/>
            </a:pPr>
            <a:r>
              <a:rPr b="0" i="0" lang="en" sz="1800" u="none" cap="none" strike="noStrike">
                <a:solidFill>
                  <a:schemeClr val="dk1"/>
                </a:solidFill>
                <a:latin typeface="Times New Roman"/>
                <a:ea typeface="Times New Roman"/>
                <a:cs typeface="Times New Roman"/>
                <a:sym typeface="Times New Roman"/>
              </a:rPr>
              <a:t>Accessing Wordnet.</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chemeClr val="dk1"/>
              </a:buClr>
              <a:buSzPts val="1800"/>
              <a:buFont typeface="Times New Roman"/>
              <a:buChar char="●"/>
            </a:pPr>
            <a:r>
              <a:rPr b="0" i="0" lang="en" sz="1800" u="none" cap="none" strike="noStrike">
                <a:solidFill>
                  <a:schemeClr val="dk1"/>
                </a:solidFill>
                <a:latin typeface="Times New Roman"/>
                <a:ea typeface="Times New Roman"/>
                <a:cs typeface="Times New Roman"/>
                <a:sym typeface="Times New Roman"/>
              </a:rPr>
              <a:t>Implement various algorithms to identify candidate keywords for paraphrasing.</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chemeClr val="dk1"/>
              </a:buClr>
              <a:buSzPts val="1800"/>
              <a:buFont typeface="Times New Roman"/>
              <a:buChar char="●"/>
            </a:pPr>
            <a:r>
              <a:rPr b="0" i="0" lang="en" sz="1800" u="none" cap="none" strike="noStrike">
                <a:solidFill>
                  <a:schemeClr val="dk1"/>
                </a:solidFill>
                <a:latin typeface="Times New Roman"/>
                <a:ea typeface="Times New Roman"/>
                <a:cs typeface="Times New Roman"/>
                <a:sym typeface="Times New Roman"/>
              </a:rPr>
              <a:t>Evaluating the paraphrased sentences using similarity index.</a:t>
            </a:r>
            <a:endParaRPr b="0" i="0" sz="1800" u="none" cap="none" strike="noStrike">
              <a:solidFill>
                <a:schemeClr val="dk1"/>
              </a:solidFill>
              <a:latin typeface="Times New Roman"/>
              <a:ea typeface="Times New Roman"/>
              <a:cs typeface="Times New Roman"/>
              <a:sym typeface="Times New Roman"/>
            </a:endParaRPr>
          </a:p>
        </p:txBody>
      </p:sp>
      <p:pic>
        <p:nvPicPr>
          <p:cNvPr id="376" name="Google Shape;376;p9"/>
          <p:cNvPicPr preferRelativeResize="0"/>
          <p:nvPr/>
        </p:nvPicPr>
        <p:blipFill rotWithShape="1">
          <a:blip r:embed="rId3">
            <a:alphaModFix/>
          </a:blip>
          <a:srcRect b="0" l="0" r="0" t="0"/>
          <a:stretch/>
        </p:blipFill>
        <p:spPr>
          <a:xfrm>
            <a:off x="5245650" y="1332838"/>
            <a:ext cx="3027125" cy="2840200"/>
          </a:xfrm>
          <a:prstGeom prst="rect">
            <a:avLst/>
          </a:prstGeom>
          <a:noFill/>
          <a:ln>
            <a:noFill/>
          </a:ln>
        </p:spPr>
      </p:pic>
      <p:sp>
        <p:nvSpPr>
          <p:cNvPr id="377" name="Google Shape;377;p9"/>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10</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10"/>
          <p:cNvSpPr txBox="1"/>
          <p:nvPr>
            <p:ph type="title"/>
          </p:nvPr>
        </p:nvSpPr>
        <p:spPr>
          <a:xfrm>
            <a:off x="363450" y="109125"/>
            <a:ext cx="8075400" cy="8709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4800"/>
              <a:buNone/>
            </a:pPr>
            <a:r>
              <a:rPr b="1" lang="en" sz="3200">
                <a:solidFill>
                  <a:srgbClr val="202124"/>
                </a:solidFill>
                <a:latin typeface="Times New Roman"/>
                <a:ea typeface="Times New Roman"/>
                <a:cs typeface="Times New Roman"/>
                <a:sym typeface="Times New Roman"/>
              </a:rPr>
              <a:t>System Design</a:t>
            </a:r>
            <a:endParaRPr b="1" sz="3200">
              <a:solidFill>
                <a:srgbClr val="202124"/>
              </a:solidFill>
              <a:latin typeface="Times New Roman"/>
              <a:ea typeface="Times New Roman"/>
              <a:cs typeface="Times New Roman"/>
              <a:sym typeface="Times New Roman"/>
            </a:endParaRPr>
          </a:p>
        </p:txBody>
      </p:sp>
      <p:pic>
        <p:nvPicPr>
          <p:cNvPr id="383" name="Google Shape;383;p10"/>
          <p:cNvPicPr preferRelativeResize="0"/>
          <p:nvPr/>
        </p:nvPicPr>
        <p:blipFill rotWithShape="1">
          <a:blip r:embed="rId3">
            <a:alphaModFix/>
          </a:blip>
          <a:srcRect b="14877" l="0" r="0" t="15759"/>
          <a:stretch/>
        </p:blipFill>
        <p:spPr>
          <a:xfrm>
            <a:off x="363450" y="1081501"/>
            <a:ext cx="7411200" cy="2891476"/>
          </a:xfrm>
          <a:prstGeom prst="rect">
            <a:avLst/>
          </a:prstGeom>
          <a:noFill/>
          <a:ln>
            <a:noFill/>
          </a:ln>
        </p:spPr>
      </p:pic>
      <p:sp>
        <p:nvSpPr>
          <p:cNvPr id="384" name="Google Shape;384;p10"/>
          <p:cNvSpPr txBox="1"/>
          <p:nvPr/>
        </p:nvSpPr>
        <p:spPr>
          <a:xfrm>
            <a:off x="3186300" y="3898450"/>
            <a:ext cx="2467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System Flow Diagram</a:t>
            </a:r>
            <a:endParaRPr b="0" i="0" sz="1800" u="none" cap="none" strike="noStrike">
              <a:solidFill>
                <a:srgbClr val="000000"/>
              </a:solidFill>
              <a:latin typeface="Times New Roman"/>
              <a:ea typeface="Times New Roman"/>
              <a:cs typeface="Times New Roman"/>
              <a:sym typeface="Times New Roman"/>
            </a:endParaRPr>
          </a:p>
        </p:txBody>
      </p:sp>
      <p:sp>
        <p:nvSpPr>
          <p:cNvPr id="385" name="Google Shape;385;p10"/>
          <p:cNvSpPr txBox="1"/>
          <p:nvPr/>
        </p:nvSpPr>
        <p:spPr>
          <a:xfrm>
            <a:off x="2668625" y="4069000"/>
            <a:ext cx="5073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386" name="Google Shape;386;p10"/>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1</a:t>
            </a:r>
            <a:r>
              <a:rPr lang="en">
                <a:solidFill>
                  <a:srgbClr val="7F7F7F"/>
                </a:solidFill>
                <a:latin typeface="Times New Roman"/>
                <a:ea typeface="Times New Roman"/>
                <a:cs typeface="Times New Roman"/>
                <a:sym typeface="Times New Roman"/>
              </a:rPr>
              <a:t>1</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1"/>
          <p:cNvSpPr txBox="1"/>
          <p:nvPr>
            <p:ph type="title"/>
          </p:nvPr>
        </p:nvSpPr>
        <p:spPr>
          <a:xfrm>
            <a:off x="353250" y="149925"/>
            <a:ext cx="8075400" cy="8709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4800"/>
              <a:buNone/>
            </a:pPr>
            <a:r>
              <a:rPr b="1" lang="en" sz="3200">
                <a:solidFill>
                  <a:srgbClr val="202124"/>
                </a:solidFill>
                <a:latin typeface="Times New Roman"/>
                <a:ea typeface="Times New Roman"/>
                <a:cs typeface="Times New Roman"/>
                <a:sym typeface="Times New Roman"/>
              </a:rPr>
              <a:t>Module-wise Description</a:t>
            </a:r>
            <a:endParaRPr b="1" sz="3200">
              <a:solidFill>
                <a:srgbClr val="202124"/>
              </a:solidFill>
              <a:latin typeface="Times New Roman"/>
              <a:ea typeface="Times New Roman"/>
              <a:cs typeface="Times New Roman"/>
              <a:sym typeface="Times New Roman"/>
            </a:endParaRPr>
          </a:p>
        </p:txBody>
      </p:sp>
      <p:sp>
        <p:nvSpPr>
          <p:cNvPr id="392" name="Google Shape;392;p11"/>
          <p:cNvSpPr txBox="1"/>
          <p:nvPr/>
        </p:nvSpPr>
        <p:spPr>
          <a:xfrm>
            <a:off x="280925" y="852375"/>
            <a:ext cx="71415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sng" cap="none" strike="noStrike">
                <a:solidFill>
                  <a:srgbClr val="000000"/>
                </a:solidFill>
                <a:latin typeface="Times New Roman"/>
                <a:ea typeface="Times New Roman"/>
                <a:cs typeface="Times New Roman"/>
                <a:sym typeface="Times New Roman"/>
              </a:rPr>
              <a:t>Input Sentence</a:t>
            </a:r>
            <a:endParaRPr b="1" i="0" sz="16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User will provide a sentence in Marathi as an Input</a:t>
            </a:r>
            <a:r>
              <a:rPr lang="en" sz="1600">
                <a:latin typeface="Times New Roman"/>
                <a:ea typeface="Times New Roman"/>
                <a:cs typeface="Times New Roman"/>
                <a:sym typeface="Times New Roman"/>
              </a:rPr>
              <a:t> and if the langdetect library is used to detect the language of input sentence, if it is Marathi only then the sentence is valid else it prompts the user to enter the input sentence in marathi language.</a:t>
            </a:r>
            <a:endParaRPr sz="16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This sentence will further get processed to generate multiple paraphrased sentences.</a:t>
            </a:r>
            <a:endParaRPr b="0" i="0" sz="16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 sz="1600" u="sng" cap="none" strike="noStrike">
                <a:solidFill>
                  <a:srgbClr val="000000"/>
                </a:solidFill>
                <a:latin typeface="Times New Roman"/>
                <a:ea typeface="Times New Roman"/>
                <a:cs typeface="Times New Roman"/>
                <a:sym typeface="Times New Roman"/>
              </a:rPr>
              <a:t>Data Preprocessing</a:t>
            </a:r>
            <a:endParaRPr b="1" i="0" sz="16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Initially, the input will go through multiple validation checks.</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mes New Roman"/>
                <a:ea typeface="Times New Roman"/>
                <a:cs typeface="Times New Roman"/>
                <a:sym typeface="Times New Roman"/>
              </a:rPr>
              <a:t>If it passes the validation then,</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Tokenization will be performed on the input sentence.</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The tokenized words will be converted into the root words using stemming.</a:t>
            </a:r>
            <a:endParaRPr b="0" i="0" sz="1600" u="none" cap="none" strike="noStrike">
              <a:solidFill>
                <a:srgbClr val="000000"/>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rgbClr val="000000"/>
              </a:buClr>
              <a:buSzPts val="1600"/>
              <a:buFont typeface="Times New Roman"/>
              <a:buChar char="●"/>
            </a:pPr>
            <a:r>
              <a:rPr b="0" i="0" lang="en" sz="1600" u="none" cap="none" strike="noStrike">
                <a:solidFill>
                  <a:srgbClr val="000000"/>
                </a:solidFill>
                <a:latin typeface="Times New Roman"/>
                <a:ea typeface="Times New Roman"/>
                <a:cs typeface="Times New Roman"/>
                <a:sym typeface="Times New Roman"/>
              </a:rPr>
              <a:t>To ensure root words are meaningful with respect to sentence, lemmatization will be performed on them.</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rebuchet MS"/>
              <a:ea typeface="Trebuchet MS"/>
              <a:cs typeface="Trebuchet MS"/>
              <a:sym typeface="Trebuchet MS"/>
            </a:endParaRPr>
          </a:p>
        </p:txBody>
      </p:sp>
      <p:sp>
        <p:nvSpPr>
          <p:cNvPr id="393" name="Google Shape;393;p11"/>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12</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2"/>
          <p:cNvSpPr txBox="1"/>
          <p:nvPr>
            <p:ph type="title"/>
          </p:nvPr>
        </p:nvSpPr>
        <p:spPr>
          <a:xfrm>
            <a:off x="353250" y="149925"/>
            <a:ext cx="8075400" cy="8709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SzPts val="4800"/>
              <a:buNone/>
            </a:pPr>
            <a:r>
              <a:rPr b="1" lang="en" sz="3200">
                <a:solidFill>
                  <a:srgbClr val="202124"/>
                </a:solidFill>
                <a:latin typeface="Times New Roman"/>
                <a:ea typeface="Times New Roman"/>
                <a:cs typeface="Times New Roman"/>
                <a:sym typeface="Times New Roman"/>
              </a:rPr>
              <a:t>Module-wise Description</a:t>
            </a:r>
            <a:endParaRPr b="1" sz="3200">
              <a:solidFill>
                <a:srgbClr val="202124"/>
              </a:solidFill>
              <a:latin typeface="Times New Roman"/>
              <a:ea typeface="Times New Roman"/>
              <a:cs typeface="Times New Roman"/>
              <a:sym typeface="Times New Roman"/>
            </a:endParaRPr>
          </a:p>
        </p:txBody>
      </p:sp>
      <p:sp>
        <p:nvSpPr>
          <p:cNvPr id="399" name="Google Shape;399;p12"/>
          <p:cNvSpPr txBox="1"/>
          <p:nvPr/>
        </p:nvSpPr>
        <p:spPr>
          <a:xfrm>
            <a:off x="272600" y="915875"/>
            <a:ext cx="7533000" cy="410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500" u="sng" cap="none" strike="noStrike">
                <a:solidFill>
                  <a:srgbClr val="000000"/>
                </a:solidFill>
                <a:latin typeface="Times New Roman"/>
                <a:ea typeface="Times New Roman"/>
                <a:cs typeface="Times New Roman"/>
                <a:sym typeface="Times New Roman"/>
              </a:rPr>
              <a:t>Selection of Candidate Keywords</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After the Data preprocessing, the keywords are extracted which further help in deciding which methodology should be used like replacement by synonyms or antonyms, active to passive or              vice versa.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500" u="sng" cap="none" strike="noStrike">
                <a:solidFill>
                  <a:srgbClr val="000000"/>
                </a:solidFill>
                <a:latin typeface="Times New Roman"/>
                <a:ea typeface="Times New Roman"/>
                <a:cs typeface="Times New Roman"/>
                <a:sym typeface="Times New Roman"/>
              </a:rPr>
              <a:t>Paraphrasing</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After the appropriate methodology is selected, the tool accesses Wordnet to look for the suitable replacements and the sentences are restructured.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 sz="1500" u="sng" cap="none" strike="noStrike">
                <a:solidFill>
                  <a:srgbClr val="000000"/>
                </a:solidFill>
                <a:latin typeface="Times New Roman"/>
                <a:ea typeface="Times New Roman"/>
                <a:cs typeface="Times New Roman"/>
                <a:sym typeface="Times New Roman"/>
              </a:rPr>
              <a:t>Evaluation</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Once the paraphrasing is done, evaluation of the multiple paraphrased sentences will be performed.</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The evaluation will show the similarity index between the input sentences and the output paraphrased sentences generated</a:t>
            </a:r>
            <a:r>
              <a:rPr lang="en" sz="1500">
                <a:latin typeface="Times New Roman"/>
                <a:ea typeface="Times New Roman"/>
                <a:cs typeface="Times New Roman"/>
                <a:sym typeface="Times New Roman"/>
              </a:rPr>
              <a:t> and for evaluation MahaNLP library is used.</a:t>
            </a:r>
            <a:endParaRPr b="0" i="0" sz="1500" u="none" cap="none" strike="noStrike">
              <a:solidFill>
                <a:srgbClr val="000000"/>
              </a:solidFill>
              <a:latin typeface="Trebuchet MS"/>
              <a:ea typeface="Trebuchet MS"/>
              <a:cs typeface="Trebuchet MS"/>
              <a:sym typeface="Trebuchet MS"/>
            </a:endParaRPr>
          </a:p>
        </p:txBody>
      </p:sp>
      <p:sp>
        <p:nvSpPr>
          <p:cNvPr id="400" name="Google Shape;400;p12"/>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13</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3"/>
          <p:cNvSpPr txBox="1"/>
          <p:nvPr>
            <p:ph type="title"/>
          </p:nvPr>
        </p:nvSpPr>
        <p:spPr>
          <a:xfrm>
            <a:off x="428625" y="489875"/>
            <a:ext cx="3253200" cy="724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 sz="3200">
                <a:solidFill>
                  <a:schemeClr val="dk1"/>
                </a:solidFill>
                <a:latin typeface="Times New Roman"/>
                <a:ea typeface="Times New Roman"/>
                <a:cs typeface="Times New Roman"/>
                <a:sym typeface="Times New Roman"/>
              </a:rPr>
              <a:t>Marathi Wordnet</a:t>
            </a:r>
            <a:endParaRPr b="1" sz="3200">
              <a:solidFill>
                <a:schemeClr val="dk1"/>
              </a:solidFill>
              <a:latin typeface="Times New Roman"/>
              <a:ea typeface="Times New Roman"/>
              <a:cs typeface="Times New Roman"/>
              <a:sym typeface="Times New Roman"/>
            </a:endParaRPr>
          </a:p>
        </p:txBody>
      </p:sp>
      <p:sp>
        <p:nvSpPr>
          <p:cNvPr id="406" name="Google Shape;406;p13"/>
          <p:cNvSpPr txBox="1"/>
          <p:nvPr>
            <p:ph idx="1" type="body"/>
          </p:nvPr>
        </p:nvSpPr>
        <p:spPr>
          <a:xfrm>
            <a:off x="202000" y="1214375"/>
            <a:ext cx="8011200" cy="3337200"/>
          </a:xfrm>
          <a:prstGeom prst="rect">
            <a:avLst/>
          </a:prstGeom>
          <a:noFill/>
          <a:ln>
            <a:noFill/>
          </a:ln>
        </p:spPr>
        <p:txBody>
          <a:bodyPr anchorCtr="0" anchor="t" bIns="34275" lIns="68575" spcFirstLastPara="1" rIns="68575" wrap="square" tIns="34275">
            <a:noAutofit/>
          </a:bodyPr>
          <a:lstStyle/>
          <a:p>
            <a:pPr indent="-330200" lvl="0" marL="457200" rtl="0" algn="l">
              <a:lnSpc>
                <a:spcPct val="100000"/>
              </a:lnSpc>
              <a:spcBef>
                <a:spcPts val="800"/>
              </a:spcBef>
              <a:spcAft>
                <a:spcPts val="0"/>
              </a:spcAft>
              <a:buClr>
                <a:srgbClr val="161616"/>
              </a:buClr>
              <a:buSzPts val="1600"/>
              <a:buFont typeface="Times New Roman"/>
              <a:buChar char="●"/>
            </a:pPr>
            <a:r>
              <a:rPr lang="en" sz="1600">
                <a:solidFill>
                  <a:srgbClr val="161616"/>
                </a:solidFill>
                <a:latin typeface="Times New Roman"/>
                <a:ea typeface="Times New Roman"/>
                <a:cs typeface="Times New Roman"/>
                <a:sym typeface="Times New Roman"/>
              </a:rPr>
              <a:t>IndoWordNet[1] : Database for Indian languages</a:t>
            </a:r>
            <a:endParaRPr sz="1600">
              <a:solidFill>
                <a:srgbClr val="161616"/>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161616"/>
              </a:buClr>
              <a:buSzPts val="1600"/>
              <a:buFont typeface="Times New Roman"/>
              <a:buChar char="●"/>
            </a:pPr>
            <a:r>
              <a:rPr lang="en" sz="1600">
                <a:solidFill>
                  <a:srgbClr val="161616"/>
                </a:solidFill>
                <a:latin typeface="Times New Roman"/>
                <a:ea typeface="Times New Roman"/>
                <a:cs typeface="Times New Roman"/>
                <a:sym typeface="Times New Roman"/>
              </a:rPr>
              <a:t>Marathi dataset by Center for Indian Language Technology (CFILT) at IIT Bombay </a:t>
            </a:r>
            <a:endParaRPr sz="1600">
              <a:solidFill>
                <a:srgbClr val="161616"/>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rgbClr val="161616"/>
              </a:buClr>
              <a:buSzPts val="1600"/>
              <a:buFont typeface="Times New Roman"/>
              <a:buChar char="●"/>
            </a:pPr>
            <a:r>
              <a:rPr lang="en" sz="1600">
                <a:solidFill>
                  <a:srgbClr val="161616"/>
                </a:solidFill>
                <a:latin typeface="Times New Roman"/>
                <a:ea typeface="Times New Roman"/>
                <a:cs typeface="Times New Roman"/>
                <a:sym typeface="Times New Roman"/>
              </a:rPr>
              <a:t>Follow the principles of minimality, coverage and replaceability for synsets</a:t>
            </a:r>
            <a:endParaRPr sz="1600">
              <a:solidFill>
                <a:srgbClr val="161616"/>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Uniquely give the concept represented by the synset (minimality)</a:t>
            </a:r>
            <a:endParaRPr sz="1600">
              <a:solidFill>
                <a:schemeClr val="dk1"/>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Synset should cover ALL the words representing the concept in the language (coverage)</a:t>
            </a:r>
            <a:endParaRPr sz="1600">
              <a:solidFill>
                <a:schemeClr val="dk1"/>
              </a:solidFill>
              <a:latin typeface="Times New Roman"/>
              <a:ea typeface="Times New Roman"/>
              <a:cs typeface="Times New Roman"/>
              <a:sym typeface="Times New Roman"/>
            </a:endParaRPr>
          </a:p>
          <a:p>
            <a:pPr indent="-330200" lvl="0" marL="457200" rtl="0" algn="l">
              <a:lnSpc>
                <a:spcPct val="10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Words of the synset should be able to replace one another in reasonable amount of corpora (replaceability)</a:t>
            </a:r>
            <a:endParaRPr sz="1600">
              <a:solidFill>
                <a:schemeClr val="dk1"/>
              </a:solidFill>
              <a:latin typeface="Times New Roman"/>
              <a:ea typeface="Times New Roman"/>
              <a:cs typeface="Times New Roman"/>
              <a:sym typeface="Times New Roman"/>
            </a:endParaRPr>
          </a:p>
        </p:txBody>
      </p:sp>
      <p:pic>
        <p:nvPicPr>
          <p:cNvPr id="407" name="Google Shape;407;p13"/>
          <p:cNvPicPr preferRelativeResize="0"/>
          <p:nvPr/>
        </p:nvPicPr>
        <p:blipFill rotWithShape="1">
          <a:blip r:embed="rId3">
            <a:alphaModFix/>
          </a:blip>
          <a:srcRect b="0" l="0" r="0" t="0"/>
          <a:stretch/>
        </p:blipFill>
        <p:spPr>
          <a:xfrm>
            <a:off x="3681825" y="3071825"/>
            <a:ext cx="3162901" cy="1424275"/>
          </a:xfrm>
          <a:prstGeom prst="rect">
            <a:avLst/>
          </a:prstGeom>
          <a:noFill/>
          <a:ln>
            <a:noFill/>
          </a:ln>
        </p:spPr>
      </p:pic>
      <p:sp>
        <p:nvSpPr>
          <p:cNvPr id="408" name="Google Shape;408;p13"/>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1</a:t>
            </a:r>
            <a:r>
              <a:rPr lang="en">
                <a:solidFill>
                  <a:srgbClr val="7F7F7F"/>
                </a:solidFill>
                <a:latin typeface="Times New Roman"/>
                <a:ea typeface="Times New Roman"/>
                <a:cs typeface="Times New Roman"/>
                <a:sym typeface="Times New Roman"/>
              </a:rPr>
              <a:t>4</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4b8d0e5549_0_1"/>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15</a:t>
            </a:r>
            <a:endParaRPr b="0" i="0" sz="1400" u="none" cap="none" strike="noStrike">
              <a:solidFill>
                <a:srgbClr val="7F7F7F"/>
              </a:solidFill>
              <a:latin typeface="Times New Roman"/>
              <a:ea typeface="Times New Roman"/>
              <a:cs typeface="Times New Roman"/>
              <a:sym typeface="Times New Roman"/>
            </a:endParaRPr>
          </a:p>
        </p:txBody>
      </p:sp>
      <p:sp>
        <p:nvSpPr>
          <p:cNvPr id="414" name="Google Shape;414;g24b8d0e5549_0_1"/>
          <p:cNvSpPr txBox="1"/>
          <p:nvPr/>
        </p:nvSpPr>
        <p:spPr>
          <a:xfrm>
            <a:off x="95200" y="376700"/>
            <a:ext cx="75135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For Example, let’s consider an input sentence as following:</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07916"/>
              </a:lnSpc>
              <a:spcBef>
                <a:spcPts val="0"/>
              </a:spcBef>
              <a:spcAft>
                <a:spcPts val="800"/>
              </a:spcAft>
              <a:buClr>
                <a:schemeClr val="dk1"/>
              </a:buClr>
              <a:buSzPts val="1100"/>
              <a:buFont typeface="Arial"/>
              <a:buNone/>
            </a:pPr>
            <a:r>
              <a:rPr lang="en" sz="1500">
                <a:solidFill>
                  <a:schemeClr val="dk1"/>
                </a:solidFill>
                <a:latin typeface="Times New Roman"/>
                <a:ea typeface="Times New Roman"/>
                <a:cs typeface="Times New Roman"/>
                <a:sym typeface="Times New Roman"/>
              </a:rPr>
              <a:t> कोणत्याही भाषेवर प्रभुत्व मिळवायच असेल तर आपल्याकडे विपुल शब्दसंग्रह असायला हवा.</a:t>
            </a:r>
            <a:endParaRPr>
              <a:latin typeface="Times New Roman"/>
              <a:ea typeface="Times New Roman"/>
              <a:cs typeface="Times New Roman"/>
              <a:sym typeface="Times New Roman"/>
            </a:endParaRPr>
          </a:p>
        </p:txBody>
      </p:sp>
      <p:pic>
        <p:nvPicPr>
          <p:cNvPr id="415" name="Google Shape;415;g24b8d0e5549_0_1"/>
          <p:cNvPicPr preferRelativeResize="0"/>
          <p:nvPr/>
        </p:nvPicPr>
        <p:blipFill rotWithShape="1">
          <a:blip r:embed="rId3">
            <a:alphaModFix/>
          </a:blip>
          <a:srcRect b="0" l="0" r="0" t="0"/>
          <a:stretch/>
        </p:blipFill>
        <p:spPr>
          <a:xfrm>
            <a:off x="307625" y="1419950"/>
            <a:ext cx="6269250" cy="1422700"/>
          </a:xfrm>
          <a:prstGeom prst="rect">
            <a:avLst/>
          </a:prstGeom>
          <a:noFill/>
          <a:ln>
            <a:noFill/>
          </a:ln>
        </p:spPr>
      </p:pic>
      <p:sp>
        <p:nvSpPr>
          <p:cNvPr id="416" name="Google Shape;416;g24b8d0e5549_0_1"/>
          <p:cNvSpPr txBox="1"/>
          <p:nvPr/>
        </p:nvSpPr>
        <p:spPr>
          <a:xfrm>
            <a:off x="492800" y="2901875"/>
            <a:ext cx="589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From the input sentence, after data pre-processing,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Each word’s synsets, part of speech, synonyms, etc are </a:t>
            </a:r>
            <a:r>
              <a:rPr lang="en">
                <a:latin typeface="Times New Roman"/>
                <a:ea typeface="Times New Roman"/>
                <a:cs typeface="Times New Roman"/>
                <a:sym typeface="Times New Roman"/>
              </a:rPr>
              <a:t>accessed through the IndoWordnet.</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Then, preferably the first priority is given to Adjectives for Paraphrasing.</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4b8d0e5549_0_11"/>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16</a:t>
            </a:r>
            <a:endParaRPr b="0" i="0" sz="1400" u="none" cap="none" strike="noStrike">
              <a:solidFill>
                <a:srgbClr val="7F7F7F"/>
              </a:solidFill>
              <a:latin typeface="Times New Roman"/>
              <a:ea typeface="Times New Roman"/>
              <a:cs typeface="Times New Roman"/>
              <a:sym typeface="Times New Roman"/>
            </a:endParaRPr>
          </a:p>
        </p:txBody>
      </p:sp>
      <p:pic>
        <p:nvPicPr>
          <p:cNvPr id="422" name="Google Shape;422;g24b8d0e5549_0_11"/>
          <p:cNvPicPr preferRelativeResize="0"/>
          <p:nvPr/>
        </p:nvPicPr>
        <p:blipFill>
          <a:blip r:embed="rId3">
            <a:alphaModFix/>
          </a:blip>
          <a:stretch>
            <a:fillRect/>
          </a:stretch>
        </p:blipFill>
        <p:spPr>
          <a:xfrm>
            <a:off x="496525" y="2792850"/>
            <a:ext cx="6097674" cy="1786400"/>
          </a:xfrm>
          <a:prstGeom prst="rect">
            <a:avLst/>
          </a:prstGeom>
          <a:noFill/>
          <a:ln>
            <a:noFill/>
          </a:ln>
        </p:spPr>
      </p:pic>
      <p:pic>
        <p:nvPicPr>
          <p:cNvPr id="423" name="Google Shape;423;g24b8d0e5549_0_11"/>
          <p:cNvPicPr preferRelativeResize="0"/>
          <p:nvPr/>
        </p:nvPicPr>
        <p:blipFill>
          <a:blip r:embed="rId4">
            <a:alphaModFix/>
          </a:blip>
          <a:stretch>
            <a:fillRect/>
          </a:stretch>
        </p:blipFill>
        <p:spPr>
          <a:xfrm>
            <a:off x="496525" y="673775"/>
            <a:ext cx="6097673" cy="1937375"/>
          </a:xfrm>
          <a:prstGeom prst="rect">
            <a:avLst/>
          </a:prstGeom>
          <a:noFill/>
          <a:ln>
            <a:noFill/>
          </a:ln>
        </p:spPr>
      </p:pic>
      <p:sp>
        <p:nvSpPr>
          <p:cNvPr id="424" name="Google Shape;424;g24b8d0e5549_0_11"/>
          <p:cNvSpPr txBox="1"/>
          <p:nvPr/>
        </p:nvSpPr>
        <p:spPr>
          <a:xfrm>
            <a:off x="209050" y="76575"/>
            <a:ext cx="6519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Here’s a Snapshot for the word </a:t>
            </a:r>
            <a:r>
              <a:rPr lang="en" sz="1500">
                <a:solidFill>
                  <a:schemeClr val="dk1"/>
                </a:solidFill>
                <a:latin typeface="Times New Roman"/>
                <a:ea typeface="Times New Roman"/>
                <a:cs typeface="Times New Roman"/>
                <a:sym typeface="Times New Roman"/>
              </a:rPr>
              <a:t>विपुल </a:t>
            </a:r>
            <a:r>
              <a:rPr lang="en">
                <a:latin typeface="Times New Roman"/>
                <a:ea typeface="Times New Roman"/>
                <a:cs typeface="Times New Roman"/>
                <a:sym typeface="Times New Roman"/>
              </a:rPr>
              <a:t>when searched on Indowordnet</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484fff7f5b_0_950"/>
          <p:cNvSpPr txBox="1"/>
          <p:nvPr/>
        </p:nvSpPr>
        <p:spPr>
          <a:xfrm>
            <a:off x="-196625" y="0"/>
            <a:ext cx="4953300" cy="6771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3200">
                <a:latin typeface="Times New Roman"/>
                <a:ea typeface="Times New Roman"/>
                <a:cs typeface="Times New Roman"/>
                <a:sym typeface="Times New Roman"/>
              </a:rPr>
              <a:t>Stemming</a:t>
            </a:r>
            <a:endParaRPr b="1">
              <a:latin typeface="Times New Roman"/>
              <a:ea typeface="Times New Roman"/>
              <a:cs typeface="Times New Roman"/>
              <a:sym typeface="Times New Roman"/>
            </a:endParaRPr>
          </a:p>
        </p:txBody>
      </p:sp>
      <p:sp>
        <p:nvSpPr>
          <p:cNvPr id="430" name="Google Shape;430;g2484fff7f5b_0_950"/>
          <p:cNvSpPr txBox="1"/>
          <p:nvPr/>
        </p:nvSpPr>
        <p:spPr>
          <a:xfrm>
            <a:off x="418950" y="500850"/>
            <a:ext cx="72522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Stemming is a natural language processing technique that is used to reduce words to their base form, also known as the root form.</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Pywin Library Updation : To get null list for absent word in IndoWordnet</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 </a:t>
            </a:r>
            <a:r>
              <a:rPr lang="en" sz="1600">
                <a:latin typeface="Times New Roman"/>
                <a:ea typeface="Times New Roman"/>
                <a:cs typeface="Times New Roman"/>
                <a:sym typeface="Times New Roman"/>
              </a:rPr>
              <a:t>separate</a:t>
            </a:r>
            <a:r>
              <a:rPr lang="en" sz="1600">
                <a:latin typeface="Times New Roman"/>
                <a:ea typeface="Times New Roman"/>
                <a:cs typeface="Times New Roman"/>
                <a:sym typeface="Times New Roman"/>
              </a:rPr>
              <a:t> file with a root word and all its forms present in dataset will be created</a:t>
            </a:r>
            <a:endParaRPr sz="1600">
              <a:latin typeface="Times New Roman"/>
              <a:ea typeface="Times New Roman"/>
              <a:cs typeface="Times New Roman"/>
              <a:sym typeface="Times New Roman"/>
            </a:endParaRPr>
          </a:p>
        </p:txBody>
      </p:sp>
      <p:sp>
        <p:nvSpPr>
          <p:cNvPr id="431" name="Google Shape;431;g2484fff7f5b_0_950"/>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17</a:t>
            </a:r>
            <a:endParaRPr b="0" i="0" sz="1400" u="none" cap="none" strike="noStrike">
              <a:solidFill>
                <a:srgbClr val="7F7F7F"/>
              </a:solidFill>
              <a:latin typeface="Times New Roman"/>
              <a:ea typeface="Times New Roman"/>
              <a:cs typeface="Times New Roman"/>
              <a:sym typeface="Times New Roman"/>
            </a:endParaRPr>
          </a:p>
        </p:txBody>
      </p:sp>
      <p:pic>
        <p:nvPicPr>
          <p:cNvPr id="432" name="Google Shape;432;g2484fff7f5b_0_950"/>
          <p:cNvPicPr preferRelativeResize="0"/>
          <p:nvPr/>
        </p:nvPicPr>
        <p:blipFill>
          <a:blip r:embed="rId3">
            <a:alphaModFix/>
          </a:blip>
          <a:stretch>
            <a:fillRect/>
          </a:stretch>
        </p:blipFill>
        <p:spPr>
          <a:xfrm>
            <a:off x="418950" y="1998875"/>
            <a:ext cx="7698019" cy="242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484fff7f5b_0_310"/>
          <p:cNvSpPr txBox="1"/>
          <p:nvPr/>
        </p:nvSpPr>
        <p:spPr>
          <a:xfrm>
            <a:off x="813225" y="493500"/>
            <a:ext cx="79215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N-gram Technique</a:t>
            </a:r>
            <a:endParaRPr b="1" sz="3200">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dk1"/>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 sz="1600">
                <a:solidFill>
                  <a:schemeClr val="dk1"/>
                </a:solidFill>
                <a:highlight>
                  <a:schemeClr val="lt1"/>
                </a:highlight>
                <a:latin typeface="Times New Roman"/>
                <a:ea typeface="Times New Roman"/>
                <a:cs typeface="Times New Roman"/>
                <a:sym typeface="Times New Roman"/>
              </a:rPr>
              <a:t>N-grams are </a:t>
            </a:r>
            <a:r>
              <a:rPr b="1" lang="en" sz="1600">
                <a:solidFill>
                  <a:schemeClr val="dk1"/>
                </a:solidFill>
                <a:highlight>
                  <a:schemeClr val="lt1"/>
                </a:highlight>
                <a:latin typeface="Times New Roman"/>
                <a:ea typeface="Times New Roman"/>
                <a:cs typeface="Times New Roman"/>
                <a:sym typeface="Times New Roman"/>
              </a:rPr>
              <a:t>continuous sequences of words or symbols or tokens in a document</a:t>
            </a:r>
            <a:r>
              <a:rPr lang="en" sz="1600">
                <a:solidFill>
                  <a:schemeClr val="dk1"/>
                </a:solidFill>
                <a:highlight>
                  <a:schemeClr val="lt1"/>
                </a:highlight>
                <a:latin typeface="Times New Roman"/>
                <a:ea typeface="Times New Roman"/>
                <a:cs typeface="Times New Roman"/>
                <a:sym typeface="Times New Roman"/>
              </a:rPr>
              <a:t>.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highlight>
                  <a:schemeClr val="lt1"/>
                </a:highlight>
                <a:latin typeface="Times New Roman"/>
                <a:ea typeface="Times New Roman"/>
                <a:cs typeface="Times New Roman"/>
                <a:sym typeface="Times New Roman"/>
              </a:rPr>
              <a:t>In technical terms, they can be defined as the neighbouring sequences of items in a document.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Char char="●"/>
            </a:pPr>
            <a:r>
              <a:rPr lang="en" sz="1600">
                <a:solidFill>
                  <a:srgbClr val="202122"/>
                </a:solidFill>
                <a:highlight>
                  <a:srgbClr val="FFFFFF"/>
                </a:highlight>
                <a:latin typeface="Times New Roman"/>
                <a:ea typeface="Times New Roman"/>
                <a:cs typeface="Times New Roman"/>
                <a:sym typeface="Times New Roman"/>
              </a:rPr>
              <a:t>An </a:t>
            </a:r>
            <a:r>
              <a:rPr b="1" i="1" lang="en" sz="1600">
                <a:solidFill>
                  <a:srgbClr val="202122"/>
                </a:solidFill>
                <a:highlight>
                  <a:srgbClr val="FFFFFF"/>
                </a:highlight>
                <a:latin typeface="Times New Roman"/>
                <a:ea typeface="Times New Roman"/>
                <a:cs typeface="Times New Roman"/>
                <a:sym typeface="Times New Roman"/>
              </a:rPr>
              <a:t>n</a:t>
            </a:r>
            <a:r>
              <a:rPr b="1" lang="en" sz="1600">
                <a:solidFill>
                  <a:srgbClr val="202122"/>
                </a:solidFill>
                <a:highlight>
                  <a:srgbClr val="FFFFFF"/>
                </a:highlight>
                <a:latin typeface="Times New Roman"/>
                <a:ea typeface="Times New Roman"/>
                <a:cs typeface="Times New Roman"/>
                <a:sym typeface="Times New Roman"/>
              </a:rPr>
              <a:t>-gram model</a:t>
            </a:r>
            <a:r>
              <a:rPr lang="en" sz="1600">
                <a:solidFill>
                  <a:srgbClr val="202122"/>
                </a:solidFill>
                <a:highlight>
                  <a:srgbClr val="FFFFFF"/>
                </a:highlight>
                <a:latin typeface="Times New Roman"/>
                <a:ea typeface="Times New Roman"/>
                <a:cs typeface="Times New Roman"/>
                <a:sym typeface="Times New Roman"/>
              </a:rPr>
              <a:t> is a type of probabilistic language model for predicting the next item in such a sequence in the form of a (</a:t>
            </a:r>
            <a:r>
              <a:rPr i="1" lang="en" sz="1600">
                <a:solidFill>
                  <a:srgbClr val="202122"/>
                </a:solidFill>
                <a:highlight>
                  <a:srgbClr val="FFFFFF"/>
                </a:highlight>
                <a:latin typeface="Times New Roman"/>
                <a:ea typeface="Times New Roman"/>
                <a:cs typeface="Times New Roman"/>
                <a:sym typeface="Times New Roman"/>
              </a:rPr>
              <a:t>n</a:t>
            </a:r>
            <a:r>
              <a:rPr lang="en" sz="1600">
                <a:solidFill>
                  <a:srgbClr val="202122"/>
                </a:solidFill>
                <a:highlight>
                  <a:srgbClr val="FFFFFF"/>
                </a:highlight>
                <a:latin typeface="Times New Roman"/>
                <a:ea typeface="Times New Roman"/>
                <a:cs typeface="Times New Roman"/>
                <a:sym typeface="Times New Roman"/>
              </a:rPr>
              <a:t> − 1)–order.</a:t>
            </a:r>
            <a:endParaRPr b="1" sz="16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b="1">
              <a:latin typeface="Times New Roman"/>
              <a:ea typeface="Times New Roman"/>
              <a:cs typeface="Times New Roman"/>
              <a:sym typeface="Times New Roman"/>
            </a:endParaRPr>
          </a:p>
        </p:txBody>
      </p:sp>
      <p:pic>
        <p:nvPicPr>
          <p:cNvPr id="438" name="Google Shape;438;g2484fff7f5b_0_310"/>
          <p:cNvPicPr preferRelativeResize="0"/>
          <p:nvPr/>
        </p:nvPicPr>
        <p:blipFill>
          <a:blip r:embed="rId3">
            <a:alphaModFix/>
          </a:blip>
          <a:stretch>
            <a:fillRect/>
          </a:stretch>
        </p:blipFill>
        <p:spPr>
          <a:xfrm>
            <a:off x="1601726" y="2571750"/>
            <a:ext cx="5019024" cy="1803200"/>
          </a:xfrm>
          <a:prstGeom prst="rect">
            <a:avLst/>
          </a:prstGeom>
          <a:noFill/>
          <a:ln>
            <a:noFill/>
          </a:ln>
        </p:spPr>
      </p:pic>
      <p:sp>
        <p:nvSpPr>
          <p:cNvPr id="439" name="Google Shape;439;g2484fff7f5b_0_310"/>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18</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484fff7f5b_0_620"/>
          <p:cNvSpPr txBox="1"/>
          <p:nvPr/>
        </p:nvSpPr>
        <p:spPr>
          <a:xfrm>
            <a:off x="163900" y="-53375"/>
            <a:ext cx="6399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N-gram Technique </a:t>
            </a:r>
            <a:r>
              <a:rPr b="1" lang="en" sz="3200">
                <a:solidFill>
                  <a:schemeClr val="dk1"/>
                </a:solidFill>
                <a:latin typeface="Times New Roman"/>
                <a:ea typeface="Times New Roman"/>
                <a:cs typeface="Times New Roman"/>
                <a:sym typeface="Times New Roman"/>
              </a:rPr>
              <a:t>Implementation</a:t>
            </a:r>
            <a:endParaRPr b="1" sz="3200">
              <a:latin typeface="Times New Roman"/>
              <a:ea typeface="Times New Roman"/>
              <a:cs typeface="Times New Roman"/>
              <a:sym typeface="Times New Roman"/>
            </a:endParaRPr>
          </a:p>
        </p:txBody>
      </p:sp>
      <p:sp>
        <p:nvSpPr>
          <p:cNvPr id="445" name="Google Shape;445;g2484fff7f5b_0_620"/>
          <p:cNvSpPr txBox="1"/>
          <p:nvPr/>
        </p:nvSpPr>
        <p:spPr>
          <a:xfrm>
            <a:off x="261150" y="549025"/>
            <a:ext cx="6726600" cy="4248300"/>
          </a:xfrm>
          <a:prstGeom prst="rect">
            <a:avLst/>
          </a:prstGeom>
          <a:noFill/>
          <a:ln>
            <a:noFill/>
          </a:ln>
        </p:spPr>
        <p:txBody>
          <a:bodyPr anchorCtr="0" anchor="t" bIns="91425" lIns="91425" spcFirstLastPara="1" rIns="91425" wrap="square" tIns="91425">
            <a:spAutoFit/>
          </a:bodyPr>
          <a:lstStyle/>
          <a:p>
            <a:pPr indent="-330200" lvl="0" marL="457200" rtl="0" algn="l">
              <a:spcBef>
                <a:spcPts val="800"/>
              </a:spcBef>
              <a:spcAft>
                <a:spcPts val="0"/>
              </a:spcAft>
              <a:buClr>
                <a:srgbClr val="161616"/>
              </a:buClr>
              <a:buSzPts val="1600"/>
              <a:buFont typeface="Times New Roman"/>
              <a:buChar char="●"/>
            </a:pPr>
            <a:r>
              <a:rPr lang="en" sz="1600">
                <a:solidFill>
                  <a:srgbClr val="161616"/>
                </a:solidFill>
                <a:latin typeface="Times New Roman"/>
                <a:ea typeface="Times New Roman"/>
                <a:cs typeface="Times New Roman"/>
                <a:sym typeface="Times New Roman"/>
              </a:rPr>
              <a:t>Dataset Creation</a:t>
            </a:r>
            <a:endParaRPr sz="1600">
              <a:solidFill>
                <a:srgbClr val="161616"/>
              </a:solidFill>
              <a:latin typeface="Times New Roman"/>
              <a:ea typeface="Times New Roman"/>
              <a:cs typeface="Times New Roman"/>
              <a:sym typeface="Times New Roman"/>
            </a:endParaRPr>
          </a:p>
          <a:p>
            <a:pPr indent="-330200" lvl="0" marL="457200" rtl="0" algn="l">
              <a:spcBef>
                <a:spcPts val="800"/>
              </a:spcBef>
              <a:spcAft>
                <a:spcPts val="0"/>
              </a:spcAft>
              <a:buClr>
                <a:srgbClr val="161616"/>
              </a:buClr>
              <a:buSzPts val="1600"/>
              <a:buFont typeface="Times New Roman"/>
              <a:buChar char="●"/>
            </a:pPr>
            <a:r>
              <a:rPr lang="en" sz="1600">
                <a:solidFill>
                  <a:srgbClr val="161616"/>
                </a:solidFill>
                <a:latin typeface="Times New Roman"/>
                <a:ea typeface="Times New Roman"/>
                <a:cs typeface="Times New Roman"/>
                <a:sym typeface="Times New Roman"/>
              </a:rPr>
              <a:t>Ngram used: 3 (Trigram)</a:t>
            </a:r>
            <a:endParaRPr sz="1600">
              <a:solidFill>
                <a:srgbClr val="161616"/>
              </a:solidFill>
              <a:latin typeface="Times New Roman"/>
              <a:ea typeface="Times New Roman"/>
              <a:cs typeface="Times New Roman"/>
              <a:sym typeface="Times New Roman"/>
            </a:endParaRPr>
          </a:p>
          <a:p>
            <a:pPr indent="-330200" lvl="0" marL="457200" rtl="0" algn="l">
              <a:spcBef>
                <a:spcPts val="800"/>
              </a:spcBef>
              <a:spcAft>
                <a:spcPts val="0"/>
              </a:spcAft>
              <a:buClr>
                <a:srgbClr val="161616"/>
              </a:buClr>
              <a:buSzPts val="1600"/>
              <a:buFont typeface="Times New Roman"/>
              <a:buChar char="●"/>
            </a:pPr>
            <a:r>
              <a:rPr lang="en" sz="1600">
                <a:solidFill>
                  <a:srgbClr val="161616"/>
                </a:solidFill>
                <a:latin typeface="Times New Roman"/>
                <a:ea typeface="Times New Roman"/>
                <a:cs typeface="Times New Roman"/>
                <a:sym typeface="Times New Roman"/>
              </a:rPr>
              <a:t>Grams creation:</a:t>
            </a:r>
            <a:endParaRPr sz="1600">
              <a:solidFill>
                <a:srgbClr val="161616"/>
              </a:solidFill>
              <a:latin typeface="Times New Roman"/>
              <a:ea typeface="Times New Roman"/>
              <a:cs typeface="Times New Roman"/>
              <a:sym typeface="Times New Roman"/>
            </a:endParaRPr>
          </a:p>
          <a:p>
            <a:pPr indent="0" lvl="0" marL="457200" rtl="0" algn="l">
              <a:spcBef>
                <a:spcPts val="800"/>
              </a:spcBef>
              <a:spcAft>
                <a:spcPts val="0"/>
              </a:spcAft>
              <a:buNone/>
            </a:pPr>
            <a:r>
              <a:rPr lang="en" sz="1600">
                <a:solidFill>
                  <a:srgbClr val="161616"/>
                </a:solidFill>
                <a:latin typeface="Times New Roman"/>
                <a:ea typeface="Times New Roman"/>
                <a:cs typeface="Times New Roman"/>
                <a:sym typeface="Times New Roman"/>
              </a:rPr>
              <a:t>	Unigram:              { Word : Freq}</a:t>
            </a:r>
            <a:endParaRPr sz="1600">
              <a:solidFill>
                <a:srgbClr val="161616"/>
              </a:solidFill>
              <a:latin typeface="Times New Roman"/>
              <a:ea typeface="Times New Roman"/>
              <a:cs typeface="Times New Roman"/>
              <a:sym typeface="Times New Roman"/>
            </a:endParaRPr>
          </a:p>
          <a:p>
            <a:pPr indent="0" lvl="0" marL="457200" rtl="0" algn="l">
              <a:spcBef>
                <a:spcPts val="800"/>
              </a:spcBef>
              <a:spcAft>
                <a:spcPts val="0"/>
              </a:spcAft>
              <a:buNone/>
            </a:pPr>
            <a:r>
              <a:rPr lang="en" sz="1600">
                <a:solidFill>
                  <a:srgbClr val="161616"/>
                </a:solidFill>
                <a:latin typeface="Times New Roman"/>
                <a:ea typeface="Times New Roman"/>
                <a:cs typeface="Times New Roman"/>
                <a:sym typeface="Times New Roman"/>
              </a:rPr>
              <a:t>	Bigram:           { Word, Word : Freq}</a:t>
            </a:r>
            <a:endParaRPr sz="1600">
              <a:solidFill>
                <a:srgbClr val="161616"/>
              </a:solidFill>
              <a:latin typeface="Times New Roman"/>
              <a:ea typeface="Times New Roman"/>
              <a:cs typeface="Times New Roman"/>
              <a:sym typeface="Times New Roman"/>
            </a:endParaRPr>
          </a:p>
          <a:p>
            <a:pPr indent="0" lvl="0" marL="457200" rtl="0" algn="l">
              <a:spcBef>
                <a:spcPts val="800"/>
              </a:spcBef>
              <a:spcAft>
                <a:spcPts val="0"/>
              </a:spcAft>
              <a:buNone/>
            </a:pPr>
            <a:r>
              <a:rPr lang="en" sz="1600">
                <a:solidFill>
                  <a:srgbClr val="161616"/>
                </a:solidFill>
                <a:latin typeface="Times New Roman"/>
                <a:ea typeface="Times New Roman"/>
                <a:cs typeface="Times New Roman"/>
                <a:sym typeface="Times New Roman"/>
              </a:rPr>
              <a:t>	Trigram:       {Word, Word, Word : Freq}</a:t>
            </a:r>
            <a:endParaRPr sz="1600">
              <a:solidFill>
                <a:srgbClr val="161616"/>
              </a:solidFill>
              <a:latin typeface="Times New Roman"/>
              <a:ea typeface="Times New Roman"/>
              <a:cs typeface="Times New Roman"/>
              <a:sym typeface="Times New Roman"/>
            </a:endParaRPr>
          </a:p>
          <a:p>
            <a:pPr indent="0" lvl="0" marL="457200" rtl="0" algn="l">
              <a:spcBef>
                <a:spcPts val="800"/>
              </a:spcBef>
              <a:spcAft>
                <a:spcPts val="0"/>
              </a:spcAft>
              <a:buNone/>
            </a:pPr>
            <a:r>
              <a:t/>
            </a:r>
            <a:endParaRPr sz="1600">
              <a:solidFill>
                <a:srgbClr val="161616"/>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rgbClr val="161616"/>
                </a:solidFill>
                <a:latin typeface="Times New Roman"/>
                <a:ea typeface="Times New Roman"/>
                <a:cs typeface="Times New Roman"/>
                <a:sym typeface="Times New Roman"/>
              </a:rPr>
              <a:t>For eg:  Unigram:            </a:t>
            </a:r>
            <a:r>
              <a:rPr lang="en" sz="1050">
                <a:solidFill>
                  <a:srgbClr val="D5D5D5"/>
                </a:solidFill>
                <a:highlight>
                  <a:srgbClr val="383838"/>
                </a:highlight>
                <a:latin typeface="Courier New"/>
                <a:ea typeface="Courier New"/>
                <a:cs typeface="Courier New"/>
                <a:sym typeface="Courier New"/>
              </a:rPr>
              <a:t>['खेळ', 9]</a:t>
            </a:r>
            <a:endParaRPr sz="1600">
              <a:solidFill>
                <a:srgbClr val="161616"/>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1600">
                <a:solidFill>
                  <a:srgbClr val="161616"/>
                </a:solidFill>
                <a:latin typeface="Times New Roman"/>
                <a:ea typeface="Times New Roman"/>
                <a:cs typeface="Times New Roman"/>
                <a:sym typeface="Times New Roman"/>
              </a:rPr>
              <a:t>              Bigram:      </a:t>
            </a:r>
            <a:r>
              <a:rPr lang="en" sz="1050">
                <a:solidFill>
                  <a:srgbClr val="D5D5D5"/>
                </a:solidFill>
                <a:highlight>
                  <a:srgbClr val="383838"/>
                </a:highlight>
                <a:latin typeface="Courier New"/>
                <a:ea typeface="Courier New"/>
                <a:cs typeface="Courier New"/>
                <a:sym typeface="Courier New"/>
              </a:rPr>
              <a:t>['खेळ कोणताही', '1']</a:t>
            </a:r>
            <a:endParaRPr sz="1600">
              <a:solidFill>
                <a:srgbClr val="161616"/>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161616"/>
                </a:solidFill>
                <a:latin typeface="Times New Roman"/>
                <a:ea typeface="Times New Roman"/>
                <a:cs typeface="Times New Roman"/>
                <a:sym typeface="Times New Roman"/>
              </a:rPr>
              <a:t>              Trigram:  </a:t>
            </a:r>
            <a:r>
              <a:rPr lang="en" sz="1050">
                <a:solidFill>
                  <a:srgbClr val="D5D5D5"/>
                </a:solidFill>
                <a:highlight>
                  <a:srgbClr val="383838"/>
                </a:highlight>
                <a:latin typeface="Courier New"/>
                <a:ea typeface="Courier New"/>
                <a:cs typeface="Courier New"/>
                <a:sym typeface="Courier New"/>
              </a:rPr>
              <a:t>['खेळ कोणताही असो', '1']</a:t>
            </a:r>
            <a:endParaRPr sz="1600">
              <a:solidFill>
                <a:srgbClr val="161616"/>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600">
              <a:solidFill>
                <a:srgbClr val="161616"/>
              </a:solidFill>
              <a:latin typeface="Times New Roman"/>
              <a:ea typeface="Times New Roman"/>
              <a:cs typeface="Times New Roman"/>
              <a:sym typeface="Times New Roman"/>
            </a:endParaRPr>
          </a:p>
          <a:p>
            <a:pPr indent="-330200" lvl="0" marL="457200" rtl="0" algn="l">
              <a:spcBef>
                <a:spcPts val="0"/>
              </a:spcBef>
              <a:spcAft>
                <a:spcPts val="0"/>
              </a:spcAft>
              <a:buClr>
                <a:srgbClr val="161616"/>
              </a:buClr>
              <a:buSzPts val="1600"/>
              <a:buFont typeface="Times New Roman"/>
              <a:buChar char="●"/>
            </a:pPr>
            <a:r>
              <a:rPr lang="en" sz="1600">
                <a:solidFill>
                  <a:srgbClr val="161616"/>
                </a:solidFill>
                <a:latin typeface="Times New Roman"/>
                <a:ea typeface="Times New Roman"/>
                <a:cs typeface="Times New Roman"/>
                <a:sym typeface="Times New Roman"/>
              </a:rPr>
              <a:t>CSV File Creation:</a:t>
            </a:r>
            <a:endParaRPr sz="1600">
              <a:solidFill>
                <a:srgbClr val="161616"/>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161616"/>
                </a:solidFill>
                <a:latin typeface="Times New Roman"/>
                <a:ea typeface="Times New Roman"/>
                <a:cs typeface="Times New Roman"/>
                <a:sym typeface="Times New Roman"/>
              </a:rPr>
              <a:t>Read and Write Operations</a:t>
            </a:r>
            <a:endParaRPr sz="1600">
              <a:solidFill>
                <a:srgbClr val="161616"/>
              </a:solidFill>
              <a:latin typeface="Times New Roman"/>
              <a:ea typeface="Times New Roman"/>
              <a:cs typeface="Times New Roman"/>
              <a:sym typeface="Times New Roman"/>
            </a:endParaRPr>
          </a:p>
          <a:p>
            <a:pPr indent="0" lvl="0" marL="457200" rtl="0" algn="l">
              <a:spcBef>
                <a:spcPts val="0"/>
              </a:spcBef>
              <a:spcAft>
                <a:spcPts val="0"/>
              </a:spcAft>
              <a:buNone/>
            </a:pPr>
            <a:r>
              <a:rPr lang="en" sz="1600">
                <a:solidFill>
                  <a:srgbClr val="161616"/>
                </a:solidFill>
                <a:latin typeface="Times New Roman"/>
                <a:ea typeface="Times New Roman"/>
                <a:cs typeface="Times New Roman"/>
                <a:sym typeface="Times New Roman"/>
              </a:rPr>
              <a:t>Read earlier CSV file and then Update while writing to CSV file.</a:t>
            </a:r>
            <a:endParaRPr sz="1600">
              <a:solidFill>
                <a:srgbClr val="161616"/>
              </a:solidFill>
              <a:latin typeface="Times New Roman"/>
              <a:ea typeface="Times New Roman"/>
              <a:cs typeface="Times New Roman"/>
              <a:sym typeface="Times New Roman"/>
            </a:endParaRPr>
          </a:p>
        </p:txBody>
      </p:sp>
      <p:sp>
        <p:nvSpPr>
          <p:cNvPr id="446" name="Google Shape;446;g2484fff7f5b_0_620"/>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19</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
          <p:cNvSpPr txBox="1"/>
          <p:nvPr>
            <p:ph type="title"/>
          </p:nvPr>
        </p:nvSpPr>
        <p:spPr>
          <a:xfrm>
            <a:off x="418950" y="134325"/>
            <a:ext cx="8222100" cy="840600"/>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Index</a:t>
            </a:r>
            <a:endParaRPr b="1" sz="3200">
              <a:solidFill>
                <a:schemeClr val="dk2"/>
              </a:solidFill>
              <a:latin typeface="Times New Roman"/>
              <a:ea typeface="Times New Roman"/>
              <a:cs typeface="Times New Roman"/>
              <a:sym typeface="Times New Roman"/>
            </a:endParaRPr>
          </a:p>
        </p:txBody>
      </p:sp>
      <p:sp>
        <p:nvSpPr>
          <p:cNvPr id="317" name="Google Shape;317;p2"/>
          <p:cNvSpPr txBox="1"/>
          <p:nvPr/>
        </p:nvSpPr>
        <p:spPr>
          <a:xfrm>
            <a:off x="839375" y="809350"/>
            <a:ext cx="4353900" cy="3386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Problem Statement</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Introduction</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Literature survey</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Motivation</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System Design</a:t>
            </a:r>
            <a:endParaRPr b="1" i="0" sz="1600" u="none" cap="none" strike="noStrike">
              <a:solidFill>
                <a:schemeClr val="dk2"/>
              </a:solidFill>
              <a:latin typeface="Times New Roman"/>
              <a:ea typeface="Times New Roman"/>
              <a:cs typeface="Times New Roman"/>
              <a:sym typeface="Times New Roman"/>
            </a:endParaRPr>
          </a:p>
          <a:p>
            <a:pPr indent="-330200" lvl="0" marL="457200" rtl="0" algn="l">
              <a:lnSpc>
                <a:spcPct val="120000"/>
              </a:lnSpc>
              <a:spcBef>
                <a:spcPts val="0"/>
              </a:spcBef>
              <a:spcAft>
                <a:spcPts val="0"/>
              </a:spcAft>
              <a:buClr>
                <a:schemeClr val="dk2"/>
              </a:buClr>
              <a:buSzPts val="1600"/>
              <a:buFont typeface="Times New Roman"/>
              <a:buAutoNum type="arabicPeriod"/>
            </a:pPr>
            <a:r>
              <a:rPr b="1" lang="en" sz="1600">
                <a:solidFill>
                  <a:schemeClr val="dk2"/>
                </a:solidFill>
                <a:latin typeface="Times New Roman"/>
                <a:ea typeface="Times New Roman"/>
                <a:cs typeface="Times New Roman"/>
                <a:sym typeface="Times New Roman"/>
              </a:rPr>
              <a:t>Implementation Aspects</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lang="en" sz="1600">
                <a:solidFill>
                  <a:schemeClr val="dk2"/>
                </a:solidFill>
                <a:latin typeface="Times New Roman"/>
                <a:ea typeface="Times New Roman"/>
                <a:cs typeface="Times New Roman"/>
                <a:sym typeface="Times New Roman"/>
              </a:rPr>
              <a:t>Project Design</a:t>
            </a:r>
            <a:endParaRPr b="1" sz="1600">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Hardware and Software Requirements</a:t>
            </a:r>
            <a:endParaRPr b="1" sz="1600">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Conclusion</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Future Scope</a:t>
            </a:r>
            <a:endParaRPr b="1" i="0" sz="1600" u="none" cap="none" strike="noStrike">
              <a:solidFill>
                <a:schemeClr val="dk2"/>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2"/>
              </a:buClr>
              <a:buSzPts val="1600"/>
              <a:buFont typeface="Times New Roman"/>
              <a:buAutoNum type="arabicPeriod"/>
            </a:pPr>
            <a:r>
              <a:rPr b="1" i="0" lang="en" sz="1600" u="none" cap="none" strike="noStrike">
                <a:solidFill>
                  <a:schemeClr val="dk2"/>
                </a:solidFill>
                <a:latin typeface="Times New Roman"/>
                <a:ea typeface="Times New Roman"/>
                <a:cs typeface="Times New Roman"/>
                <a:sym typeface="Times New Roman"/>
              </a:rPr>
              <a:t>References</a:t>
            </a:r>
            <a:endParaRPr b="1" i="0" sz="1600" u="none" cap="none" strike="noStrike">
              <a:solidFill>
                <a:schemeClr val="dk2"/>
              </a:solidFill>
              <a:latin typeface="Times New Roman"/>
              <a:ea typeface="Times New Roman"/>
              <a:cs typeface="Times New Roman"/>
              <a:sym typeface="Times New Roman"/>
            </a:endParaRPr>
          </a:p>
        </p:txBody>
      </p:sp>
      <p:sp>
        <p:nvSpPr>
          <p:cNvPr id="318" name="Google Shape;318;p2"/>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2</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2484fff7f5b_0_465"/>
          <p:cNvSpPr txBox="1"/>
          <p:nvPr/>
        </p:nvSpPr>
        <p:spPr>
          <a:xfrm>
            <a:off x="474350" y="1488650"/>
            <a:ext cx="2518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200">
                <a:latin typeface="Times New Roman"/>
                <a:ea typeface="Times New Roman"/>
                <a:cs typeface="Times New Roman"/>
                <a:sym typeface="Times New Roman"/>
              </a:rPr>
              <a:t>N-gram Technique</a:t>
            </a:r>
            <a:endParaRPr b="1" sz="3200">
              <a:latin typeface="Times New Roman"/>
              <a:ea typeface="Times New Roman"/>
              <a:cs typeface="Times New Roman"/>
              <a:sym typeface="Times New Roman"/>
            </a:endParaRPr>
          </a:p>
          <a:p>
            <a:pPr indent="0" lvl="0" marL="0" rtl="0" algn="l">
              <a:spcBef>
                <a:spcPts val="0"/>
              </a:spcBef>
              <a:spcAft>
                <a:spcPts val="0"/>
              </a:spcAft>
              <a:buNone/>
            </a:pPr>
            <a:r>
              <a:rPr b="1" lang="en" sz="3200">
                <a:latin typeface="Times New Roman"/>
                <a:ea typeface="Times New Roman"/>
                <a:cs typeface="Times New Roman"/>
                <a:sym typeface="Times New Roman"/>
              </a:rPr>
              <a:t>Design</a:t>
            </a:r>
            <a:endParaRPr b="1" sz="3200">
              <a:latin typeface="Times New Roman"/>
              <a:ea typeface="Times New Roman"/>
              <a:cs typeface="Times New Roman"/>
              <a:sym typeface="Times New Roman"/>
            </a:endParaRPr>
          </a:p>
        </p:txBody>
      </p:sp>
      <p:pic>
        <p:nvPicPr>
          <p:cNvPr id="452" name="Google Shape;452;g2484fff7f5b_0_465"/>
          <p:cNvPicPr preferRelativeResize="0"/>
          <p:nvPr/>
        </p:nvPicPr>
        <p:blipFill>
          <a:blip r:embed="rId3">
            <a:alphaModFix/>
          </a:blip>
          <a:stretch>
            <a:fillRect/>
          </a:stretch>
        </p:blipFill>
        <p:spPr>
          <a:xfrm>
            <a:off x="1828227" y="140913"/>
            <a:ext cx="5776150" cy="4861676"/>
          </a:xfrm>
          <a:prstGeom prst="rect">
            <a:avLst/>
          </a:prstGeom>
          <a:noFill/>
          <a:ln>
            <a:noFill/>
          </a:ln>
        </p:spPr>
      </p:pic>
      <p:sp>
        <p:nvSpPr>
          <p:cNvPr id="453" name="Google Shape;453;g2484fff7f5b_0_465"/>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20</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14"/>
          <p:cNvSpPr txBox="1"/>
          <p:nvPr>
            <p:ph type="title"/>
          </p:nvPr>
        </p:nvSpPr>
        <p:spPr>
          <a:xfrm>
            <a:off x="273100" y="457425"/>
            <a:ext cx="8222100" cy="1222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 sz="3200">
                <a:solidFill>
                  <a:schemeClr val="dk1"/>
                </a:solidFill>
                <a:latin typeface="Times New Roman"/>
                <a:ea typeface="Times New Roman"/>
                <a:cs typeface="Times New Roman"/>
                <a:sym typeface="Times New Roman"/>
              </a:rPr>
              <a:t>Hardware and Software Requirements</a:t>
            </a:r>
            <a:endParaRPr b="1" sz="3200">
              <a:solidFill>
                <a:schemeClr val="dk1"/>
              </a:solidFill>
              <a:latin typeface="Times New Roman"/>
              <a:ea typeface="Times New Roman"/>
              <a:cs typeface="Times New Roman"/>
              <a:sym typeface="Times New Roman"/>
            </a:endParaRPr>
          </a:p>
        </p:txBody>
      </p:sp>
      <p:sp>
        <p:nvSpPr>
          <p:cNvPr id="459" name="Google Shape;459;p14"/>
          <p:cNvSpPr txBox="1"/>
          <p:nvPr>
            <p:ph idx="1" type="body"/>
          </p:nvPr>
        </p:nvSpPr>
        <p:spPr>
          <a:xfrm>
            <a:off x="428625" y="1051150"/>
            <a:ext cx="8154600" cy="3704700"/>
          </a:xfrm>
          <a:prstGeom prst="rect">
            <a:avLst/>
          </a:prstGeom>
          <a:noFill/>
          <a:ln>
            <a:noFill/>
          </a:ln>
        </p:spPr>
        <p:txBody>
          <a:bodyPr anchorCtr="0" anchor="t" bIns="34275" lIns="68575" spcFirstLastPara="1" rIns="68575" wrap="square" tIns="34275">
            <a:normAutofit/>
          </a:bodyPr>
          <a:lstStyle/>
          <a:p>
            <a:pPr indent="457200" lvl="0" marL="2286000" rtl="0" algn="l">
              <a:lnSpc>
                <a:spcPct val="100000"/>
              </a:lnSpc>
              <a:spcBef>
                <a:spcPts val="800"/>
              </a:spcBef>
              <a:spcAft>
                <a:spcPts val="0"/>
              </a:spcAft>
              <a:buSzPts val="1400"/>
              <a:buNone/>
            </a:pPr>
            <a:r>
              <a:t/>
            </a:r>
            <a:endParaRPr>
              <a:latin typeface="Times New Roman"/>
              <a:ea typeface="Times New Roman"/>
              <a:cs typeface="Times New Roman"/>
              <a:sym typeface="Times New Roman"/>
            </a:endParaRPr>
          </a:p>
          <a:p>
            <a:pPr indent="-355600" lvl="0" marL="457200" rtl="0" algn="l">
              <a:lnSpc>
                <a:spcPct val="100000"/>
              </a:lnSpc>
              <a:spcBef>
                <a:spcPts val="800"/>
              </a:spcBef>
              <a:spcAft>
                <a:spcPts val="0"/>
              </a:spcAft>
              <a:buClr>
                <a:schemeClr val="dk1"/>
              </a:buClr>
              <a:buSzPts val="2000"/>
              <a:buFont typeface="Times New Roman"/>
              <a:buChar char="●"/>
            </a:pPr>
            <a:r>
              <a:rPr lang="en" sz="2000">
                <a:solidFill>
                  <a:srgbClr val="202124"/>
                </a:solidFill>
                <a:latin typeface="Times New Roman"/>
                <a:ea typeface="Times New Roman"/>
                <a:cs typeface="Times New Roman"/>
                <a:sym typeface="Times New Roman"/>
              </a:rPr>
              <a:t>Language  : Python</a:t>
            </a:r>
            <a:endParaRPr sz="2000">
              <a:solidFill>
                <a:srgbClr val="202124"/>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rgbClr val="202124"/>
                </a:solidFill>
                <a:latin typeface="Times New Roman"/>
                <a:ea typeface="Times New Roman"/>
                <a:cs typeface="Times New Roman"/>
                <a:sym typeface="Times New Roman"/>
              </a:rPr>
              <a:t>Platform    : Google Colab, Spyder</a:t>
            </a:r>
            <a:endParaRPr sz="2000">
              <a:solidFill>
                <a:srgbClr val="202124"/>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rgbClr val="202124"/>
                </a:solidFill>
                <a:latin typeface="Times New Roman"/>
                <a:ea typeface="Times New Roman"/>
                <a:cs typeface="Times New Roman"/>
                <a:sym typeface="Times New Roman"/>
              </a:rPr>
              <a:t>Domain     : Natural Language Processing</a:t>
            </a:r>
            <a:endParaRPr sz="2000">
              <a:solidFill>
                <a:srgbClr val="202124"/>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solidFill>
                  <a:srgbClr val="202124"/>
                </a:solidFill>
                <a:latin typeface="Times New Roman"/>
                <a:ea typeface="Times New Roman"/>
                <a:cs typeface="Times New Roman"/>
                <a:sym typeface="Times New Roman"/>
              </a:rPr>
              <a:t>Tools         : Nltk , Marathi Wordnet [1], pyiwn, Tkinter, </a:t>
            </a:r>
            <a:endParaRPr sz="2000">
              <a:solidFill>
                <a:srgbClr val="202124"/>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2000">
                <a:solidFill>
                  <a:srgbClr val="202124"/>
                </a:solidFill>
                <a:latin typeface="Times New Roman"/>
                <a:ea typeface="Times New Roman"/>
                <a:cs typeface="Times New Roman"/>
                <a:sym typeface="Times New Roman"/>
              </a:rPr>
              <a:t>             MahaNLP, langdetect.                                                                                                </a:t>
            </a:r>
            <a:endParaRPr sz="2000">
              <a:solidFill>
                <a:srgbClr val="202124"/>
              </a:solidFill>
              <a:latin typeface="Times New Roman"/>
              <a:ea typeface="Times New Roman"/>
              <a:cs typeface="Times New Roman"/>
              <a:sym typeface="Times New Roman"/>
            </a:endParaRPr>
          </a:p>
        </p:txBody>
      </p:sp>
      <p:pic>
        <p:nvPicPr>
          <p:cNvPr id="460" name="Google Shape;460;p14"/>
          <p:cNvPicPr preferRelativeResize="0"/>
          <p:nvPr/>
        </p:nvPicPr>
        <p:blipFill rotWithShape="1">
          <a:blip r:embed="rId3">
            <a:alphaModFix/>
          </a:blip>
          <a:srcRect b="0" l="0" r="0" t="0"/>
          <a:stretch/>
        </p:blipFill>
        <p:spPr>
          <a:xfrm>
            <a:off x="3673200" y="2954825"/>
            <a:ext cx="1959425" cy="1881325"/>
          </a:xfrm>
          <a:prstGeom prst="rect">
            <a:avLst/>
          </a:prstGeom>
          <a:noFill/>
          <a:ln>
            <a:noFill/>
          </a:ln>
        </p:spPr>
      </p:pic>
      <p:pic>
        <p:nvPicPr>
          <p:cNvPr id="461" name="Google Shape;461;p14"/>
          <p:cNvPicPr preferRelativeResize="0"/>
          <p:nvPr/>
        </p:nvPicPr>
        <p:blipFill rotWithShape="1">
          <a:blip r:embed="rId4">
            <a:alphaModFix/>
          </a:blip>
          <a:srcRect b="0" l="0" r="0" t="0"/>
          <a:stretch/>
        </p:blipFill>
        <p:spPr>
          <a:xfrm>
            <a:off x="1081775" y="3088628"/>
            <a:ext cx="1522000" cy="1522000"/>
          </a:xfrm>
          <a:prstGeom prst="rect">
            <a:avLst/>
          </a:prstGeom>
          <a:noFill/>
          <a:ln>
            <a:noFill/>
          </a:ln>
        </p:spPr>
      </p:pic>
      <p:pic>
        <p:nvPicPr>
          <p:cNvPr id="462" name="Google Shape;462;p14"/>
          <p:cNvPicPr preferRelativeResize="0"/>
          <p:nvPr/>
        </p:nvPicPr>
        <p:blipFill rotWithShape="1">
          <a:blip r:embed="rId5">
            <a:alphaModFix/>
          </a:blip>
          <a:srcRect b="0" l="0" r="0" t="0"/>
          <a:stretch/>
        </p:blipFill>
        <p:spPr>
          <a:xfrm>
            <a:off x="6333548" y="3029025"/>
            <a:ext cx="1641176" cy="1641200"/>
          </a:xfrm>
          <a:prstGeom prst="rect">
            <a:avLst/>
          </a:prstGeom>
          <a:noFill/>
          <a:ln>
            <a:noFill/>
          </a:ln>
        </p:spPr>
      </p:pic>
      <p:sp>
        <p:nvSpPr>
          <p:cNvPr id="463" name="Google Shape;463;p14"/>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21</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15"/>
          <p:cNvSpPr txBox="1"/>
          <p:nvPr>
            <p:ph type="title"/>
          </p:nvPr>
        </p:nvSpPr>
        <p:spPr>
          <a:xfrm>
            <a:off x="408200" y="263075"/>
            <a:ext cx="2826900" cy="7371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 sz="3200">
                <a:solidFill>
                  <a:schemeClr val="dk1"/>
                </a:solidFill>
                <a:latin typeface="Times New Roman"/>
                <a:ea typeface="Times New Roman"/>
                <a:cs typeface="Times New Roman"/>
                <a:sym typeface="Times New Roman"/>
              </a:rPr>
              <a:t>Conclusion</a:t>
            </a:r>
            <a:endParaRPr b="1" sz="3200">
              <a:solidFill>
                <a:schemeClr val="dk1"/>
              </a:solidFill>
              <a:latin typeface="Times New Roman"/>
              <a:ea typeface="Times New Roman"/>
              <a:cs typeface="Times New Roman"/>
              <a:sym typeface="Times New Roman"/>
            </a:endParaRPr>
          </a:p>
        </p:txBody>
      </p:sp>
      <p:sp>
        <p:nvSpPr>
          <p:cNvPr id="469" name="Google Shape;469;p15"/>
          <p:cNvSpPr txBox="1"/>
          <p:nvPr/>
        </p:nvSpPr>
        <p:spPr>
          <a:xfrm>
            <a:off x="183725" y="1000175"/>
            <a:ext cx="5875800" cy="3755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The proposed system will perform paraphrasing of the input sentences given by user and will generate multiple paraphrased sentences.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The reason to build this system is the unavailability of the paraphrasing tool for low resource language(Marathi).</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 sz="1800" u="none" cap="none" strike="noStrike">
                <a:solidFill>
                  <a:srgbClr val="000000"/>
                </a:solidFill>
                <a:latin typeface="Times New Roman"/>
                <a:ea typeface="Times New Roman"/>
                <a:cs typeface="Times New Roman"/>
                <a:sym typeface="Times New Roman"/>
              </a:rPr>
              <a:t>The tool will act as an assistance to the new learners of the low resource language. </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mes New Roman"/>
                <a:ea typeface="Times New Roman"/>
                <a:cs typeface="Times New Roman"/>
                <a:sym typeface="Times New Roman"/>
              </a:rPr>
              <a:t>This will also help to enrich the literature of the language.</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rebuchet MS"/>
              <a:ea typeface="Trebuchet MS"/>
              <a:cs typeface="Trebuchet MS"/>
              <a:sym typeface="Trebuchet MS"/>
            </a:endParaRPr>
          </a:p>
        </p:txBody>
      </p:sp>
      <p:pic>
        <p:nvPicPr>
          <p:cNvPr id="470" name="Google Shape;470;p15"/>
          <p:cNvPicPr preferRelativeResize="0"/>
          <p:nvPr/>
        </p:nvPicPr>
        <p:blipFill rotWithShape="1">
          <a:blip r:embed="rId3">
            <a:alphaModFix/>
          </a:blip>
          <a:srcRect b="0" l="0" r="0" t="0"/>
          <a:stretch/>
        </p:blipFill>
        <p:spPr>
          <a:xfrm>
            <a:off x="6138725" y="1660375"/>
            <a:ext cx="1946450" cy="2159350"/>
          </a:xfrm>
          <a:prstGeom prst="rect">
            <a:avLst/>
          </a:prstGeom>
          <a:noFill/>
          <a:ln>
            <a:noFill/>
          </a:ln>
        </p:spPr>
      </p:pic>
      <p:sp>
        <p:nvSpPr>
          <p:cNvPr id="471" name="Google Shape;471;p15"/>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22</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6"/>
          <p:cNvSpPr txBox="1"/>
          <p:nvPr>
            <p:ph type="title"/>
          </p:nvPr>
        </p:nvSpPr>
        <p:spPr>
          <a:xfrm>
            <a:off x="428625" y="283500"/>
            <a:ext cx="2826900" cy="1222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 sz="3200">
                <a:solidFill>
                  <a:schemeClr val="dk1"/>
                </a:solidFill>
                <a:latin typeface="Times New Roman"/>
                <a:ea typeface="Times New Roman"/>
                <a:cs typeface="Times New Roman"/>
                <a:sym typeface="Times New Roman"/>
              </a:rPr>
              <a:t>Future Scope</a:t>
            </a:r>
            <a:endParaRPr b="1" sz="3200">
              <a:solidFill>
                <a:schemeClr val="dk1"/>
              </a:solidFill>
              <a:latin typeface="Times New Roman"/>
              <a:ea typeface="Times New Roman"/>
              <a:cs typeface="Times New Roman"/>
              <a:sym typeface="Times New Roman"/>
            </a:endParaRPr>
          </a:p>
        </p:txBody>
      </p:sp>
      <p:pic>
        <p:nvPicPr>
          <p:cNvPr id="477" name="Google Shape;477;p16"/>
          <p:cNvPicPr preferRelativeResize="0"/>
          <p:nvPr/>
        </p:nvPicPr>
        <p:blipFill rotWithShape="1">
          <a:blip r:embed="rId3">
            <a:alphaModFix/>
          </a:blip>
          <a:srcRect b="8649" l="0" r="0" t="0"/>
          <a:stretch/>
        </p:blipFill>
        <p:spPr>
          <a:xfrm>
            <a:off x="4632275" y="1608625"/>
            <a:ext cx="2149400" cy="2243925"/>
          </a:xfrm>
          <a:prstGeom prst="rect">
            <a:avLst/>
          </a:prstGeom>
          <a:noFill/>
          <a:ln>
            <a:noFill/>
          </a:ln>
        </p:spPr>
      </p:pic>
      <p:sp>
        <p:nvSpPr>
          <p:cNvPr id="478" name="Google Shape;478;p16"/>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23</a:t>
            </a:r>
            <a:endParaRPr b="0" i="0" sz="1400" u="none" cap="none" strike="noStrike">
              <a:solidFill>
                <a:srgbClr val="7F7F7F"/>
              </a:solidFill>
              <a:latin typeface="Times New Roman"/>
              <a:ea typeface="Times New Roman"/>
              <a:cs typeface="Times New Roman"/>
              <a:sym typeface="Times New Roman"/>
            </a:endParaRPr>
          </a:p>
        </p:txBody>
      </p:sp>
      <p:sp>
        <p:nvSpPr>
          <p:cNvPr id="479" name="Google Shape;479;p16"/>
          <p:cNvSpPr txBox="1"/>
          <p:nvPr/>
        </p:nvSpPr>
        <p:spPr>
          <a:xfrm>
            <a:off x="498825" y="1225325"/>
            <a:ext cx="3435900" cy="11697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Lemmatization</a:t>
            </a:r>
            <a:endParaRPr sz="21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361950" lvl="0" marL="457200" rtl="0" algn="l">
              <a:spcBef>
                <a:spcPts val="0"/>
              </a:spcBef>
              <a:spcAft>
                <a:spcPts val="0"/>
              </a:spcAft>
              <a:buSzPts val="2100"/>
              <a:buFont typeface="Times New Roman"/>
              <a:buChar char="●"/>
            </a:pPr>
            <a:r>
              <a:rPr lang="en" sz="2100">
                <a:latin typeface="Times New Roman"/>
                <a:ea typeface="Times New Roman"/>
                <a:cs typeface="Times New Roman"/>
                <a:sym typeface="Times New Roman"/>
              </a:rPr>
              <a:t>Expansion of Dataset</a:t>
            </a:r>
            <a:endParaRPr sz="21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g2484fff7f5b_0_775"/>
          <p:cNvSpPr txBox="1"/>
          <p:nvPr>
            <p:ph type="title"/>
          </p:nvPr>
        </p:nvSpPr>
        <p:spPr>
          <a:xfrm>
            <a:off x="347025" y="190825"/>
            <a:ext cx="8222100" cy="688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 sz="3600">
                <a:solidFill>
                  <a:schemeClr val="dk1"/>
                </a:solidFill>
                <a:latin typeface="Times New Roman"/>
                <a:ea typeface="Times New Roman"/>
                <a:cs typeface="Times New Roman"/>
                <a:sym typeface="Times New Roman"/>
              </a:rPr>
              <a:t>References</a:t>
            </a:r>
            <a:endParaRPr b="1" sz="3600">
              <a:solidFill>
                <a:schemeClr val="dk1"/>
              </a:solidFill>
              <a:latin typeface="Times New Roman"/>
              <a:ea typeface="Times New Roman"/>
              <a:cs typeface="Times New Roman"/>
              <a:sym typeface="Times New Roman"/>
            </a:endParaRPr>
          </a:p>
        </p:txBody>
      </p:sp>
      <p:sp>
        <p:nvSpPr>
          <p:cNvPr id="485" name="Google Shape;485;g2484fff7f5b_0_775"/>
          <p:cNvSpPr txBox="1"/>
          <p:nvPr>
            <p:ph idx="1" type="body"/>
          </p:nvPr>
        </p:nvSpPr>
        <p:spPr>
          <a:xfrm>
            <a:off x="380775" y="821400"/>
            <a:ext cx="8154600" cy="3969000"/>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10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[1] Marathi wordnet IIT Bombay: </a:t>
            </a:r>
            <a:r>
              <a:rPr lang="en" u="sng">
                <a:solidFill>
                  <a:schemeClr val="hlink"/>
                </a:solidFill>
                <a:latin typeface="Times New Roman"/>
                <a:ea typeface="Times New Roman"/>
                <a:cs typeface="Times New Roman"/>
                <a:sym typeface="Times New Roman"/>
                <a:hlinkClick r:id="rId3"/>
              </a:rPr>
              <a:t>https://www.cfilt.iitb.ac.in/MobileMarathiWordnet/menglish_version.php</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SzPts val="1400"/>
              <a:buNone/>
            </a:pPr>
            <a:r>
              <a:rPr lang="en">
                <a:solidFill>
                  <a:schemeClr val="dk1"/>
                </a:solidFill>
                <a:latin typeface="Times New Roman"/>
                <a:ea typeface="Times New Roman"/>
                <a:cs typeface="Times New Roman"/>
                <a:sym typeface="Times New Roman"/>
              </a:rPr>
              <a:t>[2] Nandini Sethi, Prateek Agrawal*, Vishu Madaan and Sanjay Kumar Singh.2016. A novel approach to paraphrase hindi sentences using natural language processing</a:t>
            </a:r>
            <a:endParaRPr>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SzPts val="1400"/>
              <a:buNone/>
            </a:pPr>
            <a:r>
              <a:rPr lang="en">
                <a:solidFill>
                  <a:schemeClr val="dk1"/>
                </a:solidFill>
                <a:latin typeface="Times New Roman"/>
                <a:ea typeface="Times New Roman"/>
                <a:cs typeface="Times New Roman"/>
                <a:sym typeface="Times New Roman"/>
              </a:rPr>
              <a:t>[3] Jianing Zhou, Hongyu Gong, Srihari Nanniyur, and Suma Bhat. 2021b. From solving a problem boldly to cutting the gordian knot: idiomatic text generation. Arxiv preprint arxiv:2104.06541</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1400"/>
              <a:buNone/>
            </a:pPr>
            <a:r>
              <a:rPr lang="en">
                <a:solidFill>
                  <a:schemeClr val="dk1"/>
                </a:solidFill>
                <a:latin typeface="Times New Roman"/>
                <a:ea typeface="Times New Roman"/>
                <a:cs typeface="Times New Roman"/>
                <a:sym typeface="Times New Roman"/>
              </a:rPr>
              <a:t>[4] Lihua Qian, Lin Qiu, Weinan Zhang, Xin Jiang, and Yong Yu. 2019. Exploring diverse expressions for paraphrase generation. In proceedings of the 2019 conference on empirical methods in natural language processing and the 9th international joint conference on natural language processing (emnlp-ijcnlp), pages 3164–3173.</a:t>
            </a:r>
            <a:endParaRPr>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1400"/>
              <a:buNone/>
            </a:pPr>
            <a:r>
              <a:rPr lang="en">
                <a:solidFill>
                  <a:schemeClr val="dk1"/>
                </a:solidFill>
                <a:latin typeface="Times New Roman"/>
                <a:ea typeface="Times New Roman"/>
                <a:cs typeface="Times New Roman"/>
                <a:sym typeface="Times New Roman"/>
              </a:rPr>
              <a:t>[5] Zhecheng An and Sicong Liu. 2019. Towards diverse paraphrase generation using multi-class wassersteingan. Arxiv preprint arxiv:1909.13827.</a:t>
            </a:r>
            <a:endParaRPr>
              <a:solidFill>
                <a:schemeClr val="dk1"/>
              </a:solidFill>
              <a:latin typeface="Times New Roman"/>
              <a:ea typeface="Times New Roman"/>
              <a:cs typeface="Times New Roman"/>
              <a:sym typeface="Times New Roman"/>
            </a:endParaRPr>
          </a:p>
          <a:p>
            <a:pPr indent="0" lvl="0" marL="0" rtl="0" algn="l">
              <a:lnSpc>
                <a:spcPct val="120000"/>
              </a:lnSpc>
              <a:spcBef>
                <a:spcPts val="0"/>
              </a:spcBef>
              <a:spcAft>
                <a:spcPts val="0"/>
              </a:spcAft>
              <a:buSzPts val="1400"/>
              <a:buNone/>
            </a:pPr>
            <a:r>
              <a:rPr lang="en">
                <a:solidFill>
                  <a:schemeClr val="dk1"/>
                </a:solidFill>
                <a:latin typeface="Times New Roman"/>
                <a:ea typeface="Times New Roman"/>
                <a:cs typeface="Times New Roman"/>
                <a:sym typeface="Times New Roman"/>
              </a:rPr>
              <a:t>[6] Ankush Gupta, Arvind Agarwal, Prawaan Singh, and Piyush Rai. 2017. A deep generative framework for paraphrase generation. Arxiv preprint arxiv:1709.05074.</a:t>
            </a:r>
            <a:endParaRPr>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SzPts val="1400"/>
              <a:buNone/>
            </a:pPr>
            <a:r>
              <a:t/>
            </a:r>
            <a:endParaRPr>
              <a:solidFill>
                <a:schemeClr val="dk1"/>
              </a:solidFill>
              <a:latin typeface="Times New Roman"/>
              <a:ea typeface="Times New Roman"/>
              <a:cs typeface="Times New Roman"/>
              <a:sym typeface="Times New Roman"/>
            </a:endParaRPr>
          </a:p>
          <a:p>
            <a:pPr indent="0" lvl="0" marL="0" rtl="0" algn="l">
              <a:lnSpc>
                <a:spcPct val="120000"/>
              </a:lnSpc>
              <a:spcBef>
                <a:spcPts val="1000"/>
              </a:spcBef>
              <a:spcAft>
                <a:spcPts val="0"/>
              </a:spcAft>
              <a:buSzPts val="1400"/>
              <a:buNone/>
            </a:pPr>
            <a:r>
              <a:t/>
            </a:r>
            <a:endParaRPr>
              <a:solidFill>
                <a:srgbClr val="000000"/>
              </a:solidFill>
              <a:latin typeface="Times New Roman"/>
              <a:ea typeface="Times New Roman"/>
              <a:cs typeface="Times New Roman"/>
              <a:sym typeface="Times New Roman"/>
            </a:endParaRPr>
          </a:p>
        </p:txBody>
      </p:sp>
      <p:sp>
        <p:nvSpPr>
          <p:cNvPr id="486" name="Google Shape;486;g2484fff7f5b_0_775"/>
          <p:cNvSpPr txBox="1"/>
          <p:nvPr/>
        </p:nvSpPr>
        <p:spPr>
          <a:xfrm>
            <a:off x="380775"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24</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18"/>
          <p:cNvSpPr txBox="1"/>
          <p:nvPr>
            <p:ph type="title"/>
          </p:nvPr>
        </p:nvSpPr>
        <p:spPr>
          <a:xfrm>
            <a:off x="581375" y="526350"/>
            <a:ext cx="8075400" cy="40908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4800"/>
              <a:buNone/>
            </a:pPr>
            <a:r>
              <a:rPr b="1" lang="en">
                <a:solidFill>
                  <a:schemeClr val="dk1"/>
                </a:solidFill>
                <a:latin typeface="Times New Roman"/>
                <a:ea typeface="Times New Roman"/>
                <a:cs typeface="Times New Roman"/>
                <a:sym typeface="Times New Roman"/>
              </a:rPr>
              <a:t>Thank You !</a:t>
            </a:r>
            <a:endParaRPr b="1">
              <a:solidFill>
                <a:schemeClr val="dk1"/>
              </a:solidFill>
              <a:latin typeface="Times New Roman"/>
              <a:ea typeface="Times New Roman"/>
              <a:cs typeface="Times New Roman"/>
              <a:sym typeface="Times New Roman"/>
            </a:endParaRPr>
          </a:p>
        </p:txBody>
      </p:sp>
      <p:sp>
        <p:nvSpPr>
          <p:cNvPr id="492" name="Google Shape;492;p18"/>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25</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
          <p:cNvSpPr txBox="1"/>
          <p:nvPr>
            <p:ph type="title"/>
          </p:nvPr>
        </p:nvSpPr>
        <p:spPr>
          <a:xfrm>
            <a:off x="311700" y="445025"/>
            <a:ext cx="8520600" cy="5727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83333"/>
              <a:buNone/>
            </a:pPr>
            <a:r>
              <a:rPr b="1" lang="en" sz="3600">
                <a:solidFill>
                  <a:schemeClr val="dk1"/>
                </a:solidFill>
                <a:latin typeface="Times New Roman"/>
                <a:ea typeface="Times New Roman"/>
                <a:cs typeface="Times New Roman"/>
                <a:sym typeface="Times New Roman"/>
              </a:rPr>
              <a:t>Problem Statement</a:t>
            </a:r>
            <a:endParaRPr b="1" sz="3600">
              <a:solidFill>
                <a:schemeClr val="dk1"/>
              </a:solidFill>
              <a:latin typeface="Times New Roman"/>
              <a:ea typeface="Times New Roman"/>
              <a:cs typeface="Times New Roman"/>
              <a:sym typeface="Times New Roman"/>
            </a:endParaRPr>
          </a:p>
        </p:txBody>
      </p:sp>
      <p:sp>
        <p:nvSpPr>
          <p:cNvPr id="324" name="Google Shape;324;p3"/>
          <p:cNvSpPr txBox="1"/>
          <p:nvPr>
            <p:ph idx="1" type="body"/>
          </p:nvPr>
        </p:nvSpPr>
        <p:spPr>
          <a:xfrm>
            <a:off x="1135050" y="1721650"/>
            <a:ext cx="3936900" cy="19287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20000"/>
              </a:lnSpc>
              <a:spcBef>
                <a:spcPts val="800"/>
              </a:spcBef>
              <a:spcAft>
                <a:spcPts val="0"/>
              </a:spcAft>
              <a:buSzPts val="1100"/>
              <a:buNone/>
            </a:pPr>
            <a:r>
              <a:rPr lang="en" sz="2800">
                <a:solidFill>
                  <a:srgbClr val="000000"/>
                </a:solidFill>
                <a:latin typeface="Times New Roman"/>
                <a:ea typeface="Times New Roman"/>
                <a:cs typeface="Times New Roman"/>
                <a:sym typeface="Times New Roman"/>
              </a:rPr>
              <a:t>To create a tool for paraphrasing of low resource language sentence.</a:t>
            </a:r>
            <a:endParaRPr sz="2800">
              <a:solidFill>
                <a:srgbClr val="000000"/>
              </a:solidFill>
              <a:latin typeface="Times New Roman"/>
              <a:ea typeface="Times New Roman"/>
              <a:cs typeface="Times New Roman"/>
              <a:sym typeface="Times New Roman"/>
            </a:endParaRPr>
          </a:p>
        </p:txBody>
      </p:sp>
      <p:pic>
        <p:nvPicPr>
          <p:cNvPr id="325" name="Google Shape;325;p3"/>
          <p:cNvPicPr preferRelativeResize="0"/>
          <p:nvPr/>
        </p:nvPicPr>
        <p:blipFill rotWithShape="1">
          <a:blip r:embed="rId3">
            <a:alphaModFix/>
          </a:blip>
          <a:srcRect b="0" l="0" r="0" t="0"/>
          <a:stretch/>
        </p:blipFill>
        <p:spPr>
          <a:xfrm>
            <a:off x="4866225" y="1596538"/>
            <a:ext cx="2539496" cy="2493174"/>
          </a:xfrm>
          <a:prstGeom prst="rect">
            <a:avLst/>
          </a:prstGeom>
          <a:noFill/>
          <a:ln>
            <a:noFill/>
          </a:ln>
        </p:spPr>
      </p:pic>
      <p:sp>
        <p:nvSpPr>
          <p:cNvPr id="326" name="Google Shape;326;p3"/>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3</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g22586ddec88_2_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
          <p:cNvSpPr txBox="1"/>
          <p:nvPr>
            <p:ph type="title"/>
          </p:nvPr>
        </p:nvSpPr>
        <p:spPr>
          <a:xfrm>
            <a:off x="311700" y="445025"/>
            <a:ext cx="8520600" cy="5727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83333"/>
              <a:buNone/>
            </a:pPr>
            <a:r>
              <a:rPr b="1" lang="en" sz="3600">
                <a:solidFill>
                  <a:schemeClr val="dk1"/>
                </a:solidFill>
                <a:latin typeface="Times New Roman"/>
                <a:ea typeface="Times New Roman"/>
                <a:cs typeface="Times New Roman"/>
                <a:sym typeface="Times New Roman"/>
              </a:rPr>
              <a:t>Introduction</a:t>
            </a:r>
            <a:endParaRPr b="1" sz="3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1111"/>
              <a:buNone/>
            </a:pPr>
            <a:r>
              <a:t/>
            </a:r>
            <a:endParaRPr/>
          </a:p>
        </p:txBody>
      </p:sp>
      <p:sp>
        <p:nvSpPr>
          <p:cNvPr id="337" name="Google Shape;337;p4"/>
          <p:cNvSpPr txBox="1"/>
          <p:nvPr>
            <p:ph idx="1" type="body"/>
          </p:nvPr>
        </p:nvSpPr>
        <p:spPr>
          <a:xfrm>
            <a:off x="265350" y="1134925"/>
            <a:ext cx="7260600" cy="3416400"/>
          </a:xfrm>
          <a:prstGeom prst="rect">
            <a:avLst/>
          </a:prstGeom>
          <a:noFill/>
          <a:ln>
            <a:noFill/>
          </a:ln>
        </p:spPr>
        <p:txBody>
          <a:bodyPr anchorCtr="0" anchor="t" bIns="34275" lIns="68575" spcFirstLastPara="1" rIns="68575" wrap="square" tIns="34275">
            <a:normAutofit/>
          </a:bodyPr>
          <a:lstStyle/>
          <a:p>
            <a:pPr indent="-342900" lvl="0" marL="457200" rtl="0" algn="l">
              <a:lnSpc>
                <a:spcPct val="100000"/>
              </a:lnSpc>
              <a:spcBef>
                <a:spcPts val="800"/>
              </a:spcBef>
              <a:spcAft>
                <a:spcPts val="0"/>
              </a:spcAft>
              <a:buClr>
                <a:schemeClr val="dk1"/>
              </a:buClr>
              <a:buSzPts val="1800"/>
              <a:buFont typeface="Times New Roman"/>
              <a:buChar char="●"/>
            </a:pPr>
            <a:r>
              <a:rPr lang="en" sz="1800">
                <a:solidFill>
                  <a:srgbClr val="161616"/>
                </a:solidFill>
                <a:highlight>
                  <a:srgbClr val="FFFFFF"/>
                </a:highlight>
                <a:latin typeface="Times New Roman"/>
                <a:ea typeface="Times New Roman"/>
                <a:cs typeface="Times New Roman"/>
                <a:sym typeface="Times New Roman"/>
              </a:rPr>
              <a:t>Text regeneration(Paraphrasing) is an important segment of Natural language Understanding(NLU), a subpart of Natural Language Processing(NLP).</a:t>
            </a:r>
            <a:endParaRPr sz="1800">
              <a:solidFill>
                <a:srgbClr val="161616"/>
              </a:solidFill>
              <a:highlight>
                <a:srgbClr val="FFFFFF"/>
              </a:highlight>
              <a:latin typeface="Times New Roman"/>
              <a:ea typeface="Times New Roman"/>
              <a:cs typeface="Times New Roman"/>
              <a:sym typeface="Times New Roman"/>
            </a:endParaRPr>
          </a:p>
          <a:p>
            <a:pPr indent="0" lvl="0" marL="457200" rtl="0" algn="l">
              <a:lnSpc>
                <a:spcPct val="100000"/>
              </a:lnSpc>
              <a:spcBef>
                <a:spcPts val="800"/>
              </a:spcBef>
              <a:spcAft>
                <a:spcPts val="0"/>
              </a:spcAft>
              <a:buSzPts val="1100"/>
              <a:buNone/>
            </a:pPr>
            <a:r>
              <a:t/>
            </a:r>
            <a:endParaRPr sz="1800">
              <a:solidFill>
                <a:srgbClr val="161616"/>
              </a:solidFill>
              <a:highlight>
                <a:srgbClr val="FFFFFF"/>
              </a:highlight>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lang="en" sz="1800">
                <a:solidFill>
                  <a:srgbClr val="161616"/>
                </a:solidFill>
                <a:highlight>
                  <a:srgbClr val="FFFFFF"/>
                </a:highlight>
                <a:latin typeface="Times New Roman"/>
                <a:ea typeface="Times New Roman"/>
                <a:cs typeface="Times New Roman"/>
                <a:sym typeface="Times New Roman"/>
              </a:rPr>
              <a:t>Paraphrasing is used </a:t>
            </a:r>
            <a:r>
              <a:rPr lang="en" sz="1800">
                <a:solidFill>
                  <a:srgbClr val="202124"/>
                </a:solidFill>
                <a:highlight>
                  <a:srgbClr val="FFFFFF"/>
                </a:highlight>
                <a:latin typeface="Times New Roman"/>
                <a:ea typeface="Times New Roman"/>
                <a:cs typeface="Times New Roman"/>
                <a:sym typeface="Times New Roman"/>
              </a:rPr>
              <a:t>to express a sentence using different words without changing the meaning of the original sentence.</a:t>
            </a:r>
            <a:endParaRPr sz="1800">
              <a:solidFill>
                <a:srgbClr val="202124"/>
              </a:solidFill>
              <a:highlight>
                <a:srgbClr val="FFFFFF"/>
              </a:highlight>
              <a:latin typeface="Times New Roman"/>
              <a:ea typeface="Times New Roman"/>
              <a:cs typeface="Times New Roman"/>
              <a:sym typeface="Times New Roman"/>
            </a:endParaRPr>
          </a:p>
          <a:p>
            <a:pPr indent="0" lvl="0" marL="457200" rtl="0" algn="l">
              <a:lnSpc>
                <a:spcPct val="100000"/>
              </a:lnSpc>
              <a:spcBef>
                <a:spcPts val="800"/>
              </a:spcBef>
              <a:spcAft>
                <a:spcPts val="0"/>
              </a:spcAft>
              <a:buSzPts val="1100"/>
              <a:buNone/>
            </a:pPr>
            <a:r>
              <a:t/>
            </a:r>
            <a:endParaRPr sz="1800">
              <a:solidFill>
                <a:srgbClr val="202124"/>
              </a:solidFill>
              <a:highlight>
                <a:srgbClr val="FFFFFF"/>
              </a:highlight>
              <a:latin typeface="Times New Roman"/>
              <a:ea typeface="Times New Roman"/>
              <a:cs typeface="Times New Roman"/>
              <a:sym typeface="Times New Roman"/>
            </a:endParaRPr>
          </a:p>
          <a:p>
            <a:pPr indent="-330200" lvl="0" marL="457200" rtl="0" algn="l">
              <a:lnSpc>
                <a:spcPct val="100000"/>
              </a:lnSpc>
              <a:spcBef>
                <a:spcPts val="800"/>
              </a:spcBef>
              <a:spcAft>
                <a:spcPts val="0"/>
              </a:spcAft>
              <a:buClr>
                <a:schemeClr val="dk1"/>
              </a:buClr>
              <a:buSzPts val="1600"/>
              <a:buFont typeface="Times New Roman"/>
              <a:buChar char="●"/>
            </a:pPr>
            <a:r>
              <a:rPr lang="en" sz="1800">
                <a:solidFill>
                  <a:srgbClr val="202124"/>
                </a:solidFill>
                <a:highlight>
                  <a:srgbClr val="FFFFFF"/>
                </a:highlight>
                <a:latin typeface="Times New Roman"/>
                <a:ea typeface="Times New Roman"/>
                <a:cs typeface="Times New Roman"/>
                <a:sym typeface="Times New Roman"/>
              </a:rPr>
              <a:t>The proposed tool will perform paraphrasing of low resource language sentence</a:t>
            </a:r>
            <a:r>
              <a:rPr lang="en" sz="1600">
                <a:solidFill>
                  <a:srgbClr val="202124"/>
                </a:solidFill>
                <a:highlight>
                  <a:srgbClr val="FFFFFF"/>
                </a:highlight>
                <a:latin typeface="Times New Roman"/>
                <a:ea typeface="Times New Roman"/>
                <a:cs typeface="Times New Roman"/>
                <a:sym typeface="Times New Roman"/>
              </a:rPr>
              <a:t>.</a:t>
            </a:r>
            <a:endParaRPr sz="1600">
              <a:solidFill>
                <a:srgbClr val="202124"/>
              </a:solidFill>
              <a:highlight>
                <a:srgbClr val="FFFFFF"/>
              </a:highlight>
              <a:latin typeface="Times New Roman"/>
              <a:ea typeface="Times New Roman"/>
              <a:cs typeface="Times New Roman"/>
              <a:sym typeface="Times New Roman"/>
            </a:endParaRPr>
          </a:p>
          <a:p>
            <a:pPr indent="0" lvl="0" marL="457200" rtl="0" algn="l">
              <a:lnSpc>
                <a:spcPct val="100000"/>
              </a:lnSpc>
              <a:spcBef>
                <a:spcPts val="800"/>
              </a:spcBef>
              <a:spcAft>
                <a:spcPts val="0"/>
              </a:spcAft>
              <a:buSzPts val="1100"/>
              <a:buNone/>
            </a:pPr>
            <a:r>
              <a:t/>
            </a:r>
            <a:endParaRPr sz="1600">
              <a:solidFill>
                <a:srgbClr val="202124"/>
              </a:solidFill>
              <a:highlight>
                <a:srgbClr val="FFFFFF"/>
              </a:highlight>
              <a:latin typeface="Times New Roman"/>
              <a:ea typeface="Times New Roman"/>
              <a:cs typeface="Times New Roman"/>
              <a:sym typeface="Times New Roman"/>
            </a:endParaRPr>
          </a:p>
        </p:txBody>
      </p:sp>
      <p:sp>
        <p:nvSpPr>
          <p:cNvPr id="338" name="Google Shape;338;p4"/>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5</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
          <p:cNvSpPr txBox="1"/>
          <p:nvPr>
            <p:ph type="title"/>
          </p:nvPr>
        </p:nvSpPr>
        <p:spPr>
          <a:xfrm>
            <a:off x="255150" y="272900"/>
            <a:ext cx="8520600" cy="5727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dk1"/>
              </a:buClr>
              <a:buSzPct val="30554"/>
              <a:buFont typeface="Arial"/>
              <a:buNone/>
            </a:pPr>
            <a:r>
              <a:rPr b="1" lang="en" sz="3600">
                <a:solidFill>
                  <a:schemeClr val="dk1"/>
                </a:solidFill>
                <a:latin typeface="Times New Roman"/>
                <a:ea typeface="Times New Roman"/>
                <a:cs typeface="Times New Roman"/>
                <a:sym typeface="Times New Roman"/>
              </a:rPr>
              <a:t>Objectives</a:t>
            </a:r>
            <a:endParaRPr/>
          </a:p>
        </p:txBody>
      </p:sp>
      <p:sp>
        <p:nvSpPr>
          <p:cNvPr id="344" name="Google Shape;344;p5"/>
          <p:cNvSpPr txBox="1"/>
          <p:nvPr/>
        </p:nvSpPr>
        <p:spPr>
          <a:xfrm>
            <a:off x="255150" y="918475"/>
            <a:ext cx="7327500" cy="25119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80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Broader Objective: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80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To create a tool for paraphrasing of low resource language sentence.</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20000"/>
              </a:lnSpc>
              <a:spcBef>
                <a:spcPts val="800"/>
              </a:spcBef>
              <a:spcAft>
                <a:spcPts val="0"/>
              </a:spcAft>
              <a:buClr>
                <a:srgbClr val="000000"/>
              </a:buClr>
              <a:buSzPts val="1600"/>
              <a:buFont typeface="Arial"/>
              <a:buNone/>
            </a:pPr>
            <a:r>
              <a:rPr b="0" i="0" lang="en" sz="1600" u="none" cap="none" strike="noStrike">
                <a:solidFill>
                  <a:schemeClr val="dk1"/>
                </a:solidFill>
                <a:latin typeface="Times New Roman"/>
                <a:ea typeface="Times New Roman"/>
                <a:cs typeface="Times New Roman"/>
                <a:sym typeface="Times New Roman"/>
              </a:rPr>
              <a:t>Sub-Objectives:</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20000"/>
              </a:lnSpc>
              <a:spcBef>
                <a:spcPts val="800"/>
              </a:spcBef>
              <a:spcAft>
                <a:spcPts val="0"/>
              </a:spcAft>
              <a:buClr>
                <a:schemeClr val="dk1"/>
              </a:buClr>
              <a:buSzPts val="1600"/>
              <a:buFont typeface="Times New Roman"/>
              <a:buChar char="●"/>
            </a:pPr>
            <a:r>
              <a:rPr b="0" i="0" lang="en" sz="1600" u="none" cap="none" strike="noStrike">
                <a:solidFill>
                  <a:schemeClr val="dk1"/>
                </a:solidFill>
                <a:latin typeface="Times New Roman"/>
                <a:ea typeface="Times New Roman"/>
                <a:cs typeface="Times New Roman"/>
                <a:sym typeface="Times New Roman"/>
              </a:rPr>
              <a:t>Creating dataset and Data Pre-processing.</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1"/>
              </a:buClr>
              <a:buSzPts val="1600"/>
              <a:buFont typeface="Times New Roman"/>
              <a:buChar char="●"/>
            </a:pPr>
            <a:r>
              <a:rPr b="0" i="0" lang="en" sz="1600" u="none" cap="none" strike="noStrike">
                <a:solidFill>
                  <a:schemeClr val="dk1"/>
                </a:solidFill>
                <a:latin typeface="Times New Roman"/>
                <a:ea typeface="Times New Roman"/>
                <a:cs typeface="Times New Roman"/>
                <a:sym typeface="Times New Roman"/>
              </a:rPr>
              <a:t>Identification of candidate keywords.</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1"/>
              </a:buClr>
              <a:buSzPts val="1600"/>
              <a:buFont typeface="Times New Roman"/>
              <a:buChar char="●"/>
            </a:pPr>
            <a:r>
              <a:rPr b="0" i="0" lang="en" sz="1600" u="none" cap="none" strike="noStrike">
                <a:solidFill>
                  <a:schemeClr val="dk1"/>
                </a:solidFill>
                <a:latin typeface="Times New Roman"/>
                <a:ea typeface="Times New Roman"/>
                <a:cs typeface="Times New Roman"/>
                <a:sym typeface="Times New Roman"/>
              </a:rPr>
              <a:t>Replace the candidate keywords using wordnet.</a:t>
            </a:r>
            <a:endParaRPr b="0" i="0" sz="1600" u="none" cap="none" strike="noStrike">
              <a:solidFill>
                <a:schemeClr val="dk1"/>
              </a:solidFill>
              <a:latin typeface="Times New Roman"/>
              <a:ea typeface="Times New Roman"/>
              <a:cs typeface="Times New Roman"/>
              <a:sym typeface="Times New Roman"/>
            </a:endParaRPr>
          </a:p>
          <a:p>
            <a:pPr indent="-330200" lvl="0" marL="457200" marR="0" rtl="0" algn="l">
              <a:lnSpc>
                <a:spcPct val="120000"/>
              </a:lnSpc>
              <a:spcBef>
                <a:spcPts val="0"/>
              </a:spcBef>
              <a:spcAft>
                <a:spcPts val="0"/>
              </a:spcAft>
              <a:buClr>
                <a:schemeClr val="dk1"/>
              </a:buClr>
              <a:buSzPts val="1600"/>
              <a:buFont typeface="Times New Roman"/>
              <a:buChar char="●"/>
            </a:pPr>
            <a:r>
              <a:rPr b="0" i="0" lang="en" sz="1600" u="none" cap="none" strike="noStrike">
                <a:solidFill>
                  <a:schemeClr val="dk1"/>
                </a:solidFill>
                <a:latin typeface="Times New Roman"/>
                <a:ea typeface="Times New Roman"/>
                <a:cs typeface="Times New Roman"/>
                <a:sym typeface="Times New Roman"/>
              </a:rPr>
              <a:t>Evaluation of the multiple paraphrased sentences.</a:t>
            </a:r>
            <a:endParaRPr b="0" i="0" sz="1600" u="none" cap="none" strike="noStrike">
              <a:solidFill>
                <a:schemeClr val="dk1"/>
              </a:solidFill>
              <a:latin typeface="Times New Roman"/>
              <a:ea typeface="Times New Roman"/>
              <a:cs typeface="Times New Roman"/>
              <a:sym typeface="Times New Roman"/>
            </a:endParaRPr>
          </a:p>
        </p:txBody>
      </p:sp>
      <p:pic>
        <p:nvPicPr>
          <p:cNvPr id="345" name="Google Shape;345;p5"/>
          <p:cNvPicPr preferRelativeResize="0"/>
          <p:nvPr/>
        </p:nvPicPr>
        <p:blipFill rotWithShape="1">
          <a:blip r:embed="rId3">
            <a:alphaModFix/>
          </a:blip>
          <a:srcRect b="0" l="0" r="0" t="0"/>
          <a:stretch/>
        </p:blipFill>
        <p:spPr>
          <a:xfrm>
            <a:off x="5099650" y="2172775"/>
            <a:ext cx="2687176" cy="1881449"/>
          </a:xfrm>
          <a:prstGeom prst="rect">
            <a:avLst/>
          </a:prstGeom>
          <a:noFill/>
          <a:ln>
            <a:noFill/>
          </a:ln>
        </p:spPr>
      </p:pic>
      <p:sp>
        <p:nvSpPr>
          <p:cNvPr id="346" name="Google Shape;346;p5"/>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6</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
          <p:cNvSpPr txBox="1"/>
          <p:nvPr>
            <p:ph type="title"/>
          </p:nvPr>
        </p:nvSpPr>
        <p:spPr>
          <a:xfrm>
            <a:off x="311700" y="-43600"/>
            <a:ext cx="8520600" cy="572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1"/>
              </a:buClr>
              <a:buSzPts val="990"/>
              <a:buFont typeface="Arial"/>
              <a:buNone/>
            </a:pPr>
            <a:r>
              <a:rPr b="1" lang="en" sz="3040">
                <a:solidFill>
                  <a:schemeClr val="dk1"/>
                </a:solidFill>
                <a:latin typeface="Times New Roman"/>
                <a:ea typeface="Times New Roman"/>
                <a:cs typeface="Times New Roman"/>
                <a:sym typeface="Times New Roman"/>
              </a:rPr>
              <a:t>Literature Review</a:t>
            </a:r>
            <a:endParaRPr sz="2230"/>
          </a:p>
        </p:txBody>
      </p:sp>
      <p:graphicFrame>
        <p:nvGraphicFramePr>
          <p:cNvPr id="352" name="Google Shape;352;p6"/>
          <p:cNvGraphicFramePr/>
          <p:nvPr/>
        </p:nvGraphicFramePr>
        <p:xfrm>
          <a:off x="528975" y="594022"/>
          <a:ext cx="3000000" cy="3000000"/>
        </p:xfrm>
        <a:graphic>
          <a:graphicData uri="http://schemas.openxmlformats.org/drawingml/2006/table">
            <a:tbl>
              <a:tblPr>
                <a:noFill/>
                <a:tableStyleId>{60DB80BA-4A1C-44A3-9D8D-10C993F72721}</a:tableStyleId>
              </a:tblPr>
              <a:tblGrid>
                <a:gridCol w="1886875"/>
                <a:gridCol w="3086100"/>
                <a:gridCol w="2924625"/>
              </a:tblGrid>
              <a:tr h="4725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Paper</a:t>
                      </a:r>
                      <a:endParaRPr b="1"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Approaches and Techniques Used</a:t>
                      </a:r>
                      <a:endParaRPr b="1"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Remarks</a:t>
                      </a:r>
                      <a:endParaRPr b="1"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r>
              <a:tr h="104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Indian Journal of Science and Technology, 2016</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The input paragraph is first broken down into sentences, followed by tokenization of sentences into words and appropriate reframing rules are applied for paraphrasing.</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317500" lvl="0" marL="457200" marR="0" rtl="0" algn="l">
                        <a:lnSpc>
                          <a:spcPct val="100000"/>
                        </a:lnSpc>
                        <a:spcBef>
                          <a:spcPts val="0"/>
                        </a:spcBef>
                        <a:spcAft>
                          <a:spcPts val="0"/>
                        </a:spcAft>
                        <a:buClr>
                          <a:srgbClr val="000000"/>
                        </a:buClr>
                        <a:buSzPts val="1400"/>
                        <a:buFont typeface="Times New Roman"/>
                        <a:buChar char="●"/>
                      </a:pPr>
                      <a:r>
                        <a:rPr lang="en" sz="1400" u="none" cap="none" strike="noStrike">
                          <a:latin typeface="Times New Roman"/>
                          <a:ea typeface="Times New Roman"/>
                          <a:cs typeface="Times New Roman"/>
                          <a:sym typeface="Times New Roman"/>
                        </a:rPr>
                        <a:t>Paraphrasing techniques like replacement by synonym or antonym used.</a:t>
                      </a:r>
                      <a:endParaRPr sz="14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r>
              <a:tr h="104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Sprenger, 2021</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[3]</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LSTM seq2seq transformer converts idiomatic sentence into literal sentence.</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317500" lvl="0" marL="457200" marR="0" rtl="0" algn="l">
                        <a:lnSpc>
                          <a:spcPct val="100000"/>
                        </a:lnSpc>
                        <a:spcBef>
                          <a:spcPts val="0"/>
                        </a:spcBef>
                        <a:spcAft>
                          <a:spcPts val="0"/>
                        </a:spcAft>
                        <a:buClr>
                          <a:srgbClr val="000000"/>
                        </a:buClr>
                        <a:buSzPts val="1400"/>
                        <a:buFont typeface="Times New Roman"/>
                        <a:buChar char="●"/>
                      </a:pPr>
                      <a:r>
                        <a:rPr lang="en" sz="1400" u="none" cap="none" strike="noStrike">
                          <a:solidFill>
                            <a:schemeClr val="dk1"/>
                          </a:solidFill>
                          <a:latin typeface="Times New Roman"/>
                          <a:ea typeface="Times New Roman"/>
                          <a:cs typeface="Times New Roman"/>
                          <a:sym typeface="Times New Roman"/>
                        </a:rPr>
                        <a:t>Simple pattern matching instead of complete paraphrasing.</a:t>
                      </a:r>
                      <a:endParaRPr sz="1400" u="none" cap="none" strike="noStrike">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r>
              <a:tr h="10481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Association for Computational</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linguistics, 2019</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[4]</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latin typeface="Times New Roman"/>
                          <a:ea typeface="Times New Roman"/>
                          <a:cs typeface="Times New Roman"/>
                          <a:sym typeface="Times New Roman"/>
                        </a:rPr>
                        <a:t>Approach with discriminators and multiple generators to generate a variety of different paraphrases.</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317500" lvl="0" marL="457200" marR="0" rtl="0" algn="l">
                        <a:lnSpc>
                          <a:spcPct val="100000"/>
                        </a:lnSpc>
                        <a:spcBef>
                          <a:spcPts val="0"/>
                        </a:spcBef>
                        <a:spcAft>
                          <a:spcPts val="0"/>
                        </a:spcAft>
                        <a:buClr>
                          <a:schemeClr val="dk1"/>
                        </a:buClr>
                        <a:buSzPts val="1400"/>
                        <a:buFont typeface="Times New Roman"/>
                        <a:buChar char="●"/>
                      </a:pPr>
                      <a:r>
                        <a:rPr lang="en" sz="1400" u="none" cap="none" strike="noStrike">
                          <a:solidFill>
                            <a:schemeClr val="dk1"/>
                          </a:solidFill>
                          <a:latin typeface="Times New Roman"/>
                          <a:ea typeface="Times New Roman"/>
                          <a:cs typeface="Times New Roman"/>
                          <a:sym typeface="Times New Roman"/>
                        </a:rPr>
                        <a:t>Model has better results concerning both diversity and quality</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r>
            </a:tbl>
          </a:graphicData>
        </a:graphic>
      </p:graphicFrame>
      <p:sp>
        <p:nvSpPr>
          <p:cNvPr id="353" name="Google Shape;353;p6"/>
          <p:cNvSpPr txBox="1"/>
          <p:nvPr/>
        </p:nvSpPr>
        <p:spPr>
          <a:xfrm>
            <a:off x="460350" y="4743300"/>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7</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7"/>
          <p:cNvSpPr txBox="1"/>
          <p:nvPr>
            <p:ph type="title"/>
          </p:nvPr>
        </p:nvSpPr>
        <p:spPr>
          <a:xfrm>
            <a:off x="311700" y="0"/>
            <a:ext cx="8520600" cy="5727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dk1"/>
              </a:buClr>
              <a:buSzPct val="30554"/>
              <a:buFont typeface="Arial"/>
              <a:buNone/>
            </a:pPr>
            <a:r>
              <a:rPr b="1" lang="en" sz="3600">
                <a:solidFill>
                  <a:schemeClr val="dk1"/>
                </a:solidFill>
                <a:latin typeface="Times New Roman"/>
                <a:ea typeface="Times New Roman"/>
                <a:cs typeface="Times New Roman"/>
                <a:sym typeface="Times New Roman"/>
              </a:rPr>
              <a:t>Literature Review</a:t>
            </a:r>
            <a:endParaRPr/>
          </a:p>
          <a:p>
            <a:pPr indent="0" lvl="0" marL="0" rtl="0" algn="l">
              <a:lnSpc>
                <a:spcPct val="100000"/>
              </a:lnSpc>
              <a:spcBef>
                <a:spcPts val="0"/>
              </a:spcBef>
              <a:spcAft>
                <a:spcPts val="0"/>
              </a:spcAft>
              <a:buSzPct val="111111"/>
              <a:buNone/>
            </a:pPr>
            <a:r>
              <a:t/>
            </a:r>
            <a:endParaRPr/>
          </a:p>
        </p:txBody>
      </p:sp>
      <p:graphicFrame>
        <p:nvGraphicFramePr>
          <p:cNvPr id="359" name="Google Shape;359;p7"/>
          <p:cNvGraphicFramePr/>
          <p:nvPr/>
        </p:nvGraphicFramePr>
        <p:xfrm>
          <a:off x="467775" y="1174522"/>
          <a:ext cx="3000000" cy="3000000"/>
        </p:xfrm>
        <a:graphic>
          <a:graphicData uri="http://schemas.openxmlformats.org/drawingml/2006/table">
            <a:tbl>
              <a:tblPr>
                <a:noFill/>
                <a:tableStyleId>{60DB80BA-4A1C-44A3-9D8D-10C993F72721}</a:tableStyleId>
              </a:tblPr>
              <a:tblGrid>
                <a:gridCol w="1771250"/>
                <a:gridCol w="2858300"/>
                <a:gridCol w="2731900"/>
              </a:tblGrid>
              <a:tr h="3563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Paper</a:t>
                      </a:r>
                      <a:endParaRPr b="1"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Approaches and Techniques Used</a:t>
                      </a:r>
                      <a:endParaRPr b="1"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latin typeface="Times New Roman"/>
                          <a:ea typeface="Times New Roman"/>
                          <a:cs typeface="Times New Roman"/>
                          <a:sym typeface="Times New Roman"/>
                        </a:rPr>
                        <a:t>Remarks</a:t>
                      </a:r>
                      <a:endParaRPr b="1"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B7B7B7"/>
                    </a:solidFill>
                  </a:tcPr>
                </a:tc>
              </a:tr>
              <a:tr h="11077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arXiv, 2019</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[5]</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Encoder and Decoder model is used and an additional transcoder is used to convert a sentence into its paraphrasing latent code.</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317500" lvl="0" marL="457200" marR="0" rtl="0" algn="l">
                        <a:lnSpc>
                          <a:spcPct val="100000"/>
                        </a:lnSpc>
                        <a:spcBef>
                          <a:spcPts val="0"/>
                        </a:spcBef>
                        <a:spcAft>
                          <a:spcPts val="0"/>
                        </a:spcAft>
                        <a:buClr>
                          <a:srgbClr val="000000"/>
                        </a:buClr>
                        <a:buSzPts val="1400"/>
                        <a:buFont typeface="Times New Roman"/>
                        <a:buChar char="●"/>
                      </a:pPr>
                      <a:r>
                        <a:rPr lang="en" sz="1400" u="none" cap="none" strike="noStrike">
                          <a:latin typeface="Times New Roman"/>
                          <a:ea typeface="Times New Roman"/>
                          <a:cs typeface="Times New Roman"/>
                          <a:sym typeface="Times New Roman"/>
                        </a:rPr>
                        <a:t>This model mainly focuses on pattern matching.</a:t>
                      </a:r>
                      <a:endParaRPr sz="1400" u="none" cap="none" strike="noStrike">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u="none" cap="none" strike="noStrike">
                          <a:latin typeface="Times New Roman"/>
                          <a:ea typeface="Times New Roman"/>
                          <a:cs typeface="Times New Roman"/>
                          <a:sym typeface="Times New Roman"/>
                        </a:rPr>
                        <a:t>Various diverse paraphrased sentences are generated.</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r>
              <a:tr h="12579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arXiv, 2017</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[6]</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Times New Roman"/>
                          <a:ea typeface="Times New Roman"/>
                          <a:cs typeface="Times New Roman"/>
                          <a:sym typeface="Times New Roman"/>
                        </a:rPr>
                        <a:t>Combination of deep generative models like Variational Autoencoder (VAE) with sequence-to-sequence models (LSTM) to generate paraphrase sentences.</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c>
                  <a:txBody>
                    <a:bodyPr/>
                    <a:lstStyle/>
                    <a:p>
                      <a:pPr indent="-317500" lvl="0" marL="457200" marR="0" rtl="0" algn="l">
                        <a:lnSpc>
                          <a:spcPct val="100000"/>
                        </a:lnSpc>
                        <a:spcBef>
                          <a:spcPts val="0"/>
                        </a:spcBef>
                        <a:spcAft>
                          <a:spcPts val="0"/>
                        </a:spcAft>
                        <a:buClr>
                          <a:srgbClr val="000000"/>
                        </a:buClr>
                        <a:buSzPts val="1400"/>
                        <a:buFont typeface="Times New Roman"/>
                        <a:buChar char="●"/>
                      </a:pPr>
                      <a:r>
                        <a:rPr lang="en" sz="1400" u="none" cap="none" strike="noStrike">
                          <a:latin typeface="Times New Roman"/>
                          <a:ea typeface="Times New Roman"/>
                          <a:cs typeface="Times New Roman"/>
                          <a:sym typeface="Times New Roman"/>
                        </a:rPr>
                        <a:t>This model is quite simple and modular.</a:t>
                      </a:r>
                      <a:endParaRPr sz="1400" u="none" cap="none" strike="noStrike">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lang="en" sz="1400" u="none" cap="none" strike="noStrike">
                          <a:latin typeface="Times New Roman"/>
                          <a:ea typeface="Times New Roman"/>
                          <a:cs typeface="Times New Roman"/>
                          <a:sym typeface="Times New Roman"/>
                        </a:rPr>
                        <a:t>Sometimes can give out of context paraphrased sentences.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3F3F3"/>
                    </a:solidFill>
                  </a:tcPr>
                </a:tc>
              </a:tr>
            </a:tbl>
          </a:graphicData>
        </a:graphic>
      </p:graphicFrame>
      <p:sp>
        <p:nvSpPr>
          <p:cNvPr id="360" name="Google Shape;360;p7"/>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8</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8"/>
          <p:cNvSpPr txBox="1"/>
          <p:nvPr>
            <p:ph type="title"/>
          </p:nvPr>
        </p:nvSpPr>
        <p:spPr>
          <a:xfrm>
            <a:off x="311700" y="445025"/>
            <a:ext cx="8520600" cy="5727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83333"/>
              <a:buNone/>
            </a:pPr>
            <a:r>
              <a:rPr b="1" lang="en" sz="3600">
                <a:solidFill>
                  <a:schemeClr val="dk1"/>
                </a:solidFill>
                <a:latin typeface="Times New Roman"/>
                <a:ea typeface="Times New Roman"/>
                <a:cs typeface="Times New Roman"/>
                <a:sym typeface="Times New Roman"/>
              </a:rPr>
              <a:t>Motivation</a:t>
            </a:r>
            <a:endParaRPr b="1" sz="36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ct val="30554"/>
              <a:buFont typeface="Arial"/>
              <a:buNone/>
            </a:pPr>
            <a:r>
              <a:t/>
            </a:r>
            <a:endParaRPr b="1" sz="3600">
              <a:solidFill>
                <a:schemeClr val="dk1"/>
              </a:solidFill>
              <a:latin typeface="Times New Roman"/>
              <a:ea typeface="Times New Roman"/>
              <a:cs typeface="Times New Roman"/>
              <a:sym typeface="Times New Roman"/>
            </a:endParaRPr>
          </a:p>
        </p:txBody>
      </p:sp>
      <p:sp>
        <p:nvSpPr>
          <p:cNvPr id="366" name="Google Shape;366;p8"/>
          <p:cNvSpPr/>
          <p:nvPr/>
        </p:nvSpPr>
        <p:spPr>
          <a:xfrm>
            <a:off x="311700" y="1903049"/>
            <a:ext cx="2615400" cy="1731900"/>
          </a:xfrm>
          <a:prstGeom prst="roundRect">
            <a:avLst>
              <a:gd fmla="val 10000"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300"/>
              <a:buFont typeface="Times New Roman"/>
              <a:buNone/>
            </a:pPr>
            <a:r>
              <a:rPr b="0" i="0" lang="en" sz="2200" u="none" cap="none" strike="noStrike">
                <a:solidFill>
                  <a:schemeClr val="dk1"/>
                </a:solidFill>
                <a:latin typeface="Times New Roman"/>
                <a:ea typeface="Times New Roman"/>
                <a:cs typeface="Times New Roman"/>
                <a:sym typeface="Times New Roman"/>
              </a:rPr>
              <a:t>No credible research in Natural Language Generation for low resource languages (Marathi)</a:t>
            </a:r>
            <a:r>
              <a:rPr b="0" i="0" lang="en" sz="23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Gill Sans"/>
              <a:ea typeface="Gill Sans"/>
              <a:cs typeface="Gill Sans"/>
              <a:sym typeface="Gill Sans"/>
            </a:endParaRPr>
          </a:p>
        </p:txBody>
      </p:sp>
      <p:sp>
        <p:nvSpPr>
          <p:cNvPr id="367" name="Google Shape;367;p8"/>
          <p:cNvSpPr/>
          <p:nvPr/>
        </p:nvSpPr>
        <p:spPr>
          <a:xfrm>
            <a:off x="5626800" y="1902925"/>
            <a:ext cx="2564700" cy="1725300"/>
          </a:xfrm>
          <a:prstGeom prst="roundRect">
            <a:avLst>
              <a:gd fmla="val 10000" name="adj"/>
            </a:avLst>
          </a:prstGeom>
          <a:solidFill>
            <a:schemeClr val="lt2"/>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300"/>
              <a:buFont typeface="Times New Roman"/>
              <a:buNone/>
            </a:pPr>
            <a:r>
              <a:rPr b="0" i="0" lang="en" sz="2200" u="none" cap="none" strike="noStrike">
                <a:solidFill>
                  <a:schemeClr val="dk1"/>
                </a:solidFill>
                <a:latin typeface="Times New Roman"/>
                <a:ea typeface="Times New Roman"/>
                <a:cs typeface="Times New Roman"/>
                <a:sym typeface="Times New Roman"/>
              </a:rPr>
              <a:t>Low resource language (Marathi) assistance for language learners</a:t>
            </a:r>
            <a:endParaRPr b="0" i="0" sz="1700" u="none" cap="none" strike="noStrike">
              <a:solidFill>
                <a:schemeClr val="dk1"/>
              </a:solidFill>
              <a:latin typeface="Gill Sans"/>
              <a:ea typeface="Gill Sans"/>
              <a:cs typeface="Gill Sans"/>
              <a:sym typeface="Gill Sans"/>
            </a:endParaRPr>
          </a:p>
        </p:txBody>
      </p:sp>
      <p:sp>
        <p:nvSpPr>
          <p:cNvPr id="368" name="Google Shape;368;p8"/>
          <p:cNvSpPr/>
          <p:nvPr/>
        </p:nvSpPr>
        <p:spPr>
          <a:xfrm>
            <a:off x="2994588" y="1902925"/>
            <a:ext cx="2564700" cy="1725300"/>
          </a:xfrm>
          <a:prstGeom prst="roundRect">
            <a:avLst>
              <a:gd fmla="val 10000" name="adj"/>
            </a:avLst>
          </a:prstGeom>
          <a:solidFill>
            <a:schemeClr val="lt2"/>
          </a:solidFill>
          <a:ln cap="flat" cmpd="sng" w="158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300"/>
              <a:buFont typeface="Times New Roman"/>
              <a:buNone/>
            </a:pPr>
            <a:r>
              <a:t/>
            </a:r>
            <a:endParaRPr b="0" i="0" sz="21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2300"/>
              <a:buFont typeface="Times New Roman"/>
              <a:buNone/>
            </a:pPr>
            <a:r>
              <a:rPr b="0" i="0" lang="en" sz="2100" u="none" cap="none" strike="noStrike">
                <a:solidFill>
                  <a:schemeClr val="dk1"/>
                </a:solidFill>
                <a:latin typeface="Times New Roman"/>
                <a:ea typeface="Times New Roman"/>
                <a:cs typeface="Times New Roman"/>
                <a:sym typeface="Times New Roman"/>
              </a:rPr>
              <a:t>Unavailability of any tool for paraphrasing in Marathi.</a:t>
            </a:r>
            <a:endParaRPr b="0" i="0" sz="21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dk1"/>
              </a:buClr>
              <a:buSzPts val="2300"/>
              <a:buFont typeface="Times New Roman"/>
              <a:buNone/>
            </a:pPr>
            <a:r>
              <a:t/>
            </a:r>
            <a:endParaRPr b="0" i="0" sz="2300" u="none" cap="none" strike="noStrike">
              <a:solidFill>
                <a:schemeClr val="lt1"/>
              </a:solidFill>
              <a:latin typeface="Times New Roman"/>
              <a:ea typeface="Times New Roman"/>
              <a:cs typeface="Times New Roman"/>
              <a:sym typeface="Times New Roman"/>
            </a:endParaRPr>
          </a:p>
        </p:txBody>
      </p:sp>
      <p:sp>
        <p:nvSpPr>
          <p:cNvPr id="369" name="Google Shape;369;p8"/>
          <p:cNvSpPr txBox="1"/>
          <p:nvPr/>
        </p:nvSpPr>
        <p:spPr>
          <a:xfrm>
            <a:off x="418950" y="4668525"/>
            <a:ext cx="830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solidFill>
                  <a:srgbClr val="7F7F7F"/>
                </a:solidFill>
                <a:latin typeface="Times New Roman"/>
                <a:ea typeface="Times New Roman"/>
                <a:cs typeface="Times New Roman"/>
                <a:sym typeface="Times New Roman"/>
              </a:rPr>
              <a:t>29-05</a:t>
            </a:r>
            <a:r>
              <a:rPr b="0" i="0" lang="en" sz="1400" u="none" cap="none" strike="noStrike">
                <a:solidFill>
                  <a:srgbClr val="7F7F7F"/>
                </a:solidFill>
                <a:latin typeface="Times New Roman"/>
                <a:ea typeface="Times New Roman"/>
                <a:cs typeface="Times New Roman"/>
                <a:sym typeface="Times New Roman"/>
              </a:rPr>
              <a:t>-2023                                                   </a:t>
            </a:r>
            <a:r>
              <a:rPr b="0" i="1" lang="en" sz="1400" u="none" cap="none" strike="noStrike">
                <a:solidFill>
                  <a:srgbClr val="7F7F7F"/>
                </a:solidFill>
                <a:latin typeface="Times New Roman"/>
                <a:ea typeface="Times New Roman"/>
                <a:cs typeface="Times New Roman"/>
                <a:sym typeface="Times New Roman"/>
              </a:rPr>
              <a:t>Anvayartha</a:t>
            </a:r>
            <a:r>
              <a:rPr b="0" i="0" lang="en" sz="1400" u="none" cap="none" strike="noStrike">
                <a:solidFill>
                  <a:srgbClr val="7F7F7F"/>
                </a:solidFill>
                <a:latin typeface="Times New Roman"/>
                <a:ea typeface="Times New Roman"/>
                <a:cs typeface="Times New Roman"/>
                <a:sym typeface="Times New Roman"/>
              </a:rPr>
              <a:t>                                                   </a:t>
            </a:r>
            <a:r>
              <a:rPr lang="en">
                <a:solidFill>
                  <a:srgbClr val="7F7F7F"/>
                </a:solidFill>
                <a:latin typeface="Times New Roman"/>
                <a:ea typeface="Times New Roman"/>
                <a:cs typeface="Times New Roman"/>
                <a:sym typeface="Times New Roman"/>
              </a:rPr>
              <a:t>9</a:t>
            </a:r>
            <a:endParaRPr b="0" i="0" sz="14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