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800" r:id="rId14"/>
    <p:sldId id="776" r:id="rId15"/>
    <p:sldId id="777" r:id="rId16"/>
    <p:sldId id="778" r:id="rId17"/>
    <p:sldId id="779" r:id="rId18"/>
    <p:sldId id="793" r:id="rId19"/>
    <p:sldId id="794" r:id="rId20"/>
    <p:sldId id="795" r:id="rId21"/>
    <p:sldId id="801" r:id="rId22"/>
    <p:sldId id="781" r:id="rId23"/>
    <p:sldId id="782" r:id="rId24"/>
    <p:sldId id="783" r:id="rId25"/>
    <p:sldId id="784" r:id="rId26"/>
    <p:sldId id="785" r:id="rId27"/>
    <p:sldId id="802" r:id="rId28"/>
    <p:sldId id="787" r:id="rId29"/>
    <p:sldId id="796" r:id="rId30"/>
    <p:sldId id="799" r:id="rId31"/>
    <p:sldId id="788" r:id="rId32"/>
    <p:sldId id="789" r:id="rId33"/>
    <p:sldId id="790" r:id="rId34"/>
    <p:sldId id="71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8"/>
    <p:restoredTop sz="86275" autoAdjust="0"/>
  </p:normalViewPr>
  <p:slideViewPr>
    <p:cSldViewPr>
      <p:cViewPr varScale="1">
        <p:scale>
          <a:sx n="155" d="100"/>
          <a:sy n="155" d="100"/>
        </p:scale>
        <p:origin x="3064" y="192"/>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3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16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715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HiSAT2,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229744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a:t>
            </a:r>
            <a:r>
              <a:rPr lang="en-US" sz="2000"/>
              <a:t>HiSAT2) </a:t>
            </a:r>
            <a:r>
              <a:rPr lang="en-US" sz="2000" dirty="0"/>
              <a:t>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114217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140134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BC5D6E4-7ED0-0A4E-67DE-F9C00A70EB5F}"/>
              </a:ext>
            </a:extLst>
          </p:cNvPr>
          <p:cNvPicPr>
            <a:picLocks noChangeAspect="1"/>
          </p:cNvPicPr>
          <p:nvPr/>
        </p:nvPicPr>
        <p:blipFill>
          <a:blip r:embed="rId3"/>
          <a:stretch>
            <a:fillRect/>
          </a:stretch>
        </p:blipFill>
        <p:spPr>
          <a:xfrm>
            <a:off x="323528" y="1412776"/>
            <a:ext cx="7772400" cy="99930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9107EC6-7B29-9789-030A-5D4FE3567690}"/>
              </a:ext>
            </a:extLst>
          </p:cNvPr>
          <p:cNvPicPr>
            <a:picLocks noChangeAspect="1"/>
          </p:cNvPicPr>
          <p:nvPr/>
        </p:nvPicPr>
        <p:blipFill>
          <a:blip r:embed="rId4"/>
          <a:stretch>
            <a:fillRect/>
          </a:stretch>
        </p:blipFill>
        <p:spPr>
          <a:xfrm>
            <a:off x="827584" y="3099869"/>
            <a:ext cx="7772400" cy="2345355"/>
          </a:xfrm>
          <a:prstGeom prst="rect">
            <a:avLst/>
          </a:prstGeom>
        </p:spPr>
      </p:pic>
      <p:sp>
        <p:nvSpPr>
          <p:cNvPr id="10" name="Rectangle 2">
            <a:extLst>
              <a:ext uri="{FF2B5EF4-FFF2-40B4-BE49-F238E27FC236}">
                <a16:creationId xmlns:a16="http://schemas.microsoft.com/office/drawing/2014/main" id="{22E484CC-5514-FE56-1810-508772282C33}"/>
              </a:ext>
            </a:extLst>
          </p:cNvPr>
          <p:cNvSpPr txBox="1">
            <a:spLocks noChangeArrowheads="1"/>
          </p:cNvSpPr>
          <p:nvPr/>
        </p:nvSpPr>
        <p:spPr bwMode="auto">
          <a:xfrm>
            <a:off x="323528" y="-17140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kern="0"/>
              <a:t>This week...</a:t>
            </a:r>
            <a:endParaRPr lang="en-US" sz="3200" kern="0" dirty="0"/>
          </a:p>
        </p:txBody>
      </p:sp>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4325</TotalTime>
  <Words>2110</Words>
  <Application>Microsoft Macintosh PowerPoint</Application>
  <PresentationFormat>On-screen Show (4:3)</PresentationFormat>
  <Paragraphs>402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RNA-Seq</vt:lpstr>
      <vt:lpstr>RNA-Seq</vt:lpstr>
      <vt:lpstr>RNA-Seq</vt:lpstr>
      <vt:lpstr>RNA-Seq</vt:lpstr>
      <vt:lpstr>RNA-Seq</vt:lpstr>
      <vt:lpstr>RNA-Seq Normalization</vt:lpstr>
      <vt:lpstr>DESeq2 for RNA-Seq</vt:lpstr>
      <vt:lpstr>DESeq2 for RNA-Seq</vt:lpstr>
      <vt:lpstr>ChIP-Seq</vt:lpstr>
      <vt:lpstr>ChIP-Seq</vt:lpstr>
      <vt:lpstr>ChIP-Seq</vt:lpstr>
      <vt:lpstr>ChIP-Seq</vt:lpstr>
      <vt:lpstr>ChIP-Seq</vt:lpstr>
      <vt:lpstr>ChIP-Seq</vt:lpstr>
      <vt:lpstr>Bisulfite-Seq</vt:lpstr>
      <vt:lpstr>Bisulfite-Seq</vt:lpstr>
      <vt:lpstr>Bisulfite-Seq</vt:lpstr>
      <vt:lpstr>Bisulfite-Seq</vt:lpstr>
      <vt:lpstr>Bisulfite-Seq</vt:lpstr>
      <vt:lpstr>Conclusions</vt:lpstr>
      <vt:lpstr>Conclusions</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1694</cp:revision>
  <dcterms:created xsi:type="dcterms:W3CDTF">2013-12-16T15:15:05Z</dcterms:created>
  <dcterms:modified xsi:type="dcterms:W3CDTF">2023-09-04T15:57:38Z</dcterms:modified>
</cp:coreProperties>
</file>