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3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755" r:id="rId15"/>
    <p:sldId id="693" r:id="rId16"/>
    <p:sldId id="754" r:id="rId17"/>
    <p:sldId id="731" r:id="rId18"/>
    <p:sldId id="732" r:id="rId19"/>
    <p:sldId id="733" r:id="rId20"/>
    <p:sldId id="734" r:id="rId21"/>
    <p:sldId id="735" r:id="rId22"/>
    <p:sldId id="737" r:id="rId23"/>
    <p:sldId id="738" r:id="rId24"/>
    <p:sldId id="756" r:id="rId25"/>
    <p:sldId id="740" r:id="rId26"/>
    <p:sldId id="739" r:id="rId27"/>
    <p:sldId id="741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57" r:id="rId36"/>
    <p:sldId id="750" r:id="rId37"/>
    <p:sldId id="749" r:id="rId38"/>
    <p:sldId id="751" r:id="rId39"/>
    <p:sldId id="752" r:id="rId40"/>
    <p:sldId id="716" r:id="rId41"/>
    <p:sldId id="753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291125F-FDE6-B945-A9FC-88FCEDE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C9BF14-3FAD-6741-BF37-73F02812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7940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DD87EE2-B0A2-8940-AC29-CDD3BDA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04939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919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831718-2758-E348-BE26-08512EF9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34" y="1364432"/>
            <a:ext cx="7619132" cy="45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8227124-28DE-CB4E-9741-27B1B717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4023</TotalTime>
  <Words>2409</Words>
  <Application>Microsoft Macintosh PowerPoint</Application>
  <PresentationFormat>On-screen Show (4:3)</PresentationFormat>
  <Paragraphs>460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PowerPoint Presentation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PowerPoint Presentation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PowerPoint Presentation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1632</cp:revision>
  <dcterms:created xsi:type="dcterms:W3CDTF">2013-12-16T15:15:05Z</dcterms:created>
  <dcterms:modified xsi:type="dcterms:W3CDTF">2020-11-03T16:08:17Z</dcterms:modified>
</cp:coreProperties>
</file>