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5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61" r:id="rId15"/>
    <p:sldId id="777" r:id="rId16"/>
    <p:sldId id="749" r:id="rId17"/>
    <p:sldId id="770" r:id="rId18"/>
    <p:sldId id="762" r:id="rId19"/>
    <p:sldId id="750" r:id="rId20"/>
    <p:sldId id="767" r:id="rId21"/>
    <p:sldId id="771" r:id="rId22"/>
    <p:sldId id="772" r:id="rId23"/>
    <p:sldId id="752" r:id="rId24"/>
    <p:sldId id="753" r:id="rId25"/>
    <p:sldId id="756" r:id="rId26"/>
    <p:sldId id="751" r:id="rId27"/>
    <p:sldId id="755" r:id="rId28"/>
    <p:sldId id="754" r:id="rId29"/>
    <p:sldId id="778" r:id="rId30"/>
    <p:sldId id="757" r:id="rId31"/>
    <p:sldId id="758" r:id="rId32"/>
    <p:sldId id="759" r:id="rId33"/>
    <p:sldId id="768" r:id="rId34"/>
    <p:sldId id="769" r:id="rId35"/>
    <p:sldId id="760" r:id="rId36"/>
    <p:sldId id="766" r:id="rId37"/>
    <p:sldId id="746" r:id="rId38"/>
    <p:sldId id="774" r:id="rId39"/>
    <p:sldId id="773" r:id="rId40"/>
    <p:sldId id="775" r:id="rId41"/>
    <p:sldId id="763" r:id="rId42"/>
    <p:sldId id="765" r:id="rId43"/>
    <p:sldId id="716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2"/>
    <p:restoredTop sz="90735" autoAdjust="0"/>
  </p:normalViewPr>
  <p:slideViewPr>
    <p:cSldViewPr>
      <p:cViewPr varScale="1">
        <p:scale>
          <a:sx n="163" d="100"/>
          <a:sy n="163" d="100"/>
        </p:scale>
        <p:origin x="3264" y="18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417110C4-90D7-C24A-A443-9CCDB06C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112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experiments, 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77963631-BA9B-234E-8D5D-68B2756E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700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in the experiment.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top 800 compounds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3704939-1C5E-AA47-8C2F-02114F09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3627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BFD00-E75C-F09F-6CA4-517DDB09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56792"/>
            <a:ext cx="7772400" cy="68639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D2B3A046-710B-A5E5-1951-04C2526E6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3140968"/>
            <a:ext cx="7772400" cy="2292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BF2B727-F413-C5D1-D0F3-9D1668D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kern="0"/>
              <a:t>This week...</a:t>
            </a:r>
            <a:endParaRPr lang="en-US" sz="3200" kern="0" dirty="0"/>
          </a:p>
        </p:txBody>
      </p:sp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4030</TotalTime>
  <Words>2491</Words>
  <Application>Microsoft Macintosh PowerPoint</Application>
  <PresentationFormat>On-screen Show (4:3)</PresentationFormat>
  <Paragraphs>451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PowerPoint Presentation</vt:lpstr>
      <vt:lpstr>Flow Chart</vt:lpstr>
      <vt:lpstr>Feature Extraction</vt:lpstr>
      <vt:lpstr>Feature Extraction</vt:lpstr>
      <vt:lpstr>Single Sample Approaches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PowerPoint Presentation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PowerPoint Presentation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1610</cp:revision>
  <dcterms:created xsi:type="dcterms:W3CDTF">2013-12-16T15:15:05Z</dcterms:created>
  <dcterms:modified xsi:type="dcterms:W3CDTF">2023-09-04T14:38:31Z</dcterms:modified>
</cp:coreProperties>
</file>