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5"/>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659" r:id="rId17"/>
    <p:sldId id="651" r:id="rId18"/>
    <p:sldId id="582" r:id="rId19"/>
    <p:sldId id="584" r:id="rId20"/>
    <p:sldId id="653" r:id="rId21"/>
    <p:sldId id="587" r:id="rId22"/>
    <p:sldId id="589" r:id="rId23"/>
    <p:sldId id="590" r:id="rId24"/>
    <p:sldId id="66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61" r:id="rId43"/>
    <p:sldId id="609" r:id="rId44"/>
    <p:sldId id="610" r:id="rId45"/>
    <p:sldId id="654" r:id="rId46"/>
    <p:sldId id="611" r:id="rId47"/>
    <p:sldId id="612" r:id="rId48"/>
    <p:sldId id="613" r:id="rId49"/>
    <p:sldId id="655" r:id="rId50"/>
    <p:sldId id="614" r:id="rId51"/>
    <p:sldId id="615" r:id="rId52"/>
    <p:sldId id="617" r:id="rId53"/>
    <p:sldId id="618" r:id="rId54"/>
    <p:sldId id="619" r:id="rId55"/>
    <p:sldId id="620" r:id="rId56"/>
    <p:sldId id="621" r:id="rId57"/>
    <p:sldId id="622" r:id="rId58"/>
    <p:sldId id="623" r:id="rId59"/>
    <p:sldId id="624" r:id="rId60"/>
    <p:sldId id="625" r:id="rId61"/>
    <p:sldId id="626" r:id="rId62"/>
    <p:sldId id="627" r:id="rId63"/>
    <p:sldId id="662" r:id="rId64"/>
    <p:sldId id="656" r:id="rId65"/>
    <p:sldId id="642" r:id="rId66"/>
    <p:sldId id="643" r:id="rId67"/>
    <p:sldId id="644" r:id="rId68"/>
    <p:sldId id="657" r:id="rId69"/>
    <p:sldId id="658" r:id="rId70"/>
    <p:sldId id="646" r:id="rId71"/>
    <p:sldId id="650" r:id="rId72"/>
    <p:sldId id="564" r:id="rId73"/>
    <p:sldId id="663" r:id="rId7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94" autoAdjust="0"/>
  </p:normalViewPr>
  <p:slideViewPr>
    <p:cSldViewPr>
      <p:cViewPr varScale="1">
        <p:scale>
          <a:sx n="121" d="100"/>
          <a:sy n="121" d="100"/>
        </p:scale>
        <p:origin x="1904" y="176"/>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80880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30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40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41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42</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077726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46</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47</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48</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50</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53</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54</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56</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57</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58</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59</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60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126898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70</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65680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11.tiff"/><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FF46C65-F6D0-B340-847F-BA8853FCB6B5}"/>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28322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177208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992261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2117492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451750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4081189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282085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4" name="Picture 3" descr="A screenshot of a social media post&#10;&#10;Description automatically generated">
            <a:extLst>
              <a:ext uri="{FF2B5EF4-FFF2-40B4-BE49-F238E27FC236}">
                <a16:creationId xmlns:a16="http://schemas.microsoft.com/office/drawing/2014/main" id="{E58AEDA8-15FF-E949-B40C-61221A4ECE8C}"/>
              </a:ext>
            </a:extLst>
          </p:cNvPr>
          <p:cNvPicPr>
            <a:picLocks noChangeAspect="1"/>
          </p:cNvPicPr>
          <p:nvPr/>
        </p:nvPicPr>
        <p:blipFill>
          <a:blip r:embed="rId3"/>
          <a:stretch>
            <a:fillRect/>
          </a:stretch>
        </p:blipFill>
        <p:spPr>
          <a:xfrm>
            <a:off x="884145" y="1151082"/>
            <a:ext cx="7918390" cy="5073739"/>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04A766B-F5E6-6F4D-9451-C686F0315AAD}"/>
              </a:ext>
            </a:extLst>
          </p:cNvPr>
          <p:cNvSpPr txBox="1">
            <a:spLocks noChangeArrowheads="1"/>
          </p:cNvSpPr>
          <p:nvPr/>
        </p:nvSpPr>
        <p:spPr bwMode="auto">
          <a:xfrm>
            <a:off x="220988" y="2256656"/>
            <a:ext cx="8686800" cy="167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1800" b="1" dirty="0">
                <a:solidFill>
                  <a:schemeClr val="tx1"/>
                </a:solidFill>
              </a:rPr>
              <a:t>End</a:t>
            </a:r>
            <a:endParaRPr lang="en-US" sz="1800" dirty="0">
              <a:solidFill>
                <a:schemeClr val="tx1"/>
              </a:solidFill>
            </a:endParaRPr>
          </a:p>
        </p:txBody>
      </p:sp>
    </p:spTree>
    <p:extLst>
      <p:ext uri="{BB962C8B-B14F-4D97-AF65-F5344CB8AC3E}">
        <p14:creationId xmlns:p14="http://schemas.microsoft.com/office/powerpoint/2010/main" val="207463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3314</TotalTime>
  <Words>4003</Words>
  <Application>Microsoft Macintosh PowerPoint</Application>
  <PresentationFormat>On-screen Show (4:3)</PresentationFormat>
  <Paragraphs>759</Paragraphs>
  <Slides>73</Slides>
  <Notes>73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Courier New</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1320</cp:revision>
  <dcterms:created xsi:type="dcterms:W3CDTF">2013-12-16T15:15:05Z</dcterms:created>
  <dcterms:modified xsi:type="dcterms:W3CDTF">2020-09-03T14:51:33Z</dcterms:modified>
</cp:coreProperties>
</file>