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8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48" r:id="rId18"/>
    <p:sldId id="665" r:id="rId19"/>
    <p:sldId id="651" r:id="rId20"/>
    <p:sldId id="650" r:id="rId21"/>
    <p:sldId id="652" r:id="rId22"/>
    <p:sldId id="666" r:id="rId23"/>
    <p:sldId id="590" r:id="rId24"/>
    <p:sldId id="625" r:id="rId25"/>
    <p:sldId id="627" r:id="rId26"/>
    <p:sldId id="653" r:id="rId27"/>
    <p:sldId id="628" r:id="rId28"/>
    <p:sldId id="629" r:id="rId29"/>
    <p:sldId id="630" r:id="rId30"/>
    <p:sldId id="631" r:id="rId31"/>
    <p:sldId id="632" r:id="rId32"/>
    <p:sldId id="633" r:id="rId33"/>
    <p:sldId id="634" r:id="rId34"/>
    <p:sldId id="636" r:id="rId35"/>
    <p:sldId id="637" r:id="rId36"/>
    <p:sldId id="638" r:id="rId37"/>
    <p:sldId id="659" r:id="rId38"/>
    <p:sldId id="667" r:id="rId39"/>
    <p:sldId id="660" r:id="rId40"/>
    <p:sldId id="657" r:id="rId41"/>
    <p:sldId id="655" r:id="rId42"/>
    <p:sldId id="656" r:id="rId43"/>
    <p:sldId id="658" r:id="rId44"/>
    <p:sldId id="668" r:id="rId45"/>
    <p:sldId id="664" r:id="rId46"/>
    <p:sldId id="564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2"/>
    <p:restoredTop sz="94755"/>
  </p:normalViewPr>
  <p:slideViewPr>
    <p:cSldViewPr>
      <p:cViewPr varScale="1">
        <p:scale>
          <a:sx n="171" d="100"/>
          <a:sy n="171" d="100"/>
        </p:scale>
        <p:origin x="3424" y="184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33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7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tif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220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3140968"/>
            <a:ext cx="72008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156176" y="3140968"/>
            <a:ext cx="216024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732240" y="3140968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372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7668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691680" y="5157192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013176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4055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9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3546898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844218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AEABB986-CA48-FCED-FBC2-614ABD21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429000"/>
            <a:ext cx="7772400" cy="2358331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AF0DC56-7978-6801-9C86-D80436F0D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340768"/>
            <a:ext cx="7772400" cy="116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3272</TotalTime>
  <Words>4272</Words>
  <Application>Microsoft Macintosh PowerPoint</Application>
  <PresentationFormat>On-screen Show (4:3)</PresentationFormat>
  <Paragraphs>861</Paragraphs>
  <Slides>46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Times</vt:lpstr>
      <vt:lpstr>Times New Roman</vt:lpstr>
      <vt:lpstr>DalhousieTemplate</vt:lpstr>
      <vt:lpstr>Biochem 3BP3  Sequence Similarity &amp; Searching 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Moore’s Law &amp; Kryder’s Law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A High Scoring Pair (HSP)</vt:lpstr>
      <vt:lpstr>How does BLAST use physico-chemical properties?</vt:lpstr>
      <vt:lpstr>BLAST Programs</vt:lpstr>
      <vt:lpstr>BLAST Programs</vt:lpstr>
      <vt:lpstr>BLAST is not Functional Biology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HMMs in Pfam / Hmmer</vt:lpstr>
      <vt:lpstr>HMMs in Pfam / Hmmer</vt:lpstr>
      <vt:lpstr>What about finding short sequences?</vt:lpstr>
      <vt:lpstr>What about finding short sequences?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1236</cp:revision>
  <dcterms:created xsi:type="dcterms:W3CDTF">2013-12-16T15:15:05Z</dcterms:created>
  <dcterms:modified xsi:type="dcterms:W3CDTF">2024-08-30T16:35:30Z</dcterms:modified>
</cp:coreProperties>
</file>