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94" r:id="rId15"/>
    <p:sldId id="675" r:id="rId16"/>
    <p:sldId id="673" r:id="rId17"/>
    <p:sldId id="676" r:id="rId18"/>
    <p:sldId id="684" r:id="rId19"/>
    <p:sldId id="689" r:id="rId20"/>
    <p:sldId id="695" r:id="rId21"/>
    <p:sldId id="685" r:id="rId22"/>
    <p:sldId id="677" r:id="rId23"/>
    <p:sldId id="690" r:id="rId24"/>
    <p:sldId id="686" r:id="rId25"/>
    <p:sldId id="687" r:id="rId26"/>
    <p:sldId id="691" r:id="rId27"/>
    <p:sldId id="696" r:id="rId28"/>
    <p:sldId id="693" r:id="rId29"/>
    <p:sldId id="679" r:id="rId30"/>
    <p:sldId id="56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85"/>
    <p:restoredTop sz="94706"/>
  </p:normalViewPr>
  <p:slideViewPr>
    <p:cSldViewPr>
      <p:cViewPr varScale="1">
        <p:scale>
          <a:sx n="171" d="100"/>
          <a:sy n="171" d="100"/>
        </p:scale>
        <p:origin x="2304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Andrew’s lab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</a:t>
            </a:r>
            <a:r>
              <a:rPr lang="en-US" sz="2000" dirty="0">
                <a:solidFill>
                  <a:schemeClr val="bg2"/>
                </a:solidFill>
                <a:highlight>
                  <a:srgbClr val="FFFF00"/>
                </a:highlight>
              </a:rPr>
              <a:t>ORTHOGONAL</a:t>
            </a:r>
            <a:r>
              <a:rPr lang="en-US" sz="2000" dirty="0"/>
              <a:t>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99703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89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1300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1300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524" y="-243408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Next 3 weeks...</a:t>
            </a:r>
            <a:endParaRPr lang="en-US" sz="3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B5A8241-F578-2965-65C6-159520EB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414" y="3026718"/>
            <a:ext cx="5205074" cy="37101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34D639-D0D4-6E9E-3C58-3B3B8DB7A24C}"/>
              </a:ext>
            </a:extLst>
          </p:cNvPr>
          <p:cNvSpPr txBox="1"/>
          <p:nvPr/>
        </p:nvSpPr>
        <p:spPr>
          <a:xfrm>
            <a:off x="611560" y="4033893"/>
            <a:ext cx="216024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Critical Review due October 24</a:t>
            </a:r>
            <a:r>
              <a:rPr lang="en-US" sz="2000" baseline="30000" dirty="0"/>
              <a:t>th</a:t>
            </a:r>
            <a:r>
              <a:rPr lang="en-US" sz="2000" dirty="0"/>
              <a:t>!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1F9706C-E37D-177A-A6C5-FB004AB23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05458"/>
            <a:ext cx="6264696" cy="18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3511</TotalTime>
  <Words>2127</Words>
  <Application>Microsoft Macintosh PowerPoint</Application>
  <PresentationFormat>On-screen Show (4:3)</PresentationFormat>
  <Paragraphs>281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Enrichment – Fisher’s Exact Test</vt:lpstr>
      <vt:lpstr>Enrichment – EASE</vt:lpstr>
      <vt:lpstr>Comprehensive Antibiotic Resistance Database</vt:lpstr>
      <vt:lpstr>Next 3 weeks...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1369</cp:revision>
  <dcterms:created xsi:type="dcterms:W3CDTF">2013-12-16T15:15:05Z</dcterms:created>
  <dcterms:modified xsi:type="dcterms:W3CDTF">2024-08-30T16:40:55Z</dcterms:modified>
</cp:coreProperties>
</file>