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00" r:id="rId11"/>
    <p:sldId id="701" r:id="rId12"/>
    <p:sldId id="702" r:id="rId13"/>
    <p:sldId id="703" r:id="rId14"/>
    <p:sldId id="705" r:id="rId15"/>
    <p:sldId id="706" r:id="rId16"/>
    <p:sldId id="704" r:id="rId17"/>
    <p:sldId id="707" r:id="rId18"/>
    <p:sldId id="708" r:id="rId19"/>
    <p:sldId id="709" r:id="rId20"/>
    <p:sldId id="710" r:id="rId21"/>
    <p:sldId id="711" r:id="rId22"/>
    <p:sldId id="717" r:id="rId23"/>
    <p:sldId id="718" r:id="rId24"/>
    <p:sldId id="719" r:id="rId25"/>
    <p:sldId id="720" r:id="rId26"/>
    <p:sldId id="713" r:id="rId27"/>
    <p:sldId id="721" r:id="rId28"/>
    <p:sldId id="714" r:id="rId29"/>
    <p:sldId id="715" r:id="rId30"/>
    <p:sldId id="71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32950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250 </a:t>
            </a:r>
            <a:r>
              <a:rPr lang="en-US" sz="2000" dirty="0" err="1"/>
              <a:t>bp</a:t>
            </a:r>
            <a:r>
              <a:rPr lang="en-US" sz="2000" dirty="0"/>
              <a:t> mate pairs but 100s-fold coverage</a:t>
            </a:r>
            <a:r>
              <a:rPr lang="en-US" sz="2000" baseline="30000" dirty="0"/>
              <a:t>*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 cloning 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90364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Pop 2009 (Brief </a:t>
            </a:r>
            <a:r>
              <a:rPr lang="en-US" sz="1400" dirty="0" err="1"/>
              <a:t>Bioinform</a:t>
            </a:r>
            <a:r>
              <a:rPr lang="en-US" sz="1400" dirty="0"/>
              <a:t>. 10:354-66) is slightly outdated. Most </a:t>
            </a:r>
            <a:r>
              <a:rPr lang="en-US" sz="1400" dirty="0" err="1"/>
              <a:t>Illumina</a:t>
            </a:r>
            <a:r>
              <a:rPr lang="en-US" sz="1400" dirty="0"/>
              <a:t> sequencing is now mate-paired, without substantial increase in cost </a:t>
            </a:r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7,971,388,77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58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Flash Updates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D6AC4-5350-4041-890D-09262ED6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44802"/>
            <a:ext cx="6300192" cy="2916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D08CC-D8BB-8949-B6F5-48A9AA76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293096"/>
            <a:ext cx="6372200" cy="2476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BB55B-F1A5-634C-99FA-D59491997EE4}"/>
              </a:ext>
            </a:extLst>
          </p:cNvPr>
          <p:cNvSpPr txBox="1"/>
          <p:nvPr/>
        </p:nvSpPr>
        <p:spPr>
          <a:xfrm>
            <a:off x="1835696" y="3923183"/>
            <a:ext cx="43924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</a:rPr>
              <a:t>&lt;Mid-Term Recess + No Monday Lecture October 21</a:t>
            </a:r>
            <a:r>
              <a:rPr lang="en-US" sz="1400" i="1" baseline="30000" dirty="0">
                <a:solidFill>
                  <a:srgbClr val="FFC000"/>
                </a:solidFill>
              </a:rPr>
              <a:t>st</a:t>
            </a:r>
            <a:r>
              <a:rPr lang="en-US" sz="1400" i="1" dirty="0">
                <a:solidFill>
                  <a:srgbClr val="FFC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3806</TotalTime>
  <Words>2039</Words>
  <Application>Microsoft Macintosh PowerPoint</Application>
  <PresentationFormat>On-screen Show (4:3)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Flash Updates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A. Mcarthur</cp:lastModifiedBy>
  <cp:revision>1475</cp:revision>
  <dcterms:created xsi:type="dcterms:W3CDTF">2013-12-16T15:15:05Z</dcterms:created>
  <dcterms:modified xsi:type="dcterms:W3CDTF">2019-10-07T13:22:53Z</dcterms:modified>
</cp:coreProperties>
</file>