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8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693" r:id="rId15"/>
    <p:sldId id="731" r:id="rId16"/>
    <p:sldId id="732" r:id="rId17"/>
    <p:sldId id="733" r:id="rId18"/>
    <p:sldId id="734" r:id="rId19"/>
    <p:sldId id="735" r:id="rId20"/>
    <p:sldId id="737" r:id="rId21"/>
    <p:sldId id="738" r:id="rId22"/>
    <p:sldId id="740" r:id="rId23"/>
    <p:sldId id="739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50" r:id="rId33"/>
    <p:sldId id="749" r:id="rId34"/>
    <p:sldId id="751" r:id="rId35"/>
    <p:sldId id="752" r:id="rId36"/>
    <p:sldId id="71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59950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SPADES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4004939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70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bacteria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Wednesday’s Lab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96752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Examine a </a:t>
            </a:r>
            <a:r>
              <a:rPr lang="en-US" sz="2000" i="1" dirty="0"/>
              <a:t>Salmonella</a:t>
            </a:r>
            <a:r>
              <a:rPr lang="en-US" sz="2000" dirty="0"/>
              <a:t> outbreak using whole-genome sequencing &amp; assembly of isolates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MLST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PARSNP &amp; </a:t>
            </a:r>
            <a:r>
              <a:rPr lang="en-US" sz="2000" dirty="0" err="1"/>
              <a:t>RAxML</a:t>
            </a:r>
            <a:r>
              <a:rPr lang="en-US" sz="2000" dirty="0"/>
              <a:t>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genome sequences (i.e. CARD)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</a:t>
            </a:r>
            <a:r>
              <a:rPr lang="en-US" sz="2000" dirty="0" err="1"/>
              <a:t>metagenomic</a:t>
            </a:r>
            <a:r>
              <a:rPr lang="en-US" sz="2000" dirty="0"/>
              <a:t> sequencing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D0CC0-9033-614D-A8C4-7A69A91E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3441014"/>
            <a:ext cx="8244408" cy="2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3951</TotalTime>
  <Words>2270</Words>
  <Application>Microsoft Macintosh PowerPoint</Application>
  <PresentationFormat>On-screen Show (4:3)</PresentationFormat>
  <Paragraphs>457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Wednesday’s Lab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A. Mcarthur</cp:lastModifiedBy>
  <cp:revision>1623</cp:revision>
  <dcterms:created xsi:type="dcterms:W3CDTF">2013-12-16T15:15:05Z</dcterms:created>
  <dcterms:modified xsi:type="dcterms:W3CDTF">2019-10-07T17:30:01Z</dcterms:modified>
</cp:coreProperties>
</file>