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792" r:id="rId14"/>
    <p:sldId id="776" r:id="rId15"/>
    <p:sldId id="777" r:id="rId16"/>
    <p:sldId id="778" r:id="rId17"/>
    <p:sldId id="779" r:id="rId18"/>
    <p:sldId id="793" r:id="rId19"/>
    <p:sldId id="794" r:id="rId20"/>
    <p:sldId id="795" r:id="rId21"/>
    <p:sldId id="780" r:id="rId22"/>
    <p:sldId id="781" r:id="rId23"/>
    <p:sldId id="782" r:id="rId24"/>
    <p:sldId id="783" r:id="rId25"/>
    <p:sldId id="784" r:id="rId26"/>
    <p:sldId id="785" r:id="rId27"/>
    <p:sldId id="786" r:id="rId28"/>
    <p:sldId id="787" r:id="rId29"/>
    <p:sldId id="796" r:id="rId30"/>
    <p:sldId id="799" r:id="rId31"/>
    <p:sldId id="788" r:id="rId32"/>
    <p:sldId id="789" r:id="rId33"/>
    <p:sldId id="790" r:id="rId34"/>
    <p:sldId id="71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259" autoAdjust="0"/>
  </p:normalViewPr>
  <p:slideViewPr>
    <p:cSldViewPr>
      <p:cViewPr varScale="1">
        <p:scale>
          <a:sx n="110" d="100"/>
          <a:sy n="110" d="100"/>
        </p:scale>
        <p:origin x="1216" y="168"/>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HiSAT2,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1919109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a:t>
            </a:r>
            <a:r>
              <a:rPr lang="en-US" sz="2000"/>
              <a:t>HiSAT2) </a:t>
            </a:r>
            <a:r>
              <a:rPr lang="en-US" sz="2000" dirty="0"/>
              <a:t>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99060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44217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Flash Updates</a:t>
            </a:r>
            <a:endParaRPr lang="en-US" sz="3200" dirty="0"/>
          </a:p>
        </p:txBody>
      </p:sp>
      <p:pic>
        <p:nvPicPr>
          <p:cNvPr id="2" name="Picture 1" descr="flas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484784"/>
            <a:ext cx="8604448" cy="2323016"/>
          </a:xfrm>
          <a:prstGeom prst="rect">
            <a:avLst/>
          </a:prstGeom>
        </p:spPr>
      </p:pic>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4279</TotalTime>
  <Words>2109</Words>
  <Application>Microsoft Macintosh PowerPoint</Application>
  <PresentationFormat>On-screen Show (4:3)</PresentationFormat>
  <Paragraphs>402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RNA-Seq</vt:lpstr>
      <vt:lpstr>RNA-Seq</vt:lpstr>
      <vt:lpstr>RNA-Seq</vt:lpstr>
      <vt:lpstr>RNA-Seq</vt:lpstr>
      <vt:lpstr>RNA-Seq</vt:lpstr>
      <vt:lpstr>RNA-Seq Normalization</vt:lpstr>
      <vt:lpstr>DESeq2 for RNA-Seq</vt:lpstr>
      <vt:lpstr>DESeq2 for RNA-Seq</vt:lpstr>
      <vt:lpstr>ChIP-Seq</vt:lpstr>
      <vt:lpstr>ChIP-Seq</vt:lpstr>
      <vt:lpstr>ChIP-Seq</vt:lpstr>
      <vt:lpstr>ChIP-Seq</vt:lpstr>
      <vt:lpstr>ChIP-Seq</vt:lpstr>
      <vt:lpstr>ChIP-Seq</vt:lpstr>
      <vt:lpstr>Bisulfite-Seq</vt:lpstr>
      <vt:lpstr>Bisulfite-Seq</vt:lpstr>
      <vt:lpstr>Bisulfite-Seq</vt:lpstr>
      <vt:lpstr>Bisulfite-Seq</vt:lpstr>
      <vt:lpstr>Bisulfite-Seq</vt:lpstr>
      <vt:lpstr>Conclusions</vt:lpstr>
      <vt:lpstr>Conclusions</vt:lpstr>
      <vt:lpstr>Flash Updates</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A. Mcarthur</cp:lastModifiedBy>
  <cp:revision>1687</cp:revision>
  <dcterms:created xsi:type="dcterms:W3CDTF">2013-12-16T15:15:05Z</dcterms:created>
  <dcterms:modified xsi:type="dcterms:W3CDTF">2019-11-11T21:48:19Z</dcterms:modified>
</cp:coreProperties>
</file>