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9"/>
  </p:notesMasterIdLst>
  <p:sldIdLst>
    <p:sldId id="256" r:id="rId2"/>
    <p:sldId id="269" r:id="rId3"/>
    <p:sldId id="261" r:id="rId4"/>
    <p:sldId id="262" r:id="rId5"/>
    <p:sldId id="257" r:id="rId6"/>
    <p:sldId id="25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33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1:34:0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24575,'3'-4'0,"19"1"0,-3 3 0,15 0 0,-6 0 0,14 0 0,6 0 0,27 0 0,-23 0 0,20 0 0,-9 0 0,-11 0 0,20 0 0,-29 0 0,16 0 0,-11 0 0,5 0 0,-12 0 0,5 0 0,-10 0 0,4 0 0,-5 0 0,-1 0 0,-4 0 0,-1 0 0,-6 0 0,1 0 0,0 0 0,0 0 0,-4 0 0,7 0 0,-10 0 0,15 0 0,-11 0 0,8 0 0,-1 0 0,2 0 0,0 0 0,3 0 0,-8 0 0,4 0 0,-5 0 0,0 0 0,0 0 0,-1 0 0,-3 0 0,3 0 0,-8 0 0,4 0 0,-5 0 0,5 0 0,-3 0 0,2 0 0,-3 3 0,-1-2 0,1 2 0,3-3 0,-2 0 0,2 0 0,1 0 0,-3 0 0,-1 0 0,2 0 0,-5 0 0,7 0 0,-4 0 0,-1 0 0,1 0 0,-1 0 0,0 0 0,1 0 0,-1 4 0,1-4 0,-1 4 0,5-4 0,-3 0 0,2 0 0,-3 0 0,-1 0 0,1 0 0,-1 3 0,1-2 0,-4 2 0,2-3 0,-2 3 0,4-2 0,-4 5 0,2-5 0,-2 2 0,4 0 0,-1 1 0,-3 0 0,3 2 0,-3-2 0,3 0 0,5 3 0,-4-3 0,4 4 0,-5-4 0,5 3 0,1-3 0,-1 0 0,0 3 0,0-6 0,-4 2 0,4 0 0,-5-2 0,1 2 0,-4 0 0,2-2 0,-5 2 0,5 0 0,-5-2 0,2 2 0,-4 0 0,1-2 0,0 2 0,-1 0 0,1-3 0,-1 6 0,4-5 0,-2 2 0,2-3 0,-4 3 0,1-3 0,3 7 0,-3-7 0,7 4 0,-7-1 0,7-3 0,-7 6 0,7-2 0,-3 0 0,3 2 0,1-2 0,-1 0 0,1 3 0,-1-3 0,1 3 0,-1 0 0,1 0 0,-1 1 0,1-1 0,3-3 0,-2 2 0,3-2 0,-5 4 0,1-4 0,-1 2 0,-3-5 0,-1 5 0,-3-5 0,3 5 0,-3-5 0,3 2 0,-3 0 0,3-2 0,-3 4 0,3-4 0,-3 5 0,-1-5 0,1 4 0,3-4 0,-2 2 0,2 0 0,-4-2 0,1 5 0,-1-6 0,1 6 0,-1-5 0,1 2 0,-1 0 0,1-3 0,0 3 0,-1-3 0,1 3 0,-1-2 0,1 2 0,-1-3 0,1 3 0,-1-2 0,1 1 0,-1 1 0,1-2 0,0 2 0,-1-3 0,1 3 0,-1-2 0,1 2 0,-1-1 0,1-1 0,3 5 0,1-5 0,0 5 0,2-2 0,-5 0 0,6 2 0,-7-5 0,3 5 0,0-5 0,-2 5 0,2-5 0,-4 4 0,1-4 0,3 2 0,-3 0 0,3-2 0,-3 2 0,-1-3 0,1 0 0,-1 2 0,1-1 0,0 2 0,-1-3 0,1 3 0,-1-2 0,1 2 0,-1-3 0,1 3 0,-1-3 0,1 3 0,0 0 0,-1-2 0,1 2 0,-1 0 0,1-3 0,-1 6 0,1-5 0,-1 5 0,1-6 0,-1 6 0,1-5 0,0 2 0,-1-3 0,-2 3 0,2-2 0,-6 4 0,6-4 0,-5 5 0,5-5 0,-3 4 0,4-4 0,-1 2 0,-2 0 0,2-2 0,-3 2 0,1 0 0,2-3 0,-2 3 0,-1 0 0,3-2 0,-2 2 0,-4-3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1:34:1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24575,'7'0'0,"-1"0"0,1 0 0,3 0 0,-3 0 0,7 0 0,-3 0 0,3 0 0,1 0 0,3 0 0,-2 0 0,2 0 0,1 0 0,1 0 0,4 0 0,-5 0 0,4 0 0,-8 0 0,4 0 0,-4 0 0,-4 0 0,-1 0 0,0 0 0,-3 0 0,3 0 0,-3 0 0,-1 0 0,1 0 0,-1 0 0,1 0 0,3 0 0,-3 0 0,4 0 0,-1 0 0,1 0 0,3 0 0,1 0 0,-1 0 0,5 0 0,0 0 0,5 0 0,0 0 0,-4 3 0,2-2 0,-2 2 0,0-3 0,3 0 0,-4 0 0,1 0 0,-2 3 0,1-2 0,-3 2 0,2-3 0,-3 0 0,-1 0 0,-3 3 0,3-2 0,-3 2 0,3-3 0,-3 0 0,3 3 0,-3-2 0,3 2 0,5-3 0,-4 3 0,4-2 0,0 2 0,-4-3 0,8 4 0,-8-3 0,8 2 0,-7-3 0,7 0 0,-8 0 0,8 0 0,-8 4 0,8-4 0,-3 4 0,0-4 0,-2 0 0,1 0 0,-4 0 0,4 0 0,-5 0 0,1 0 0,4 0 0,-4 0 0,4 0 0,-5 0 0,1 0 0,-4 0 0,2 0 0,-2 0 0,0 0 0,3 3 0,-3-2 0,3 2 0,-3-3 0,3 0 0,-7 0 0,7 3 0,-7-2 0,7 2 0,-3-3 0,3 0 0,1 0 0,-1 0 0,-3 0 0,3 3 0,-3-2 0,3 2 0,-3-3 0,3 0 0,-7 0 0,3 0 0,0 0 0,1 0 0,0 0 0,3 0 0,-7 0 0,7 0 0,-7 0 0,3 0 0,1 0 0,-1 0 0,1 3 0,3-2 0,-7 2 0,7-3 0,-3 0 0,4 0 0,-5 0 0,4 0 0,-3 3 0,4-2 0,3 2 0,-2 0 0,2-2 0,1 2 0,-4 1 0,4-4 0,-4 4 0,3-4 0,-2 3 0,2-2 0,-3 2 0,-1-3 0,1 0 0,-1 0 0,1 0 0,-4 0 0,2 3 0,-5-2 0,2 2 0,0-3 0,-3 0 0,7 3 0,-7-2 0,3 2 0,1-3 0,-4 3 0,7-2 0,-3 2 0,0 0 0,2-3 0,-5 3 0,2-3 0,-4 3 0,1-2 0,-1 2 0,1-3 0,-1 0 0,-2 3 0,2 0 0,-3 1 0,4 2 0,0-5 0,-1 4 0,1-1 0,-1 3 0,1-1 0,-1-2 0,4 2 0,-2-2 0,5 3 0,-5-1 0,5 2 0,-5-5 0,2 3 0,0-2 0,-3 3 0,4 0 0,-5-1 0,1 1 0,3 0 0,-3-1 0,3 1 0,0 0 0,-2 0 0,5 0 0,-5 3 0,6-2 0,-7 2 0,4-3 0,-1 3 0,-3-2 0,3 2 0,-3-4 0,-1 1 0,1-1 0,-1 1 0,1 0 0,0 3 0,-1-3 0,1 3 0,0-3 0,-1-1 0,1 1 0,-4-1 0,3 1 0,-2-1 0,3 1 0,-1 0 0,1-1 0,-1 1 0,1-1 0,-4 1 0,3-1 0,-2 1 0,2-1 0,1 1 0,-1-1 0,1 1 0,0 0 0,-1-1 0,4 1 0,-2 0 0,2-1 0,-4 1 0,1 0 0,-1-1 0,1 1 0,-1-1 0,1 1 0,0-1 0,-1 1 0,1-4 0,-1 3 0,1-2 0,-1 2 0,1 1 0,3 0 0,-3-1 0,7 2 0,-7-2 0,3-2 0,-3 2 0,0-5 0,-1 2 0,1 0 0,-1-3 0,1 3 0,-1-3 0,-2 3 0,2-2 0,-3 2 0,4-3 0,-1 3 0,1-3 0,0 3 0,-1-3 0,1 0 0,-1 3 0,1-2 0,-1 2 0,4-3 0,-2 0 0,2 0 0,-4 0 0,4 0 0,1 0 0,0 3 0,3-2 0,-3 1 0,0-2 0,3 4 0,-7-4 0,7 4 0,-7-4 0,3 0 0,-3 0 0,-1 0 0,1 0 0,-1 3 0,1-3 0,-1 3 0,1-3 0,-1 0 0,1 0 0,0 0 0,-4 3 0,3-2 0,-2 2 0,2-3 0,1 0 0,-1 0 0,1 3 0,-1-3 0,1 3 0,-1-3 0,1 0 0,0 3 0,-1-2 0,1 2 0,-1-3 0,1 0 0,-1 0 0,1 0 0,-1 0 0,1 0 0,0 0 0,-1 0 0,1 0 0,-1 0 0,1 0 0,-1 0 0,1 0 0,-1 0 0,1 0 0,-1 0 0,1 0 0,0 0 0,-1 0 0,1 0 0,-1 0 0,1 0 0,-4 3 0,3-2 0,-5 4 0,5-4 0,-3 2 0,4-3 0,-1 0 0,1 0 0,-3-3 0,2 2 0,-6-5 0,6 6 0,-8-3 0,1 3 0,-6 0 0,1 0 0,2 3 0,1-3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1:34:2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0 0,1 0 0,-1 0 0,1 0 0,0 0 0,-1 0 0,1 0 0,-1 0 0,1 0 0,-1 0 0,1 0 0,-1 0 0,1 0 0,-1 0 0,1 0 0,0 0 0,-1 0 0,1 0 0,-1 3 0,1-2 0,-1 2 0,1 0 0,-1 0 0,1 1 0,0-1 0,-1 0 0,1-3 0,-1 6 0,1-5 0,-1 5 0,4-2 0,1 0 0,0 2 0,3-2 0,-3-1 0,0 3 0,2-2 0,-5 0 0,5 3 0,-5-7 0,2 6 0,0-5 0,-3 5 0,3-5 0,1 5 0,-4-5 0,3 5 0,0-2 0,-2 2 0,5 2 0,-5-2 0,5 1 0,-5 0 0,2 0 0,-4-4 0,1 3 0,-1-2 0,4 0 0,-2 1 0,5-1 0,-5 3 0,2 0 0,-3-1 0,3 1 0,-3 0 0,3 0 0,0 0 0,-2-4 0,2 3 0,0-2 0,-3 3 0,3 0 0,-3-4 0,3 4 0,-3-4 0,3 4 0,-3-3 0,0 2 0,-1-3 0,1 1 0,-1 2 0,1-3 0,-1 4 0,1-3 0,-1 1 0,1-1 0,-1 0 0,1 1 0,0-1 0,-1 0 0,1 2 0,-1-3 0,1 1 0,-1 2 0,1-3 0,-1 4 0,1-1 0,-1 1 0,1 0 0,0-1 0,-1 1 0,1-1 0,-1 1 0,4 0 0,-2-1 0,2 5 0,-3-4 0,3 3 0,-2 1 0,2-4 0,-3 7 0,0-7 0,3 4 0,-2-1 0,2-2 0,-3 5 0,0-2 0,0 4 0,0-4 0,1 2 0,-2-5 0,1 2 0,0-4 0,-1 4 0,1-2 0,0 2 0,-1-4 0,1 1 0,0-1 0,-1 1 0,1 0 0,-4-1 0,3 4 0,-2-2 0,3 2 0,0-4 0,-4 1 0,3-1 0,-5 1 0,5-1 0,-6 1 0,6 0 0,-5-1 0,5-2 0,-6 2 0,6-3 0,-2 4 0,-1-1 0,3 1 0,-5-1 0,5 1 0,-3-1 0,1 5 0,-1-4 0,0 3 0,-2-3 0,2-1 0,-1 1 0,-1-1 0,2 1 0,0-4 0,-2 3 0,2-2 0,0 2 0,0 1 0,1 0 0,2-1 0,-6 1 0,3-1 0,0 1 0,-2-1 0,2 1 0,0-1 0,-2 1 0,4-3 0,-4 1 0,2-1 0,0 3 0,-2-1 0,2 1 0,-1-4 0,-1 3 0,2-2 0,0 2 0,-2 1 0,2-1 0,0 1 0,-3 0 0,3-1 0,0 1 0,-2 2 0,2-2 0,0 3 0,-3-4 0,6 1 0,-5-1 0,5 1 0,-6 0 0,3-1 0,0 1 0,1-1 0,0 1 0,-2-1 0,1 1 0,-2-1 0,5 1 0,-5 3 0,4-3 0,-4 4 0,2-5 0,-3 1 0,3-1 0,-2 1 0,2-1 0,0 1 0,-3-1 0,6 1 0,-5-1 0,2 1 0,0 0 0,-3-1 0,3 1 0,0-1 0,-2 1 0,2-1 0,0 1 0,-3-1 0,3 1 0,0-1 0,-2 1 0,2 0 0,0-1 0,-2 1 0,1-1 0,1 1 0,-2-1 0,5 1 0,-5-1 0,2 1 0,-1-3 0,-1 1 0,2-1 0,0 0 0,-2 2 0,5-3 0,-3 1 0,1 2 0,2-6 0,-6 6 0,6-5 0,-5 5 0,5-3 0,-5 4 0,4-3 0,-4 1 0,5-1 0,-5 3 0,2-1 0,-1-2 0,-1 2 0,5-3 0,-5 4 0,5-1 0,-6 1 0,6-1 0,-5 1 0,5-3 0,-6 1 0,3-1 0,0 0 0,-2 1 0,5-4 0,-6 5 0,3-2 0,0 2 0,-2 1 0,5-4 0,-5 3 0,4-2 0,-4 2 0,2 1 0,0-3 0,-2 1 0,2-1 0,-1 0 0,-1 2 0,5-6 0,-5 6 0,5-2 0,-6 2 0,6-2 0,-5 2 0,5-6 0,-6 6 0,6-5 0,-2 5 0,2-3 0,1 1 0,-1 2 0,1-2 0,0 2 0,-1-2 0,1 2 0,-1-6 0,-2 6 0,2-5 0,-6 5 0,6-6 0,-5 6 0,5-5 0,-5 5 0,4-6 0,-4 6 0,5-5 0,-5 5 0,4-3 0,-1 1 0,0 2 0,2-5 0,-6 4 0,6-4 0,-5 5 0,5-2 0,-3 2 0,4 1 0,-1-1 0,1 1 0,-3-1 0,1-2 0,-1 2 0,3-2 0,-1 2 0,1-2 0,-1 2 0,1-6 0,-1 3 0,-2 0 0,2-2 0,-6 5 0,6-6 0,-5 6 0,5-2 0,-3 2 0,4 1 0,0-1 0,-1 5 0,1-1 0,4 9 0,-2-3 0,6 6 0,-4-6 0,1 3 0,2-5 0,-6 1 0,2-4 0,-3-1 0,-1-4 0,1 1 0,-1-1 0,1 1 0,-4-1 0,3 1 0,-2-1 0,2-2 0,-2 2 0,2-5 0,-2 4 0,2-4 0,1 5 0,-1-5 0,1 5 0,-1-6 0,1 6 0,-1-2 0,1 2 0,3-2 0,-3 2 0,4-3 0,-5 1 0,1-1 0,-1 0 0,1-2 0,-1 4 0,1-4 0,-1 5 0,1-5 0,-1 4 0,1-1 0,0 3 0,-1-4 0,1 3 0,-1-5 0,-2 5 0,2-3 0,-3 1 0,4-1 0,-4 0 0,3 0 0,-2 1 0,2 2 0,1-5 0,0 4 0,-1-4 0,1 5 0,-1-5 0,1 4 0,-1-4 0,1 5 0,-3-2 0,1-1 0,-1 3 0,3-5 0,-1 5 0,1-6 0,-1 6 0,1-5 0,-1 5 0,1-5 0,-1 4 0,1-1 0,-1 0 0,1 1 0,0-1 0,-1 0 0,1 2 0,-1-3 0,1 1 0,-1 2 0,4-6 0,-2 6 0,5-2 0,-5 0 0,2 2 0,-4-2 0,5-1 0,-4 3 0,3-5 0,-3 5 0,-1-6 0,1 6 0,-1-5 0,4 5 0,-2-2 0,2 0 0,-4-1 0,1-1 0,-1 2 0,5 0 0,-4 2 0,3-3 0,-3 1 0,-1 2 0,1-3 0,-1 1 0,1 2 0,-1-3 0,1 1 0,-1 2 0,1-5 0,0 4 0,3-1 0,-3 0 0,3 2 0,-3-5 0,-1 5 0,1-5 0,-1 4 0,1-4 0,-1 5 0,1-5 0,0 2 0,-1-1 0,1-1 0,-1 2 0,1 0 0,-1-2 0,1 2 0,-1 0 0,1-3 0,-1 6 0,1-5 0,0 2 0,-1 0 0,1-3 0,-1 6 0,1-5 0,-1 5 0,1-3 0,3 1 0,-3-1 0,3 0 0,0-2 0,-2 1 0,2 1 0,-3-2 0,-1 2 0,1-3 0,-1 3 0,1-2 0,-1 2 0,1-3 0,-1 2 0,1-1 0,-1 2 0,1 0 0,0-2 0,-1 2 0,1-3 0,-1 3 0,1 0 0,-1 1 0,1-1 0,-1-3 0,4 3 0,-2-2 0,6 2 0,-7 0 0,7-2 0,-3 2 0,-1-1 0,4-1 0,-6 2 0,2-3 0,-4 3 0,1-2 0,-1 2 0,1-3 0,-1 0 0,1 0 0,-1 0 0,1 0 0,0 0 0,-1 0 0,1 0 0,-1 0 0,1 0 0,-1 0 0,1 0 0,-1 0 0,1 0 0,-1 0 0,1 0 0,0 0 0,-1 0 0,1 0 0,-1 3 0,1-3 0,-1 3 0,1-3 0,-1 0 0,1 0 0,-1 0 0,1 0 0,0 0 0,-1 0 0,1 0 0,-1 0 0,1 0 0,-1 0 0,1 0 0,-1 0 0,1 0 0,0 0 0,-1 0 0,1 0 0,-1 0 0,1 0 0,-1 0 0,1 0 0,-1 0 0,1 0 0,-1 0 0,1 0 0,0 0 0,-1 0 0,1 0 0,-1 0 0,1 0 0,-1 0 0,1 0 0,-1 0 0,1 0 0,-1 0 0,1 0 0,0 0 0,-1 0 0,1 0 0,-1 0 0,1 0 0,-1 0 0,1 0 0,-1 0 0,1 0 0,0 0 0,-1 0 0,1 0 0,-1 0 0,1 0 0,-1 0 0,1 0 0,-1 0 0,1 0 0,-1 0 0,1 0 0,0 0 0,-1 0 0,1 0 0,-1 0 0,1 0 0,-1 0 0,1 0 0,-1 0 0,1 0 0,-1 0 0,1 0 0,0 0 0,-1 0 0,1 0 0,-1 0 0,1 0 0,-1 0 0,1 0 0,-1 0 0,1 0 0,0 0 0,-1 0 0,1 0 0,-1 0 0,1 0 0,-1 0 0,1 0 0,-1 0 0,-2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1:34:3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24575,'6'0'0,"1"0"0,0 0 0,-1 0 0,1 0 0,-1 0 0,1 0 0,-1 0 0,1 0 0,-1 0 0,1 0 0,-1 0 0,1 0 0,0 0 0,-1 0 0,1 0 0,-1 0 0,1 0 0,-1 0 0,1 0 0,-1 0 0,1 0 0,0 0 0,-1 0 0,1 0 0,3 0 0,-3 0 0,7 0 0,-3 0 0,0 0 0,2 0 0,-2 0 0,0 0 0,3 3 0,-3-2 0,0 2 0,2-3 0,-5 0 0,5 0 0,-2 0 0,4 0 0,-4 0 0,2 0 0,-2 0 0,0 0 0,3 0 0,-3 0 0,0 0 0,2 0 0,-2 0 0,4 0 0,-1 4 0,1-4 0,-4 4 0,2-4 0,-2 0 0,4 0 0,-1 3 0,1-2 0,-1 5 0,5-5 0,-4 5 0,4-5 0,0 2 0,0 1 0,5-3 0,-4 2 0,3 1 0,-8-3 0,8 2 0,-11-3 0,6 3 0,-3-2 0,0 6 0,4-6 0,-8 2 0,2 0 0,-2-2 0,4 5 0,-1-2 0,5 0 0,-3 3 0,2-3 0,1 0 0,0 2 0,1-1 0,-1 2 0,-1-3 0,-2 3 0,3-7 0,-1 7 0,-2-6 0,2 3 0,-3-1 0,-4-2 0,2 5 0,-5-5 0,2 5 0,0-2 0,-3 0 0,7 2 0,-7-2 0,7 3 0,-3 0 0,3 0 0,-3 0 0,3 0 0,-3 0 0,8 4 0,-4-3 0,8 7 0,-8-3 0,8 0 0,-7 2 0,7-2 0,-11 3 0,6-4 0,-7 0 0,0-1 0,-1-2 0,1 2 0,-4-3 0,3 0 0,-3 3 0,0-3 0,0 4 0,-1-1 0,1-3 0,0 3 0,-1-3 0,1-1 0,0 1 0,-1-1 0,1 1 0,-1-1 0,1 1 0,-1 0 0,1-1 0,-1 1 0,1-4 0,-1 3 0,1-2 0,0-1 0,-4 3 0,3-5 0,-5 5 0,5-6 0,-6 6 0,6-5 0,-2 2 0,2 0 0,1 0 0,-1 1 0,1 2 0,0-5 0,-1 4 0,1-4 0,-4 5 0,3-2 0,-2 2 0,2 1 0,1-1 0,-1 1 0,1-1 0,-1 1 0,1-1 0,0 1 0,-1 0 0,1-1 0,3 1 0,-3 3 0,4-2 0,-1 5 0,-2-2 0,2 0 0,0 3 0,-2-7 0,2 7 0,-3-3 0,0 0 0,0-1 0,0 0 0,-1-2 0,1 2 0,0-4 0,0 4 0,-4-2 0,3 2 0,-2 0 0,3-3 0,0 7 0,-3-7 0,2 3 0,-5 0 0,5-2 0,-6 2 0,6 0 0,-5 5 0,6 1 0,-3 2 0,3-3 0,-3-1 0,2 1 0,-2-1 0,4 1 0,-1-1 0,-3 1 0,2-4 0,-2 2 0,0-2 0,2 8 0,-1-4 0,-1 4 0,3 0 0,-6 5 0,6 6 0,-3 0 0,5 3 0,-5-3 0,4 10 0,-3-4 0,5 9 0,-2-9 0,-3 10 0,3-10 0,-7 4 0,6-10 0,-6-6 0,3-5 0,-4-5 0,3 1 0,-2-4 0,2-1 0,-3-4 0,0 1 0,0 0 0,0-1 0,0 1 0,3-4 0,-2 3 0,2-2 0,-3 2 0,2-2 0,-1 2 0,5-3 0,-5 4 0,5 0 0,-6-1 0,6 1 0,-5-1 0,2 1 0,0-1 0,-3 1 0,3-1 0,-3 1 0,0-1 0,0 1 0,0 0 0,3-1 0,-2 1 0,2-1 0,-3 1 0,0-1 0,0 1 0,3-1 0,-3 1 0,3-1 0,-3 1 0,0 0 0,0-1 0,0 1 0,0-1 0,0 1 0,0-1 0,0 1 0,0-1 0,0 1 0,0 0 0,0-1 0,0 4 0,4 1 0,-4 0 0,4 3 0,-4-7 0,0 7 0,0-7 0,0 7 0,0-7 0,0 7 0,0-3 0,0 0 0,0 2 0,3-5 0,-3 2 0,3 0 0,-3-3 0,0 7 0,0-7 0,0 7 0,0-7 0,0 3 0,0-3 0,0 0 0,0-1 0,0 1 0,0-1 0,0 1 0,0-1 0,0 1 0,0-1 0,3 1 0,-2-1 0,2 1 0,-3 0 0,0-1 0,0 1 0,0-1 0,0 1 0,0-1 0,0 1 0,0-1 0,0 1 0,0-1 0,0 1 0,0 0 0,3-1 0,-3 1 0,3-1 0,-3 1 0,0-1 0,0 1 0,0-1 0,0 1 0,0 0 0,3-1 0,-2 1 0,2-1 0,-3 1 0,0-1 0,0 1 0,0-1 0,0 1 0,0-1 0,0 1 0,0 0 0,0-1 0,0 1 0,0-1 0,0 1 0,0-1 0,0 1 0,0-1 0,0 1 0,0 0 0,0-1 0,0 1 0,0-1 0,0 1 0,0-1 0,0 1 0,0-1 0,0 1 0,0-1 0,0 1 0,0 0 0,0-1 0,0 1 0,0-1 0,3 1 0,-3-1 0,3 1 0,-3-1 0,0 1 0,0-1 0,0 1 0,0 0 0,0-1 0,0 1 0,3-1 0,-2 1 0,2-1 0,-3 1 0,0-1 0,0 1 0,0 0 0,0-1 0,0 1 0,0-1 0,0 1 0,0-1 0,0 1 0,0-1 0,0 1 0,0 2 0,0-1 0,0 1 0,0-2 0,0-1 0,0 1 0,0-1 0,0 1 0,0-1 0,0 1 0,0-1 0,0 1 0,0 0 0,0-1 0,0 1 0,0-1 0,0 1 0,0-1 0,0 1 0,0-1 0,0 1 0,0 0 0,0-1 0,0 1 0,0 3 0,0-3 0,0 3 0,0 0 0,0-2 0,0 5 0,0-5 0,0 9 0,0-8 0,0 9 0,0-3 0,0 0 0,0 4 0,0-5 0,0 1 0,0-1 0,0-3 0,0 3 0,0-3 0,0 0 0,0-1 0,0 0 0,0-3 0,0 4 0,0-5 0,0 1 0,0-1 0,0 1 0,0-1 0,0 1 0,0-1 0,0 1 0,3-1 0,-2 1 0,1 0 0,-2-1 0,0 1 0,0-1 0,0 1 0,0-1 0,0 1 0,0-1 0,0 1 0,0 0 0,0-1 0,0 1 0,0-1 0,0 1 0,0-1 0,0 1 0,0-1 0,0 1 0,0-1 0,3 1 0,-2 0 0,2-1 0,-3 1 0,0-1 0,0 1 0,0-1 0,0 1 0,0-1 0,0 1 0,0-1 0,0 1 0,0 0 0,0-1 0,3 1 0,-2-1 0,2 1 0,-1-1 0,-1 1 0,2-1 0,-3 1 0,0 0 0,3-1 0,-2 1 0,2 3 0,-3-3 0,3 7 0,-2-7 0,2 7 0,0-3 0,-2 3 0,5-3 0,-5 3 0,2-3 0,0 0 0,-3 2 0,3-2 0,0 4 0,-2-4 0,6 2 0,-7-2 0,7 0 0,-7 3 0,6-3 0,-5 0 0,6 2 0,-3-2 0,3 4 0,-3-1 0,2 1 0,-2-4 0,3 2 0,0-2 0,-3 4 0,2-4 0,-2 2 0,3-2 0,0 0 0,0-1 0,0-3 0,-4-1 0,3 4 0,-2-2 0,0 2 0,2-3 0,-2-1 0,-1 1 0,3-1 0,-2 1 0,2-1 0,1 1 0,-1-1 0,-2 1 0,2-3 0,-3 1 0,4-1 0,-3 3 0,1-1 0,-1 1 0,3-1 0,-1 1 0,1-1 0,-1-2 0,1 2 0,-4-3 0,3 1 0,-2 2 0,2-5 0,-2 4 0,2-1 0,-3 0 0,1 2 0,2-6 0,-5 6 0,4-2 0,-1-1 0,0 3 0,2-5 0,-3 5 0,1-3 0,2 1 0,-3-1 0,1 0 0,2-2 0,-3 4 0,4-1 0,0 0 0,-1 1 0,1-1 0,-1 3 0,1-4 0,-1 3 0,1-2 0,-1 2 0,1-2 0,-1 2 0,1-3 0,0 4 0,-1-3 0,1 1 0,-1-1 0,1 0 0,-4 1 0,3-1 0,-2 0 0,2 2 0,-2-3 0,2 4 0,-3-4 0,4 3 0,0-5 0,-1 5 0,1-6 0,-1 3 0,1 0 0,-1 1 0,1 3 0,-1-1 0,1-2 0,0 2 0,-1-3 0,1 4 0,-1-4 0,1 3 0,-1-5 0,1 5 0,-1-6 0,1 3 0,-1 0 0,1 1 0,0 0 0,-1 1 0,1-1 0,-1 0 0,-2 1 0,2-4 0,-3 2 0,4 0 0,-1 1 0,1-1 0,-1 0 0,-2 0 0,2-2 0,-2 2 0,2 0 0,1-3 0,-1 3 0,1 0 0,-1-2 0,1 5 0,-1-6 0,1 3 0,0-3 0,-1 3 0,1-2 0,-1 2 0,-2 0 0,2-2 0,-6 4 0,6-1 0,5 3 0,6 1 0,-4-4 0,-3-1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21:37:2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24575,'10'0'0,"-2"0"0,5 0 0,-5 0 0,6 0 0,-7 0 0,3 0 0,0 0 0,-2 0 0,5 0 0,-5 0 0,2 0 0,-4 0 0,1 0 0,-1 0 0,1 0 0,-1 0 0,1 0 0,-1 0 0,1 0 0,0 0 0,-1 0 0,1 0 0,-1 0 0,1 0 0,-1 0 0,1 0 0,-1 0 0,1 0 0,0 0 0,-1 0 0,1 0 0,-1 0 0,1 0 0,-1 0 0,1 0 0,-1 0 0,1 0 0,-1 0 0,1 0 0,0 0 0,-1 0 0,1 0 0,-1 0 0,1 0 0,-1 0 0,1 0 0,-1 0 0,1 0 0,-1 0 0,1 0 0,0 3 0,-1-2 0,1 2 0,-1-3 0,1 0 0,-1 0 0,1 0 0,-1 0 0,1 0 0,0 0 0,-1 0 0,1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17:42:4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4116 24575,'-4'-3'0,"1"-1"0,3-7 0,0-1 0,0-4 0,0 0 0,0 0 0,0 4 0,4-3 0,-3 3 0,2 0 0,-3-3 0,0 7 0,0-7 0,0 3 0,0 0 0,0-3 0,0 7 0,0-7 0,0 7 0,0-7 0,0 7 0,0-7 0,0 3 0,0-4 0,0 0 0,0 4 0,0-3 0,0-1 0,0-1 0,0-8 0,0 8 0,0-3 0,0-1 0,0 0 0,0-1 0,0-3 0,0 8 0,0-3 0,0 4 0,0-4 0,0 3 0,0-8 0,0 8 0,0-8 0,0 4 0,0-1 0,0-3 0,0 8 0,0-8 0,0 4 0,0-1 0,0 2 0,0 0 0,0 3 0,0-8 0,0 8 0,0-8 0,0 8 0,0-3 0,0-1 0,0 4 0,0-8 0,0 9 0,0-9 0,0 8 0,0-4 0,0 1 0,0 3 0,0-3 0,0-1 0,0 4 0,0-3 0,-3 4 0,2 0 0,-3 0 0,4 0 0,0 1 0,0-6 0,0 4 0,0-3 0,0 4 0,0 0 0,0 0 0,0-4 0,0-1 0,0-1 0,0-3 0,0 4 0,0-5 0,0 4 0,0-3 0,0 8 0,0-7 0,0 2 0,0 1 0,0-4 0,0 3 0,0 1 0,0-4 0,0 3 0,0 1 0,0-4 0,0 4 0,0-1 0,0-3 0,0 8 0,0-3 0,0 4 0,0-4 0,0 3 0,0-4 0,0 5 0,0 1 0,0 3 0,0-3 0,0 3 0,0-4 0,3 4 0,-2-3 0,2 3 0,-3-4 0,0 0 0,0 0 0,0-4 0,0 3 0,0-3 0,0 4 0,0 0 0,0 4 0,0-8 0,0 11 0,0-10 0,0 7 0,0 0 0,0-3 0,0 3 0,0-4 0,0 4 0,0-3 0,0 3 0,0 0 0,0-3 0,0 3 0,0-4 0,0 0 0,0 4 0,0-3 0,0 3 0,0 0 0,0-2 0,0 2 0,0-4 0,0 0 0,0 0 0,0 4 0,0-3 0,0 3 0,0 0 0,0-3 0,0 3 0,0-4 0,0 4 0,0-3 0,0 3 0,3 0 0,-2-3 0,2 3 0,-3-3 0,0-1 0,0 0 0,3 4 0,-2-3 0,2 3 0,-3-4 0,0 4 0,0-3 0,0 3 0,0-4 0,0 0 0,0 1 0,0-1 0,0 4 0,0-3 0,0 7 0,0-7 0,4 7 0,-4-7 0,4 6 0,-4-2 0,0 0 0,0 3 0,0-3 0,0 4 0,0-4 0,0 3 0,0-7 0,0 7 0,0-7 0,0 3 0,0-4 0,3 4 0,-2-3 0,2 3 0,-3-4 0,3 0 0,-2 0 0,3 0 0,-4 1 0,3-1 0,-2 0 0,2 0 0,1 0 0,-3 4 0,2 1 0,1 0 0,-3 3 0,2-3 0,-3 0 0,0 3 0,0-4 0,0 5 0,0-4 0,0 3 0,0-7 0,0 7 0,0-3 0,0 0 0,3 6 0,-2-5 0,2 6 0,-3-8 0,0 4 0,0-3 0,3 7 0,2-6 0,2 5 0,0-3 0,1 5 0,-1 3 0,0 0 0,0 0 0,0 0 0,0-3 0,0 2 0,1-9 0,-1 5 0,0-3 0,0 1 0,1 7 0,-4-11 0,-1 6 0,0-6 0,1 4 0,0-4 0,2 3 0,2-7 0,4 6 0,-3-6 0,5 10 0,-10-5 0,11 2 0,-7 3 0,3-2 0,0 0 0,1 2 0,0-3 0,-1-3 0,0 6 0,-2-3 0,6 1 0,-4 2 0,5-3 0,-4-3 0,0 6 0,-1-6 0,1 7 0,3-8 0,1 7 0,-4-9 0,3 8 0,-2-2 0,-2 5 0,4-4 0,2 1 0,0-9 0,3 10 0,-4-6 0,4 2 0,1 0 0,-6-3 0,3 4 0,-9 0 0,11 0 0,-3 3 0,0-6 0,-2 10 0,1-6 0,1 3 0,3 3 0,-8-2 0,3 3 0,-3 0 0,4 0 0,-4 0 0,7 0 0,-1 0 0,3 0 0,4 0 0,-8 0 0,7 0 0,-2 0 0,4 0 0,-5 0 0,4 0 0,1 0 0,1 0 0,5 0 0,-7 0 0,1 0 0,0 0 0,5 0 0,-3 0 0,3 0 0,-5 0 0,-1 0 0,-3 0 0,-2 0 0,0 0 0,2 0 0,-1 0 0,-1 0 0,-4 0 0,0 0 0,4 0 0,1 0 0,1 0 0,-2 0 0,6 0 0,-8 0 0,17 0 0,-17 0 0,17 0 0,-17 0 0,18 0 0,-14 0 0,15 0 0,-10 0 0,4 0 0,-5 0 0,-5 0 0,4 0 0,-4 0 0,1 0 0,2 0 0,-10 0 0,5 0 0,-7 0 0,3 0 0,6 0 0,0 0 0,5 0 0,-5 0 0,4 0 0,-12 0 0,6 0 0,-7 0 0,9 0 0,-5 0 0,5 0 0,-6 0 0,6 0 0,-8 0 0,6 0 0,-11 0 0,11 0 0,-6 0 0,8 0 0,-9 0 0,7 0 0,-10 0 0,10 0 0,-7 0 0,4 0 0,0 0 0,0 0 0,-1 0 0,-3 0 0,3 0 0,-3 0 0,0 0 0,3 0 0,-7 0 0,6 0 0,-2 0 0,0 0 0,3 0 0,-7 0 0,3 0 0,0 0 0,1 0 0,4 0 0,-1 0 0,-3 0 0,3 0 0,-3 0 0,0 0 0,-1 0 0,0 0 0,1 0 0,0 0 0,-1 0 0,0 0 0,-3 0 0,3 0 0,0 0 0,-3 0 0,3 0 0,0 0 0,1 0 0,3 0 0,-3 0 0,-1 0 0,-4 0 0,0 0 0,0 0 0,1 0 0,-1 0 0,0 0 0,0 0 0,0 0 0,0 0 0,0 0 0,0 0 0,1 0 0,-1 0 0,0 0 0,0 0 0,0 0 0,0 0 0,0 0 0,0 0 0,0 0 0,1 0 0,-1 0 0,0 0 0,0 0 0,0 0 0,0 0 0,0 0 0,0 0 0,1 0 0,-5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4F5F6-5521-914E-BDE5-6F51B0AC0187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F1B9B-9DF2-9E43-808D-78419F65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1B9B-9DF2-9E43-808D-78419F653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1B9B-9DF2-9E43-808D-78419F653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F1B9B-9DF2-9E43-808D-78419F653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BE09-CD13-9444-90C7-D2260FE72F63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8A9-27DE-7B4B-ADF3-BC039169F2E4}" type="datetime1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7A62-64BB-964B-B992-1EE325B45D40}" type="datetime1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6A81-CBB8-AB44-AC1D-93EA894AB7DD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7093-FE97-D84C-9013-B6F4468A8711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259C-4957-2B4E-84AC-A50356AB4B21}" type="datetime1">
              <a:rPr lang="en-US" smtClean="0"/>
              <a:t>7/18/21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EBC6-960B-AA45-9C30-1C714A2196CB}" type="datetime1">
              <a:rPr lang="en-US" smtClean="0"/>
              <a:t>7/18/21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112B-1569-E44B-910E-C6FACB82F352}" type="datetime1">
              <a:rPr lang="en-US" smtClean="0"/>
              <a:t>7/18/21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F3FF-09C2-B640-8FB8-984CD5544205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D384-7A9B-F248-A213-EA9B89CAB81E}" type="datetime1">
              <a:rPr lang="en-US" smtClean="0"/>
              <a:t>7/18/21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3F9-5D10-1A4E-9339-CC98EC1D84F8}" type="datetime1">
              <a:rPr lang="en-US" smtClean="0"/>
              <a:t>7/18/21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588F69-5492-7B48-BA51-683B717FD2FF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0625E0-6A38-FA40-97F3-1A8A82844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it.ly/rcsconsul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mcfarland/biopython_workshop#biopython-work-with-biological-sequence-data-in-python" TargetMode="External"/><Relationship Id="rId2" Type="http://schemas.openxmlformats.org/officeDocument/2006/relationships/hyperlink" Target="https://github.com/agmcfarland/biopython_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agmcfarland/biopython_workshop/blob/main/" TargetMode="External"/><Relationship Id="rId4" Type="http://schemas.openxmlformats.org/officeDocument/2006/relationships/hyperlink" Target="https://github.com/agmcfarland/biopython_workshop#running-workshop-c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2FD5-9F5F-8540-8C09-42FEF577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213" y="812800"/>
            <a:ext cx="7605757" cy="3255264"/>
          </a:xfrm>
        </p:spPr>
        <p:txBody>
          <a:bodyPr anchor="t">
            <a:normAutofit/>
          </a:bodyPr>
          <a:lstStyle/>
          <a:p>
            <a:r>
              <a:rPr lang="en-US" b="1" dirty="0"/>
              <a:t>Biopython</a:t>
            </a:r>
            <a:br>
              <a:rPr lang="en-US" dirty="0"/>
            </a:br>
            <a:r>
              <a:rPr lang="en-US" i="1" dirty="0"/>
              <a:t>Work with biological sequence data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FB503-995B-6049-A0CF-C43F35ED8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65" y="3708874"/>
            <a:ext cx="7381054" cy="2336325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/>
              <a:t>Alexander McFarland</a:t>
            </a:r>
          </a:p>
          <a:p>
            <a:r>
              <a:rPr lang="en-US" sz="4000" b="1" dirty="0"/>
              <a:t>NUIT Research Computing Services</a:t>
            </a:r>
          </a:p>
          <a:p>
            <a:r>
              <a:rPr lang="en-US" sz="4000" b="1" dirty="0"/>
              <a:t>Northwestern University</a:t>
            </a:r>
          </a:p>
          <a:p>
            <a:r>
              <a:rPr lang="en-US" sz="4000" b="1" dirty="0"/>
              <a:t>July 19-23, 2021</a:t>
            </a:r>
          </a:p>
          <a:p>
            <a:endParaRPr lang="en-US" b="1" dirty="0"/>
          </a:p>
          <a:p>
            <a:br>
              <a:rPr lang="en-US" dirty="0"/>
            </a:br>
            <a:r>
              <a:rPr lang="en-US" sz="3000" b="1" dirty="0"/>
              <a:t>Biopython </a:t>
            </a:r>
            <a:r>
              <a:rPr lang="en-US" sz="3000" i="1" dirty="0"/>
              <a:t>Work with biological sequence data in Python </a:t>
            </a:r>
            <a:r>
              <a:rPr lang="en-US" sz="3000" dirty="0">
                <a:ea typeface="Silom" pitchFamily="2" charset="-34"/>
                <a:cs typeface="Cordia New" panose="020B0304020202020204" pitchFamily="34" charset="-34"/>
              </a:rPr>
              <a:t>is brought to you by </a:t>
            </a:r>
            <a:r>
              <a:rPr lang="en-US" sz="3000" u="sng" dirty="0">
                <a:ea typeface="Silom" pitchFamily="2" charset="-34"/>
                <a:cs typeface="Cordia New" panose="020B0304020202020204" pitchFamily="34" charset="-34"/>
              </a:rPr>
              <a:t>NUIT Research Computing Services</a:t>
            </a:r>
            <a:r>
              <a:rPr lang="en-US" sz="3000" dirty="0">
                <a:ea typeface="Silom" pitchFamily="2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3000" dirty="0">
                <a:ea typeface="Silom" pitchFamily="2" charset="-34"/>
                <a:cs typeface="Cordia New" panose="020B0304020202020204" pitchFamily="34" charset="-34"/>
              </a:rPr>
              <a:t>Have a programming or data question about your research? </a:t>
            </a:r>
            <a:r>
              <a:rPr lang="en-US" sz="3000" b="1" dirty="0">
                <a:ea typeface="Silom" pitchFamily="2" charset="-34"/>
                <a:cs typeface="Cordia New" panose="020B0304020202020204" pitchFamily="34" charset="-34"/>
              </a:rPr>
              <a:t>We're here to help. </a:t>
            </a:r>
            <a:r>
              <a:rPr lang="en-US" sz="3000" b="1" dirty="0">
                <a:ea typeface="Silom" pitchFamily="2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bit.ly/rcsconsult</a:t>
            </a:r>
            <a:endParaRPr lang="en-US" sz="3000" dirty="0">
              <a:cs typeface="Cordia New" panose="020B0304020202020204" pitchFamily="34" charset="-34"/>
            </a:endParaRP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098" name="Picture 2" descr="upload.wikimedia.org/wikipedia/commons/thumb/1/...">
            <a:extLst>
              <a:ext uri="{FF2B5EF4-FFF2-40B4-BE49-F238E27FC236}">
                <a16:creationId xmlns:a16="http://schemas.microsoft.com/office/drawing/2014/main" id="{8F0FD8DC-8162-0A4C-B580-083202FB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860" y="1448139"/>
            <a:ext cx="2971292" cy="19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113005E-E525-1241-8A61-CB995CB5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20" y="3840480"/>
            <a:ext cx="2052320" cy="20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E554-4281-D44B-9740-BE825FEE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F2F7-AAF3-E848-AC85-270313A7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workshop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39C3-2700-2745-A089-E4347B4A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contents of this workshop are available 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2"/>
              </a:rPr>
              <a:t>https://github.com/agmcfarland/biopython_workshop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Please use look over the contents of the README in </a:t>
            </a:r>
            <a:r>
              <a:rPr lang="en-US" dirty="0" err="1">
                <a:hlinkClick r:id="rId3"/>
              </a:rPr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4"/>
              </a:rPr>
              <a:t>Two ways to run the code:</a:t>
            </a:r>
            <a:endParaRPr lang="en-US" b="1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Open the main </a:t>
            </a:r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 directory in Google Colab and select the notebook (.</a:t>
            </a:r>
            <a:r>
              <a:rPr lang="en-US" dirty="0" err="1">
                <a:hlinkClick r:id="rId5"/>
              </a:rPr>
              <a:t>ipynb</a:t>
            </a:r>
            <a:r>
              <a:rPr lang="en-US" dirty="0">
                <a:hlinkClick r:id="rId5"/>
              </a:rPr>
              <a:t>) you wish to run </a:t>
            </a:r>
            <a:r>
              <a:rPr lang="en-US" b="1" dirty="0">
                <a:hlinkClick r:id="rId5"/>
              </a:rPr>
              <a:t>(easy)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Clone the repository, go to the repository directory, open the notebook you wish to run. </a:t>
            </a:r>
          </a:p>
          <a:p>
            <a:pPr lvl="1"/>
            <a:r>
              <a:rPr lang="en-US" dirty="0"/>
              <a:t>This assumes you have a way of running a </a:t>
            </a:r>
            <a:r>
              <a:rPr lang="en-US" dirty="0" err="1"/>
              <a:t>jupyter</a:t>
            </a:r>
            <a:r>
              <a:rPr lang="en-US" dirty="0"/>
              <a:t> notebook already set (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JupyterLab</a:t>
            </a:r>
            <a:r>
              <a:rPr lang="en-US" dirty="0"/>
              <a:t> (anaconda)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9F6FD-97B8-174E-8E52-EB3F6FDB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FE60-37A3-FF40-99CF-F144B9F8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Biopython is designed to work with biological sequences and their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D9EB-FA8F-1947-B36F-0DF5CD5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50" y="864108"/>
            <a:ext cx="8153400" cy="512064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Biological sequences are </a:t>
            </a:r>
            <a:r>
              <a:rPr lang="en-US" sz="2200" b="1" dirty="0"/>
              <a:t>DNA, RNA, and amino acids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When working with more than a handful of sequence, </a:t>
            </a:r>
            <a:r>
              <a:rPr lang="en-US" sz="2200" b="1" dirty="0"/>
              <a:t>manual editing becomes inefficient and time-consuming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Manual work can become error prone and irreproducible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Biopython is a Python package </a:t>
            </a:r>
            <a:r>
              <a:rPr lang="en-US" sz="2200" dirty="0"/>
              <a:t>that is built to interact with all types of sequences found in formats used by biologists, including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Fasta (.fasta)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GenBank file-format (.gbk)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Biopython can help to make analyses </a:t>
            </a:r>
            <a:r>
              <a:rPr lang="en-US" sz="2400" b="1" dirty="0"/>
              <a:t>efficient and  reproducible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B9FEF-7449-5247-BEE1-FC3755F9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7EF2-17FC-054B-BB86-41624C49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" y="1128408"/>
            <a:ext cx="3338426" cy="4601183"/>
          </a:xfrm>
        </p:spPr>
        <p:txBody>
          <a:bodyPr>
            <a:normAutofit/>
          </a:bodyPr>
          <a:lstStyle/>
          <a:p>
            <a:r>
              <a:rPr lang="en-US" dirty="0"/>
              <a:t>Biopython can help overcome many everyday sequence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8F22B-7982-6041-9511-E8A8EC32FC04}"/>
              </a:ext>
            </a:extLst>
          </p:cNvPr>
          <p:cNvSpPr txBox="1"/>
          <p:nvPr/>
        </p:nvSpPr>
        <p:spPr>
          <a:xfrm>
            <a:off x="3648536" y="680767"/>
            <a:ext cx="393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the * at the end of each sequence and calculate GC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AB867-8896-514A-B174-2EB5E8763D2F}"/>
              </a:ext>
            </a:extLst>
          </p:cNvPr>
          <p:cNvSpPr/>
          <p:nvPr/>
        </p:nvSpPr>
        <p:spPr>
          <a:xfrm>
            <a:off x="3527762" y="647667"/>
            <a:ext cx="4236394" cy="2794409"/>
          </a:xfrm>
          <a:prstGeom prst="rect">
            <a:avLst/>
          </a:prstGeom>
          <a:noFill/>
          <a:ln w="38100"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972F4-687C-8941-9B67-2903A349B46F}"/>
              </a:ext>
            </a:extLst>
          </p:cNvPr>
          <p:cNvSpPr txBox="1"/>
          <p:nvPr/>
        </p:nvSpPr>
        <p:spPr>
          <a:xfrm>
            <a:off x="3588954" y="3706529"/>
            <a:ext cx="42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Rename headers to gene name and species, count the number of times a genus is found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3E290-8BB7-0840-B6C8-BE4D01ECDE71}"/>
              </a:ext>
            </a:extLst>
          </p:cNvPr>
          <p:cNvSpPr/>
          <p:nvPr/>
        </p:nvSpPr>
        <p:spPr>
          <a:xfrm>
            <a:off x="3522916" y="3602807"/>
            <a:ext cx="4236394" cy="2634376"/>
          </a:xfrm>
          <a:prstGeom prst="rect">
            <a:avLst/>
          </a:prstGeom>
          <a:noFill/>
          <a:ln w="38100"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F4FA1-B3A3-6645-BDE6-4BC3E4105978}"/>
              </a:ext>
            </a:extLst>
          </p:cNvPr>
          <p:cNvSpPr txBox="1"/>
          <p:nvPr/>
        </p:nvSpPr>
        <p:spPr>
          <a:xfrm>
            <a:off x="8012160" y="854575"/>
            <a:ext cx="371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 specific gene names and associated sequences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D855D-600D-DD47-A283-B437308FA330}"/>
              </a:ext>
            </a:extLst>
          </p:cNvPr>
          <p:cNvSpPr/>
          <p:nvPr/>
        </p:nvSpPr>
        <p:spPr>
          <a:xfrm>
            <a:off x="7891386" y="854576"/>
            <a:ext cx="3884053" cy="5203867"/>
          </a:xfrm>
          <a:prstGeom prst="rect">
            <a:avLst/>
          </a:prstGeom>
          <a:noFill/>
          <a:ln w="38100"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BAAA78-1816-ED48-A756-8B8A2499A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" b="40122"/>
          <a:stretch/>
        </p:blipFill>
        <p:spPr>
          <a:xfrm>
            <a:off x="3650147" y="1202491"/>
            <a:ext cx="3931068" cy="21295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FB0A9-1EFE-8142-9B04-A9802C6EA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33"/>
          <a:stretch/>
        </p:blipFill>
        <p:spPr>
          <a:xfrm>
            <a:off x="3650147" y="4308974"/>
            <a:ext cx="3931068" cy="17674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B140979-3B01-D249-9F01-64E98B47E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742" y="1377795"/>
            <a:ext cx="3710143" cy="456141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0E72AA5-49C2-1846-A577-7275EFCE6CD0}"/>
              </a:ext>
            </a:extLst>
          </p:cNvPr>
          <p:cNvSpPr/>
          <p:nvPr/>
        </p:nvSpPr>
        <p:spPr>
          <a:xfrm>
            <a:off x="4757420" y="4284725"/>
            <a:ext cx="2108200" cy="124711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C93868-3804-364B-8EDF-5D3D8EF0BF99}"/>
              </a:ext>
            </a:extLst>
          </p:cNvPr>
          <p:cNvSpPr/>
          <p:nvPr/>
        </p:nvSpPr>
        <p:spPr>
          <a:xfrm>
            <a:off x="4757420" y="4866526"/>
            <a:ext cx="2471420" cy="124711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7E9AFF-0A7E-A04E-8BE5-44827AE3ED15}"/>
              </a:ext>
            </a:extLst>
          </p:cNvPr>
          <p:cNvSpPr/>
          <p:nvPr/>
        </p:nvSpPr>
        <p:spPr>
          <a:xfrm>
            <a:off x="4752320" y="5465913"/>
            <a:ext cx="2108200" cy="124711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550C48-4857-AF4B-B123-C36F99CEC5EA}"/>
              </a:ext>
            </a:extLst>
          </p:cNvPr>
          <p:cNvSpPr/>
          <p:nvPr/>
        </p:nvSpPr>
        <p:spPr>
          <a:xfrm>
            <a:off x="8767810" y="4518341"/>
            <a:ext cx="2932075" cy="195532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9AD06C-E7C7-4441-9807-E872B9F9F8ED}"/>
              </a:ext>
            </a:extLst>
          </p:cNvPr>
          <p:cNvSpPr/>
          <p:nvPr/>
        </p:nvSpPr>
        <p:spPr>
          <a:xfrm>
            <a:off x="8767810" y="3394747"/>
            <a:ext cx="652235" cy="123523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35A8F8-9F97-4D4E-87DE-FEF045E7EBBA}"/>
              </a:ext>
            </a:extLst>
          </p:cNvPr>
          <p:cNvSpPr/>
          <p:nvPr/>
        </p:nvSpPr>
        <p:spPr>
          <a:xfrm>
            <a:off x="5054455" y="1774436"/>
            <a:ext cx="98054" cy="178009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FB197-23E5-0241-B94F-5ED258249995}"/>
              </a:ext>
            </a:extLst>
          </p:cNvPr>
          <p:cNvSpPr/>
          <p:nvPr/>
        </p:nvSpPr>
        <p:spPr>
          <a:xfrm>
            <a:off x="4787982" y="2492708"/>
            <a:ext cx="98054" cy="178009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26ED12-D2EC-C24B-8E33-43DB2F321D60}"/>
              </a:ext>
            </a:extLst>
          </p:cNvPr>
          <p:cNvSpPr/>
          <p:nvPr/>
        </p:nvSpPr>
        <p:spPr>
          <a:xfrm>
            <a:off x="4886036" y="3199510"/>
            <a:ext cx="98054" cy="178009"/>
          </a:xfrm>
          <a:prstGeom prst="rect">
            <a:avLst/>
          </a:prstGeom>
          <a:solidFill>
            <a:srgbClr val="40BAD2">
              <a:alpha val="2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AD9673-9208-174F-87BB-B2950D7703CC}"/>
              </a:ext>
            </a:extLst>
          </p:cNvPr>
          <p:cNvSpPr txBox="1"/>
          <p:nvPr/>
        </p:nvSpPr>
        <p:spPr>
          <a:xfrm>
            <a:off x="0" y="127853"/>
            <a:ext cx="121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the end of Day 3 you will know how to do all these things!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43AC68D8-994A-EA43-8635-76D3762E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76C9-06F0-4442-88CF-8E1BC653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1" y="2604647"/>
            <a:ext cx="3504556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Biopython applications covered by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685A-76CA-1145-9A9F-C802B8E6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45" y="414715"/>
            <a:ext cx="7704337" cy="60692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/>
              <a:t>Working with sequences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Remove certain characters (*)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Remove first or last ‘X’ number of nucleotides/amino acids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Transcribe/translate DNA sequences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Calculate GC content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Calculate length of sequences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Find motifs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/>
              <a:t>Modifying headers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Make headers more readable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Extract information from headers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/>
              <a:t>Extracting and storing sequences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Write only certain sequences to new file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Write modified sequences/headers to new file</a:t>
            </a:r>
          </a:p>
          <a:p>
            <a:pPr marL="457200" indent="-457200">
              <a:lnSpc>
                <a:spcPct val="110000"/>
              </a:lnSpc>
              <a:buAutoNum type="arabicPeriod" startAt="4"/>
            </a:pPr>
            <a:r>
              <a:rPr lang="en-US" b="1" dirty="0"/>
              <a:t>BLAST-</a:t>
            </a:r>
            <a:r>
              <a:rPr lang="en-US" b="1" dirty="0" err="1"/>
              <a:t>ing</a:t>
            </a:r>
            <a:r>
              <a:rPr lang="en-US" b="1" dirty="0"/>
              <a:t> against the NCBI database 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Set homology thresholds and store results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ECF2938-11CD-CB49-8BE4-F15CE613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1B4E-4C2A-A54A-BD81-19C9B11F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3EB3-65D5-4248-B7DC-596BF2D2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576" y="516833"/>
            <a:ext cx="8363414" cy="577624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Five days of one-hour sessions </a:t>
            </a:r>
          </a:p>
          <a:p>
            <a:pPr lvl="1"/>
            <a:r>
              <a:rPr lang="en-US" b="1" dirty="0"/>
              <a:t>4-5 pm July 19-23</a:t>
            </a:r>
          </a:p>
          <a:p>
            <a:r>
              <a:rPr lang="en-US" dirty="0"/>
              <a:t>All code is run on a Jupyter notebook</a:t>
            </a:r>
          </a:p>
          <a:p>
            <a:r>
              <a:rPr lang="en-US" b="1" dirty="0"/>
              <a:t>When necessary, Python basics will be reviewed </a:t>
            </a:r>
            <a:r>
              <a:rPr lang="en-US" dirty="0"/>
              <a:t>prior to their use with Biopython</a:t>
            </a:r>
          </a:p>
          <a:p>
            <a:r>
              <a:rPr lang="en-US" dirty="0"/>
              <a:t>Focus on writing code that can be adapted to workflows</a:t>
            </a:r>
          </a:p>
          <a:p>
            <a:r>
              <a:rPr lang="en-US" b="1" u="sng" dirty="0"/>
              <a:t>Feel free to ask questions/for clarifications in the chat </a:t>
            </a:r>
            <a:r>
              <a:rPr lang="en-US" b="1" dirty="0"/>
              <a:t>– I will read over them during examples and find the best time to address them!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Session 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Monday – </a:t>
            </a:r>
            <a:r>
              <a:rPr lang="en-US" dirty="0"/>
              <a:t>Introduction to strings, Biopython, and Biopython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Tuesday – </a:t>
            </a:r>
            <a:r>
              <a:rPr lang="en-US" dirty="0"/>
              <a:t>Opening, closing, and saving sequence files with Biopython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Wednesday – </a:t>
            </a:r>
            <a:r>
              <a:rPr lang="en-US" dirty="0"/>
              <a:t>More sequence modification and data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Thursday – </a:t>
            </a:r>
            <a:r>
              <a:rPr lang="en-US" dirty="0"/>
              <a:t>Extracting and storing sequence data, working with GenBank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Friday – </a:t>
            </a:r>
            <a:r>
              <a:rPr lang="en-US" dirty="0"/>
              <a:t>BLAST-</a:t>
            </a:r>
            <a:r>
              <a:rPr lang="en-US" dirty="0" err="1"/>
              <a:t>ing</a:t>
            </a:r>
            <a:r>
              <a:rPr lang="en-US" dirty="0"/>
              <a:t> against the NCBI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3B27-3337-A54F-9177-D789FBA6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D042-B3B8-B346-99E1-70142E59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‘easiness’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94854-B2A0-9C48-BFCD-43F26DA789DF}"/>
              </a:ext>
            </a:extLst>
          </p:cNvPr>
          <p:cNvCxnSpPr>
            <a:cxnSpLocks/>
          </p:cNvCxnSpPr>
          <p:nvPr/>
        </p:nvCxnSpPr>
        <p:spPr>
          <a:xfrm flipH="1">
            <a:off x="4754880" y="827552"/>
            <a:ext cx="22032" cy="46039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C79B72-1F50-5E4E-83B3-CA4AE307634C}"/>
              </a:ext>
            </a:extLst>
          </p:cNvPr>
          <p:cNvCxnSpPr>
            <a:cxnSpLocks/>
          </p:cNvCxnSpPr>
          <p:nvPr/>
        </p:nvCxnSpPr>
        <p:spPr>
          <a:xfrm flipH="1" flipV="1">
            <a:off x="4754881" y="5422392"/>
            <a:ext cx="6587530" cy="528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1C3ED-E0F5-5444-BD2A-5D9D2E8A3DCD}"/>
              </a:ext>
            </a:extLst>
          </p:cNvPr>
          <p:cNvSpPr txBox="1"/>
          <p:nvPr/>
        </p:nvSpPr>
        <p:spPr>
          <a:xfrm>
            <a:off x="7430528" y="6129598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(Lesson Day)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64BDB-EEFC-DE44-A854-E81F816AFD39}"/>
              </a:ext>
            </a:extLst>
          </p:cNvPr>
          <p:cNvSpPr txBox="1"/>
          <p:nvPr/>
        </p:nvSpPr>
        <p:spPr>
          <a:xfrm>
            <a:off x="4665954" y="55403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1D247-2F01-444E-A2FC-4ABFB4ABD6DC}"/>
              </a:ext>
            </a:extLst>
          </p:cNvPr>
          <p:cNvSpPr txBox="1"/>
          <p:nvPr/>
        </p:nvSpPr>
        <p:spPr>
          <a:xfrm>
            <a:off x="5986278" y="55961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88224-84A3-7C47-B94D-ECDAC2BCB618}"/>
              </a:ext>
            </a:extLst>
          </p:cNvPr>
          <p:cNvSpPr txBox="1"/>
          <p:nvPr/>
        </p:nvSpPr>
        <p:spPr>
          <a:xfrm>
            <a:off x="7321029" y="55961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37E89-D9E0-0743-9655-C0DE858EFF5E}"/>
              </a:ext>
            </a:extLst>
          </p:cNvPr>
          <p:cNvSpPr txBox="1"/>
          <p:nvPr/>
        </p:nvSpPr>
        <p:spPr>
          <a:xfrm>
            <a:off x="8641354" y="55961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924FE-ECA7-944B-AF2C-6E26437E49D1}"/>
              </a:ext>
            </a:extLst>
          </p:cNvPr>
          <p:cNvSpPr txBox="1"/>
          <p:nvPr/>
        </p:nvSpPr>
        <p:spPr>
          <a:xfrm>
            <a:off x="9976104" y="55403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A8E24-5664-F548-A6EE-2D2C2F3D041C}"/>
              </a:ext>
            </a:extLst>
          </p:cNvPr>
          <p:cNvSpPr txBox="1"/>
          <p:nvPr/>
        </p:nvSpPr>
        <p:spPr>
          <a:xfrm rot="16200000">
            <a:off x="3188808" y="29816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 easy!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2EE175-4063-094A-85DF-6D3594A4090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137922" y="704088"/>
            <a:ext cx="0" cy="489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7AC6A-B775-D04B-9600-180B47765BB4}"/>
              </a:ext>
            </a:extLst>
          </p:cNvPr>
          <p:cNvCxnSpPr>
            <a:cxnSpLocks/>
          </p:cNvCxnSpPr>
          <p:nvPr/>
        </p:nvCxnSpPr>
        <p:spPr>
          <a:xfrm flipV="1">
            <a:off x="7465460" y="720260"/>
            <a:ext cx="0" cy="489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511527-7409-074C-9068-7456A84BFF6C}"/>
              </a:ext>
            </a:extLst>
          </p:cNvPr>
          <p:cNvCxnSpPr>
            <a:cxnSpLocks/>
          </p:cNvCxnSpPr>
          <p:nvPr/>
        </p:nvCxnSpPr>
        <p:spPr>
          <a:xfrm flipV="1">
            <a:off x="8792998" y="720260"/>
            <a:ext cx="0" cy="489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B20787-FF8C-044C-933E-C822E21E181C}"/>
              </a:ext>
            </a:extLst>
          </p:cNvPr>
          <p:cNvCxnSpPr>
            <a:cxnSpLocks/>
          </p:cNvCxnSpPr>
          <p:nvPr/>
        </p:nvCxnSpPr>
        <p:spPr>
          <a:xfrm flipV="1">
            <a:off x="10123741" y="720260"/>
            <a:ext cx="0" cy="489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D3A296-9057-E746-90C2-71E347AF7926}"/>
              </a:ext>
            </a:extLst>
          </p:cNvPr>
          <p:cNvCxnSpPr>
            <a:cxnSpLocks/>
          </p:cNvCxnSpPr>
          <p:nvPr/>
        </p:nvCxnSpPr>
        <p:spPr>
          <a:xfrm flipV="1">
            <a:off x="11327701" y="720260"/>
            <a:ext cx="0" cy="500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757005-4317-0045-94BC-A70D71E97626}"/>
              </a:ext>
            </a:extLst>
          </p:cNvPr>
          <p:cNvSpPr txBox="1"/>
          <p:nvPr/>
        </p:nvSpPr>
        <p:spPr>
          <a:xfrm>
            <a:off x="4217557" y="12618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C6F4FC-83E7-8444-9648-D3BEA6FDB040}"/>
              </a:ext>
            </a:extLst>
          </p:cNvPr>
          <p:cNvSpPr txBox="1"/>
          <p:nvPr/>
        </p:nvSpPr>
        <p:spPr>
          <a:xfrm>
            <a:off x="4440375" y="52303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7A677-153D-FF48-9A09-7642E4A21F9E}"/>
              </a:ext>
            </a:extLst>
          </p:cNvPr>
          <p:cNvSpPr txBox="1"/>
          <p:nvPr/>
        </p:nvSpPr>
        <p:spPr>
          <a:xfrm>
            <a:off x="4334256" y="3246120"/>
            <a:ext cx="40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4415B3-0175-5745-8615-A93ABB156AF7}"/>
              </a:ext>
            </a:extLst>
          </p:cNvPr>
          <p:cNvSpPr txBox="1"/>
          <p:nvPr/>
        </p:nvSpPr>
        <p:spPr>
          <a:xfrm>
            <a:off x="4354646" y="2253996"/>
            <a:ext cx="38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AE63A-D113-9A4B-8B1A-C1DA864F6A11}"/>
              </a:ext>
            </a:extLst>
          </p:cNvPr>
          <p:cNvSpPr txBox="1"/>
          <p:nvPr/>
        </p:nvSpPr>
        <p:spPr>
          <a:xfrm>
            <a:off x="4336500" y="4238244"/>
            <a:ext cx="4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E34C63-8A38-6D44-A217-502758106BE6}"/>
                  </a:ext>
                </a:extLst>
              </p14:cNvPr>
              <p14:cNvContentPartPr/>
              <p14:nvPr/>
            </p14:nvContentPartPr>
            <p14:xfrm>
              <a:off x="4776912" y="1460952"/>
              <a:ext cx="1351800" cy="191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E34C63-8A38-6D44-A217-502758106B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912" y="1451952"/>
                <a:ext cx="1369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185745-869F-9246-BF5D-F5558F4A7D87}"/>
                  </a:ext>
                </a:extLst>
              </p14:cNvPr>
              <p14:cNvContentPartPr/>
              <p14:nvPr/>
            </p14:nvContentPartPr>
            <p14:xfrm>
              <a:off x="6146712" y="1644552"/>
              <a:ext cx="1300320" cy="277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185745-869F-9246-BF5D-F5558F4A7D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8072" y="1635912"/>
                <a:ext cx="1317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2BA3BF3-FC3F-E743-BF55-94AC3FDC3AA0}"/>
                  </a:ext>
                </a:extLst>
              </p14:cNvPr>
              <p14:cNvContentPartPr/>
              <p14:nvPr/>
            </p14:nvContentPartPr>
            <p14:xfrm>
              <a:off x="7442712" y="1919592"/>
              <a:ext cx="1348920" cy="934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2BA3BF3-FC3F-E743-BF55-94AC3FDC3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34072" y="1910592"/>
                <a:ext cx="136656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71D1AD1-CF94-0347-9B16-07699A90EAA6}"/>
                  </a:ext>
                </a:extLst>
              </p14:cNvPr>
              <p14:cNvContentPartPr/>
              <p14:nvPr/>
            </p14:nvContentPartPr>
            <p14:xfrm>
              <a:off x="8791272" y="2854152"/>
              <a:ext cx="1151280" cy="1656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71D1AD1-CF94-0347-9B16-07699A90EA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2632" y="2845152"/>
                <a:ext cx="1168920" cy="16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AAFEA27-1A87-CA42-9964-2C988CE692E4}"/>
                  </a:ext>
                </a:extLst>
              </p14:cNvPr>
              <p14:cNvContentPartPr/>
              <p14:nvPr/>
            </p14:nvContentPartPr>
            <p14:xfrm>
              <a:off x="9958752" y="4510152"/>
              <a:ext cx="165600" cy="2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AAFEA27-1A87-CA42-9964-2C988CE692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9752" y="4501152"/>
                <a:ext cx="183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48998BB-EAE7-9E4C-A951-E7E858C64422}"/>
                  </a:ext>
                </a:extLst>
              </p14:cNvPr>
              <p14:cNvContentPartPr/>
              <p14:nvPr/>
            </p14:nvContentPartPr>
            <p14:xfrm>
              <a:off x="10143470" y="3032687"/>
              <a:ext cx="1176480" cy="1481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48998BB-EAE7-9E4C-A951-E7E858C644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34470" y="3024047"/>
                <a:ext cx="1194120" cy="14994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81A7276D-4C8B-2145-979E-17B15407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25E0-6A38-FA40-97F3-1A8A82844D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3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{40B0BAEB-E492-494C-A4B1-1633A964B45D}tf10001119</Template>
  <TotalTime>13303</TotalTime>
  <Words>547</Words>
  <Application>Microsoft Macintosh PowerPoint</Application>
  <PresentationFormat>Widescreen</PresentationFormat>
  <Paragraphs>86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Biopython Work with biological sequence data in Python</vt:lpstr>
      <vt:lpstr>Running the workshop code</vt:lpstr>
      <vt:lpstr>Biopython is designed to work with biological sequences and their formats</vt:lpstr>
      <vt:lpstr>Biopython can help overcome many everyday sequence challenges</vt:lpstr>
      <vt:lpstr>Biopython applications covered by this workshop</vt:lpstr>
      <vt:lpstr>Workshop overview</vt:lpstr>
      <vt:lpstr>Expected ‘easiness’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 McFarland</dc:creator>
  <cp:lastModifiedBy>Alexander G McFarland</cp:lastModifiedBy>
  <cp:revision>149</cp:revision>
  <dcterms:created xsi:type="dcterms:W3CDTF">2021-07-08T15:30:21Z</dcterms:created>
  <dcterms:modified xsi:type="dcterms:W3CDTF">2021-07-19T19:37:48Z</dcterms:modified>
</cp:coreProperties>
</file>