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462b914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462b914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d462b914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d462b914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462b91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462b91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d462b914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d462b914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462b91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462b91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d462b914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d462b914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462b914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462b914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d462b91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d462b91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462b91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462b91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462b914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462b914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462b914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462b914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462b914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462b914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462b914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462b914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462b914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462b914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d462b914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d462b914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-266950" y="3613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ca" sz="1220">
                <a:solidFill>
                  <a:schemeClr val="dk1"/>
                </a:solidFill>
              </a:rPr>
              <a:t>Antonio Gálvez</a:t>
            </a:r>
            <a:endParaRPr sz="1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ca" sz="1220">
                <a:solidFill>
                  <a:schemeClr val="dk1"/>
                </a:solidFill>
              </a:rPr>
              <a:t>Adrian Ballesteros</a:t>
            </a:r>
            <a:endParaRPr sz="1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ca" sz="1220">
                <a:solidFill>
                  <a:schemeClr val="dk1"/>
                </a:solidFill>
              </a:rPr>
              <a:t>Ivan Dominguez</a:t>
            </a:r>
            <a:endParaRPr sz="1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ca" sz="1220">
                <a:solidFill>
                  <a:schemeClr val="dk1"/>
                </a:solidFill>
              </a:rPr>
              <a:t>DAW</a:t>
            </a:r>
            <a:endParaRPr sz="1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22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ca" sz="1220">
                <a:solidFill>
                  <a:schemeClr val="dk1"/>
                </a:solidFill>
              </a:rPr>
              <a:t>Josep Queralt</a:t>
            </a:r>
            <a:endParaRPr sz="122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79" y="1082279"/>
            <a:ext cx="5465900" cy="21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147" y="4545747"/>
            <a:ext cx="804850" cy="5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0" y="947850"/>
            <a:ext cx="7006124" cy="39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25" y="865275"/>
            <a:ext cx="6964776" cy="39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25" y="889400"/>
            <a:ext cx="6949425" cy="39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25" y="870450"/>
            <a:ext cx="7029450" cy="3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Demo/video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1"/>
                </a:solidFill>
              </a:rPr>
              <a:t>LINK TO VIDEO: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Technical objectives achieved / not achieved / extended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Achieved: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a" sz="1600">
                <a:solidFill>
                  <a:schemeClr val="dk1"/>
                </a:solidFill>
              </a:rPr>
              <a:t>Login and User Registration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a" sz="1600">
                <a:solidFill>
                  <a:schemeClr val="dk1"/>
                </a:solidFill>
              </a:rPr>
              <a:t>Creation Dilemmas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a" sz="1600">
                <a:solidFill>
                  <a:schemeClr val="dk1"/>
                </a:solidFill>
              </a:rPr>
              <a:t>Consult and download the answers of the Dilemma you want.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Not achieved: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a" sz="1600">
                <a:solidFill>
                  <a:schemeClr val="dk1"/>
                </a:solidFill>
              </a:rPr>
              <a:t>Modification and elimination of Dilemmas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Extended: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Nothing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Possible future extensions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a">
                <a:solidFill>
                  <a:schemeClr val="dk1"/>
                </a:solidFill>
              </a:rPr>
              <a:t>That the user review the dilemmas they have made.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a">
                <a:solidFill>
                  <a:schemeClr val="dk1"/>
                </a:solidFill>
              </a:rPr>
              <a:t>Solve the problems we have had with accents in the database.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Index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a" sz="1400">
                <a:solidFill>
                  <a:schemeClr val="dk1"/>
                </a:solidFill>
              </a:rPr>
              <a:t>Introduction</a:t>
            </a:r>
            <a:endParaRPr sz="14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Idea description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Initial technical objectives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Company proposal</a:t>
            </a:r>
            <a:endParaRPr sz="12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a" sz="1400">
                <a:solidFill>
                  <a:schemeClr val="dk1"/>
                </a:solidFill>
              </a:rPr>
              <a:t>Development</a:t>
            </a:r>
            <a:endParaRPr sz="14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Analysis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Design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Demo/video</a:t>
            </a:r>
            <a:endParaRPr sz="12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a" sz="1400">
                <a:solidFill>
                  <a:schemeClr val="dk1"/>
                </a:solidFill>
              </a:rPr>
              <a:t>Conclusion</a:t>
            </a:r>
            <a:endParaRPr sz="14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Technical objectives achieved / not achieved / extended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Possible future extensions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ca" sz="1200">
                <a:solidFill>
                  <a:schemeClr val="dk1"/>
                </a:solidFill>
              </a:rPr>
              <a:t>Personal assessment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 description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1"/>
                </a:solidFill>
              </a:rPr>
              <a:t>The main idea is to make a web page where users can read and answer the dilemmas created by the web administrator.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Initial technical objectives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Create an information website with dynamic style.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Functional website on mobile and tablets.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Create questions and be able to answer them, saving them in a database.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The administrator can create new "Dilemmas".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Possibility of modifying and eliminating the "Dilemmas" created.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Registration for users of Secondary and University, only with mail from the educational center.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Company proposal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The project covers a very specific need where the client wants to collect information on a series of “Technoethical Dilemmas” in order to do a later doctoral study.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Analysis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b="1">
                <a:solidFill>
                  <a:schemeClr val="dk1"/>
                </a:solidFill>
              </a:rPr>
              <a:t>Functional and non-functional requirements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Login and User Registration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Creation, modification and elimination of Dilemmas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Consult and download the answers of the Dilemma you want.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a" b="1"/>
              <a:t>	</a:t>
            </a:r>
            <a:r>
              <a:rPr lang="ca" sz="1600" b="1">
                <a:solidFill>
                  <a:schemeClr val="dk1"/>
                </a:solidFill>
              </a:rPr>
              <a:t>Used technology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NetBeans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GitLab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Visual Studio Code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ca" sz="1600">
                <a:solidFill>
                  <a:schemeClr val="dk1"/>
                </a:solidFill>
              </a:rPr>
              <a:t>Vagrant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00" y="140900"/>
            <a:ext cx="3075426" cy="48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75" y="911075"/>
            <a:ext cx="6946349" cy="38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8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25" y="953950"/>
            <a:ext cx="6946348" cy="391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Presentación en pantalla (16:9)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Presentación de PowerPoint</vt:lpstr>
      <vt:lpstr>Index</vt:lpstr>
      <vt:lpstr>Idea description</vt:lpstr>
      <vt:lpstr>Initial technical objectives</vt:lpstr>
      <vt:lpstr>Company proposal</vt:lpstr>
      <vt:lpstr>Analysis</vt:lpstr>
      <vt:lpstr>Design</vt:lpstr>
      <vt:lpstr>Design</vt:lpstr>
      <vt:lpstr>Design</vt:lpstr>
      <vt:lpstr>Design</vt:lpstr>
      <vt:lpstr>Design</vt:lpstr>
      <vt:lpstr>Design</vt:lpstr>
      <vt:lpstr>Design</vt:lpstr>
      <vt:lpstr>Demo/video</vt:lpstr>
      <vt:lpstr>Technical objectives achieved / not achieved / extended </vt:lpstr>
      <vt:lpstr>Possible 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Dominguez Perales</dc:creator>
  <cp:lastModifiedBy>Ivan Dominguez Perales</cp:lastModifiedBy>
  <cp:revision>1</cp:revision>
  <dcterms:modified xsi:type="dcterms:W3CDTF">2021-06-02T19:49:01Z</dcterms:modified>
</cp:coreProperties>
</file>