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5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7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0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FE5A-479C-44FC-A212-3F3C1DF8D48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06F9-A4DB-4B91-ACEE-D6D9C256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1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2375" y="23034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dirty="0" smtClean="0"/>
              <a:t>쇼핑몰 회원가입 화면 설계서</a:t>
            </a:r>
            <a:endParaRPr lang="en-US" altLang="ko-KR" sz="6000" dirty="0" smtClean="0"/>
          </a:p>
          <a:p>
            <a:pPr marL="0" indent="0">
              <a:buNone/>
            </a:pPr>
            <a:endParaRPr lang="en-US" altLang="ko-KR" sz="6000" dirty="0"/>
          </a:p>
          <a:p>
            <a:pPr marL="0" indent="0">
              <a:buNone/>
            </a:pPr>
            <a:r>
              <a:rPr lang="en-US" altLang="ko-KR" sz="6000" dirty="0" smtClean="0"/>
              <a:t>                         </a:t>
            </a:r>
            <a:r>
              <a:rPr lang="en-US" altLang="ko-KR" sz="3200" dirty="0" smtClean="0"/>
              <a:t>2402110366</a:t>
            </a:r>
            <a:r>
              <a:rPr lang="ko-KR" altLang="en-US" sz="3200" dirty="0" smtClean="0"/>
              <a:t>이시윤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67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304" y="402307"/>
            <a:ext cx="10848913" cy="6259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204" y="407055"/>
            <a:ext cx="1250663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17868" y="407055"/>
            <a:ext cx="353961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7481" y="407055"/>
            <a:ext cx="1569229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6710" y="407055"/>
            <a:ext cx="254852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7205" y="772815"/>
            <a:ext cx="1250663" cy="31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7868" y="772815"/>
            <a:ext cx="7657363" cy="31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75230" y="409105"/>
            <a:ext cx="1934987" cy="67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9775231" y="407055"/>
            <a:ext cx="0" cy="62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갈매기형 수장 27"/>
          <p:cNvSpPr/>
          <p:nvPr/>
        </p:nvSpPr>
        <p:spPr>
          <a:xfrm>
            <a:off x="3335052" y="2299541"/>
            <a:ext cx="1620550" cy="283171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4949578" y="2299409"/>
            <a:ext cx="1632944" cy="28316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6552044" y="2299410"/>
            <a:ext cx="1639581" cy="29548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1740" y="185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9796" y="442451"/>
            <a:ext cx="116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코드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53765" y="74692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화면 경로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2092" y="4023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페이지 명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19558" y="563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50453" y="22564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약관 동의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2002" y="22840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 정보 입력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10841" y="227685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 가입 완료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61740" y="731538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약관동의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9937" y="42296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약관 동의 선택 화면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23642" y="1333775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로그인    회원가입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3640" y="120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기업 소개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70225" y="1195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고객센터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054" y="1195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베스트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5268" y="1179886"/>
            <a:ext cx="10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슈퍼딜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36228" y="283219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이용 약관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97528" y="3198847"/>
            <a:ext cx="5527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이런 저런 서비스 관련 규정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697527" y="4120037"/>
            <a:ext cx="5527697" cy="296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02097" y="4191835"/>
            <a:ext cx="147484" cy="153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30708" y="4159147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 약관에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0" name="타원 39"/>
          <p:cNvSpPr/>
          <p:nvPr/>
        </p:nvSpPr>
        <p:spPr>
          <a:xfrm>
            <a:off x="4842716" y="4191835"/>
            <a:ext cx="147484" cy="153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52455" y="4159148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 약관에 동의하지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9775230" y="1085481"/>
            <a:ext cx="193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관련 이용 약관에 대한 약관 동의와 내용이 필요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636228" y="4563528"/>
            <a:ext cx="31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개인정보 수집 및 이용 동의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97527" y="4866968"/>
            <a:ext cx="552769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개인정보의 수집 및 이용목적</a:t>
            </a:r>
            <a:endParaRPr lang="en-US" altLang="ko-KR" sz="1000" dirty="0" smtClean="0"/>
          </a:p>
          <a:p>
            <a:r>
              <a:rPr lang="ko-KR" altLang="en-US" sz="800" dirty="0" smtClean="0"/>
              <a:t>회원제 서비스 이용에 따른 본인확인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개인식별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가입의사 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고지사항 전달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홈페이지 이용 만족도 조사 등</a:t>
            </a:r>
            <a:endParaRPr lang="en-US" altLang="ko-KR" sz="800" dirty="0" smtClean="0"/>
          </a:p>
          <a:p>
            <a:r>
              <a:rPr lang="ko-KR" altLang="en-US" sz="800" dirty="0" smtClean="0"/>
              <a:t>필수 항목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주소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비밀번호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휴대전화 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성별</a:t>
            </a:r>
            <a:endParaRPr lang="en-US" altLang="ko-KR" sz="800" dirty="0"/>
          </a:p>
          <a:p>
            <a:r>
              <a:rPr lang="ko-KR" altLang="en-US" sz="800" dirty="0" smtClean="0"/>
              <a:t>선택 항목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집 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수신 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문자 수신 여부</a:t>
            </a:r>
            <a:endParaRPr lang="en-US" altLang="ko-KR" sz="800" dirty="0" smtClean="0"/>
          </a:p>
          <a:p>
            <a:r>
              <a:rPr lang="ko-KR" altLang="en-US" sz="1000" dirty="0" smtClean="0"/>
              <a:t>■개인정보의 보유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이용기간</a:t>
            </a:r>
            <a:endParaRPr lang="en-US" altLang="ko-KR" sz="1000" dirty="0" smtClean="0"/>
          </a:p>
          <a:p>
            <a:r>
              <a:rPr lang="ko-KR" altLang="en-US" sz="800" dirty="0" smtClean="0"/>
              <a:t>개인정보는 회원가입을 하는 시점부터 서비스를 제공하는 기간 동안에만 제한적으로 이용하고 있으며 이용자가 회원</a:t>
            </a:r>
            <a:endParaRPr lang="en-US" altLang="ko-KR" sz="800" dirty="0" smtClean="0"/>
          </a:p>
          <a:p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697526" y="5798497"/>
            <a:ext cx="5527697" cy="296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902097" y="5870295"/>
            <a:ext cx="147484" cy="153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49581" y="5823875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 약관에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837254" y="5870295"/>
            <a:ext cx="147484" cy="153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984738" y="5823875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 약관에 동의하지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4279" y="6274965"/>
            <a:ext cx="410438" cy="234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21217" y="6283324"/>
            <a:ext cx="410438" cy="234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80214" y="62622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저장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634946" y="62437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8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304" y="402307"/>
            <a:ext cx="10848913" cy="6259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204" y="407055"/>
            <a:ext cx="1250663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17868" y="407055"/>
            <a:ext cx="353961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57481" y="407055"/>
            <a:ext cx="1569229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6710" y="407055"/>
            <a:ext cx="254852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7205" y="772815"/>
            <a:ext cx="1250663" cy="31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7868" y="772815"/>
            <a:ext cx="7657363" cy="31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75230" y="409105"/>
            <a:ext cx="1934987" cy="67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9775231" y="407055"/>
            <a:ext cx="0" cy="62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갈매기형 수장 27"/>
          <p:cNvSpPr/>
          <p:nvPr/>
        </p:nvSpPr>
        <p:spPr>
          <a:xfrm>
            <a:off x="3335052" y="2299541"/>
            <a:ext cx="1620550" cy="283171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4949578" y="2299409"/>
            <a:ext cx="1632944" cy="28316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6548723" y="2299409"/>
            <a:ext cx="1639581" cy="28316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1740" y="185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9796" y="442451"/>
            <a:ext cx="116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코드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53765" y="74692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화면 경로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2092" y="4023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페이지 명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19558" y="563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50453" y="22564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약관 동의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2002" y="22840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 정보 입력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09407" y="22840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 가입 완료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61740" y="73153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 정보 입력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9839" y="42192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정보 기입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3642" y="1333775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로그인    회원가입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3640" y="120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기업 소개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70225" y="1195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고객센터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054" y="1195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베스트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5268" y="1179886"/>
            <a:ext cx="10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슈퍼딜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06972" y="3021456"/>
            <a:ext cx="6434356" cy="220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5519" y="265272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계정 정보</a:t>
            </a:r>
            <a:endParaRPr lang="ko-KR" altLang="en-US" sz="1600" b="1"/>
          </a:p>
        </p:txBody>
      </p:sp>
      <p:cxnSp>
        <p:nvCxnSpPr>
          <p:cNvPr id="51" name="직선 연결선 50"/>
          <p:cNvCxnSpPr/>
          <p:nvPr/>
        </p:nvCxnSpPr>
        <p:spPr>
          <a:xfrm>
            <a:off x="3618228" y="3028426"/>
            <a:ext cx="0" cy="220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06972" y="3339101"/>
            <a:ext cx="6434356" cy="19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06972" y="3739793"/>
            <a:ext cx="6434356" cy="21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1"/>
            <a:endCxn id="25" idx="3"/>
          </p:cNvCxnSpPr>
          <p:nvPr/>
        </p:nvCxnSpPr>
        <p:spPr>
          <a:xfrm>
            <a:off x="2306972" y="4124608"/>
            <a:ext cx="6434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06972" y="4695290"/>
            <a:ext cx="6434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36727" y="304504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529325" y="3412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비밀번호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343424" y="3794679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비밀번호 확인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601507" y="425798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456989" y="482092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휴대폰 번호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3653448" y="3412600"/>
            <a:ext cx="23836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63625" y="3810583"/>
            <a:ext cx="23836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653448" y="3055902"/>
            <a:ext cx="23836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663625" y="4206629"/>
            <a:ext cx="1483728" cy="406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224726" y="42287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635416" y="4206629"/>
            <a:ext cx="1406425" cy="391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253105" y="4208879"/>
            <a:ext cx="1372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직접입력        </a:t>
            </a:r>
            <a:r>
              <a:rPr lang="ko-KR" altLang="en-US" dirty="0"/>
              <a:t>⇣</a:t>
            </a:r>
            <a:r>
              <a:rPr lang="ko-KR" altLang="en-US" dirty="0" smtClean="0"/>
              <a:t>        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754282" y="4836114"/>
            <a:ext cx="9214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010      </a:t>
            </a:r>
            <a:r>
              <a:rPr lang="ko-KR" altLang="en-US" sz="1200" dirty="0"/>
              <a:t>⇣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789863" y="476875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131325" y="4846601"/>
            <a:ext cx="921425" cy="26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1867" y="477748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503549" y="4844389"/>
            <a:ext cx="921425" cy="26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306972" y="5212206"/>
            <a:ext cx="6433706" cy="1137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3618228" y="5212206"/>
            <a:ext cx="0" cy="1137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323789" y="5548783"/>
            <a:ext cx="6433706" cy="1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2306972" y="5938463"/>
            <a:ext cx="6433706" cy="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683517" y="523303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100" name="직사각형 99"/>
          <p:cNvSpPr/>
          <p:nvPr/>
        </p:nvSpPr>
        <p:spPr>
          <a:xfrm>
            <a:off x="3663625" y="5241879"/>
            <a:ext cx="23836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64352" y="5991515"/>
            <a:ext cx="23836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514379" y="599151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생년월일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1926" y="559094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성별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  <p:sp>
        <p:nvSpPr>
          <p:cNvPr id="104" name="타원 103"/>
          <p:cNvSpPr/>
          <p:nvPr/>
        </p:nvSpPr>
        <p:spPr>
          <a:xfrm>
            <a:off x="3754282" y="5631749"/>
            <a:ext cx="232083" cy="232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5" name="타원 104"/>
          <p:cNvSpPr/>
          <p:nvPr/>
        </p:nvSpPr>
        <p:spPr>
          <a:xfrm>
            <a:off x="4789863" y="5640906"/>
            <a:ext cx="232083" cy="232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143246" y="56065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남자</a:t>
            </a:r>
            <a:endParaRPr lang="ko-KR" altLang="en-US" sz="1200"/>
          </a:p>
        </p:txBody>
      </p:sp>
      <p:sp>
        <p:nvSpPr>
          <p:cNvPr id="107" name="TextBox 106"/>
          <p:cNvSpPr txBox="1"/>
          <p:nvPr/>
        </p:nvSpPr>
        <p:spPr>
          <a:xfrm>
            <a:off x="5178280" y="5618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여자</a:t>
            </a:r>
            <a:endParaRPr lang="ko-KR" altLang="en-US" sz="1200"/>
          </a:p>
        </p:txBody>
      </p:sp>
      <p:sp>
        <p:nvSpPr>
          <p:cNvPr id="108" name="TextBox 107"/>
          <p:cNvSpPr txBox="1"/>
          <p:nvPr/>
        </p:nvSpPr>
        <p:spPr>
          <a:xfrm>
            <a:off x="7815425" y="2743647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는 필수항목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762829" y="1118835"/>
            <a:ext cx="2050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정보를 간단히 </a:t>
            </a:r>
            <a:endParaRPr lang="en-US" altLang="ko-KR" sz="1400" dirty="0" smtClean="0"/>
          </a:p>
          <a:p>
            <a:r>
              <a:rPr lang="ko-KR" altLang="en-US" sz="1400" dirty="0" smtClean="0"/>
              <a:t>입력할 수 있도록 하고 </a:t>
            </a:r>
            <a:endParaRPr lang="en-US" altLang="ko-KR" sz="1400" dirty="0" smtClean="0"/>
          </a:p>
          <a:p>
            <a:r>
              <a:rPr lang="ko-KR" altLang="en-US" sz="1400" dirty="0" smtClean="0"/>
              <a:t>가입까지 쉽게 하기</a:t>
            </a:r>
            <a:endParaRPr lang="ko-KR" altLang="en-US" sz="14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691194" y="6411810"/>
            <a:ext cx="300808" cy="167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640279" y="637237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이전</a:t>
            </a:r>
            <a:endParaRPr lang="ko-KR" altLang="en-US" sz="90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485011" y="6419945"/>
            <a:ext cx="588501" cy="159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462846" y="63859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가입하기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015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304" y="402307"/>
            <a:ext cx="10848913" cy="6259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204" y="407055"/>
            <a:ext cx="1250663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17868" y="407055"/>
            <a:ext cx="353961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7481" y="407055"/>
            <a:ext cx="1569229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6710" y="407055"/>
            <a:ext cx="254852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7205" y="772815"/>
            <a:ext cx="1250663" cy="31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7868" y="772815"/>
            <a:ext cx="7657363" cy="31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75230" y="409105"/>
            <a:ext cx="1934987" cy="67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9775231" y="407055"/>
            <a:ext cx="0" cy="62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갈매기형 수장 27"/>
          <p:cNvSpPr/>
          <p:nvPr/>
        </p:nvSpPr>
        <p:spPr>
          <a:xfrm>
            <a:off x="3335052" y="2299541"/>
            <a:ext cx="1620550" cy="283171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4949578" y="2299409"/>
            <a:ext cx="1632944" cy="28316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6552044" y="2299410"/>
            <a:ext cx="1639581" cy="29548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1740" y="185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9796" y="442451"/>
            <a:ext cx="116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코드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53765" y="74692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화면 경로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2092" y="4023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페이지 명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19558" y="563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50453" y="22564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약관 동의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2002" y="22840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 정보 입력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10841" y="227685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 가입 완료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61740" y="731538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9937" y="42296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 완료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3642" y="1333775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로그인    회원가입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3640" y="120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기업 소개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70225" y="1195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고객센터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054" y="1195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베스트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5268" y="1179886"/>
            <a:ext cx="10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슈퍼딜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650733" y="2784297"/>
            <a:ext cx="5116530" cy="3071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47086" y="320874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가입이 완료 되었습니다</a:t>
            </a:r>
            <a:r>
              <a:rPr lang="en-US" altLang="ko-KR" b="1" dirty="0" smtClean="0"/>
              <a:t>!</a:t>
            </a:r>
          </a:p>
          <a:p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988150" y="3741052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회원가입이 완료되었습니다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746096" y="3989790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후 이용해주시기 바랍니다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44054" y="4613097"/>
            <a:ext cx="1502495" cy="3595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443837" y="466208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로그인 페이지로 이동</a:t>
            </a:r>
            <a:endParaRPr lang="ko-KR" altLang="en-US" sz="1100"/>
          </a:p>
        </p:txBody>
      </p:sp>
      <p:sp>
        <p:nvSpPr>
          <p:cNvPr id="54" name="TextBox 53"/>
          <p:cNvSpPr txBox="1"/>
          <p:nvPr/>
        </p:nvSpPr>
        <p:spPr>
          <a:xfrm>
            <a:off x="9766983" y="1103762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 가입 완료 후 </a:t>
            </a:r>
            <a:endParaRPr lang="en-US" altLang="ko-KR" sz="1200" dirty="0" smtClean="0"/>
          </a:p>
          <a:p>
            <a:r>
              <a:rPr lang="ko-KR" altLang="en-US" sz="1200" dirty="0" smtClean="0"/>
              <a:t>가입 완료 화면이 나오고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 페이지로 돌아가는 </a:t>
            </a:r>
            <a:endParaRPr lang="en-US" altLang="ko-KR" sz="1200" dirty="0" smtClean="0"/>
          </a:p>
          <a:p>
            <a:r>
              <a:rPr lang="ko-KR" altLang="en-US" sz="1200" dirty="0" smtClean="0"/>
              <a:t>버튼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09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295</Words>
  <Application>Microsoft Office PowerPoint</Application>
  <PresentationFormat>와이드스크린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2024-04-27T06:58:50Z</dcterms:created>
  <dcterms:modified xsi:type="dcterms:W3CDTF">2024-05-01T10:30:06Z</dcterms:modified>
</cp:coreProperties>
</file>