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F4F7-8C11-9B19-46BF-EDB13A126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NBA Player Performance Analytics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8FC19-FA74-A888-5934-5CFC79AB8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Michael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Ezeanioma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Andrew Millman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Elizabeth Jones</a:t>
            </a:r>
            <a:endParaRPr lang="en-US" sz="105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Xiaolong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Liu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 Sebesta</a:t>
            </a:r>
            <a:endParaRPr lang="en-US" sz="1050" b="0" dirty="0">
              <a:effectLst/>
            </a:endParaRPr>
          </a:p>
          <a:p>
            <a:pPr>
              <a:spcBef>
                <a:spcPts val="0"/>
              </a:spcBef>
            </a:pPr>
            <a:br>
              <a:rPr lang="en-US" sz="105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2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249-D2D3-4D73-6CD3-6E8FFE3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0B0D-5A5A-B9A0-AA1C-B6AE0F5B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46240"/>
          </a:xfrm>
        </p:spPr>
        <p:txBody>
          <a:bodyPr/>
          <a:lstStyle/>
          <a:p>
            <a:pPr lvl="0"/>
            <a:r>
              <a:rPr lang="en-US" dirty="0"/>
              <a:t>NBA_API provide historical data for all players and statistics</a:t>
            </a:r>
          </a:p>
          <a:p>
            <a:pPr lvl="0"/>
            <a:r>
              <a:rPr lang="en-US" dirty="0"/>
              <a:t>Python script used to extract and translate data and to generate CSV files for loading into a Postgres database</a:t>
            </a:r>
          </a:p>
          <a:p>
            <a:pPr lvl="0"/>
            <a:r>
              <a:rPr lang="en-US" dirty="0"/>
              <a:t>Postgres database designed and scripted to enable all team members to have a local copy of the database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4FC68-8930-60E2-7C93-DC6E5E98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2" y="3003143"/>
            <a:ext cx="1818392" cy="948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234E6-0C69-C36B-3954-B66166C3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833" y="4370728"/>
            <a:ext cx="1954541" cy="1058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A32A4-4AC1-E253-2FEC-97748CDC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074" y="2627180"/>
            <a:ext cx="3568395" cy="3131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386AB8-8994-B012-45D8-89AE07C6C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36" y="2753032"/>
            <a:ext cx="1143232" cy="35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023F-51AB-FDE7-C26F-2AB76057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D81F5-6E7E-2B4D-1215-FA870660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1" y="1826284"/>
            <a:ext cx="7842516" cy="28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796D-C3D5-B986-5F56-12203A39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81B7-646D-ADAE-B9CE-1F06333B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701571" cy="5120640"/>
          </a:xfrm>
        </p:spPr>
        <p:txBody>
          <a:bodyPr anchor="t"/>
          <a:lstStyle/>
          <a:p>
            <a:r>
              <a:rPr lang="en-US" dirty="0"/>
              <a:t>Data set consists over just over 13,000 records</a:t>
            </a:r>
          </a:p>
          <a:p>
            <a:r>
              <a:rPr lang="en-US" dirty="0"/>
              <a:t>Application contains 3 visualizations that are dynamically updated based on player selected from the drop down menu</a:t>
            </a:r>
          </a:p>
          <a:p>
            <a:r>
              <a:rPr lang="en-US" dirty="0"/>
              <a:t>Hovering over the scatter plot points will display the season specific to the point selected</a:t>
            </a:r>
          </a:p>
          <a:p>
            <a:r>
              <a:rPr lang="en-US" dirty="0"/>
              <a:t>Data for the stacked bar chart was limited to 8 players due to the size of the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01DF6-D527-4BC7-DCF3-F7EB7D81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78" y="541399"/>
            <a:ext cx="3799749" cy="5775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5BDC3-6465-7C82-9213-F6835DCD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8" y="5008770"/>
            <a:ext cx="1160206" cy="1432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09056-B3A8-B426-14E6-DC54678633ED}"/>
              </a:ext>
            </a:extLst>
          </p:cNvPr>
          <p:cNvSpPr txBox="1"/>
          <p:nvPr/>
        </p:nvSpPr>
        <p:spPr>
          <a:xfrm>
            <a:off x="5501425" y="5988689"/>
            <a:ext cx="2069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</a:t>
            </a:r>
            <a:r>
              <a:rPr lang="en-US" sz="105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77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1BC8-7E65-E153-C59D-1D9B4B5E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12E7-9B05-743A-9902-AD3D8E0F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the database requirement would enable inclusion of all seasons, players, and statistics by allowing for querying of the API directly from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36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</TotalTime>
  <Words>160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Project 3: NBA Player Performance Analytics</vt:lpstr>
      <vt:lpstr>Data</vt:lpstr>
      <vt:lpstr>Process</vt:lpstr>
      <vt:lpstr>Application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Millman</dc:creator>
  <cp:lastModifiedBy>Andrew Millman</cp:lastModifiedBy>
  <cp:revision>1</cp:revision>
  <dcterms:created xsi:type="dcterms:W3CDTF">2025-01-21T22:35:01Z</dcterms:created>
  <dcterms:modified xsi:type="dcterms:W3CDTF">2025-01-21T22:58:52Z</dcterms:modified>
</cp:coreProperties>
</file>