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217B08-6D24-4CDB-85C6-2C54B669B8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885970D-FE59-4633-BB19-BE0FB6BC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F4F7-8C11-9B19-46BF-EDB13A126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NBA Player Performance Analytics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E8FC19-FA74-A888-5934-5CFC79AB8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Michael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Ezeanioma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Andrew Millman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Elizabeth Jones</a:t>
            </a:r>
            <a:endParaRPr lang="en-US" sz="1050" b="0" dirty="0"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Xiaolong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Liu</a:t>
            </a:r>
            <a:endParaRPr lang="en-US" sz="105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John Sebesta</a:t>
            </a:r>
            <a:endParaRPr lang="en-US" sz="1050" b="0" dirty="0">
              <a:effectLst/>
            </a:endParaRPr>
          </a:p>
          <a:p>
            <a:pPr>
              <a:spcBef>
                <a:spcPts val="0"/>
              </a:spcBef>
            </a:pPr>
            <a:br>
              <a:rPr lang="en-US" sz="1050" dirty="0"/>
            </a:b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829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249-D2D3-4D73-6CD3-6E8FFE3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0B0D-5A5A-B9A0-AA1C-B6AE0F5B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4624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Over the last decade the number of 3-point shots attempted has surged.  The application we have designed is meant to enable analysis of how this shift has impacted scoring trends and efficiency metrics.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65F05-46DB-8C38-F059-3FF36435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71" y="2557999"/>
            <a:ext cx="470600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023F-51AB-FDE7-C26F-2AB76057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D81F5-6E7E-2B4D-1215-FA870660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11" y="1826284"/>
            <a:ext cx="7842516" cy="2804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57231-475A-2DF5-DF69-F9CFF787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78" y="485268"/>
            <a:ext cx="2125019" cy="580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E3711C-A430-4C5D-BD73-22102D03F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68" y="294107"/>
            <a:ext cx="1464437" cy="1082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720C2B-FFFA-D0A3-0EA6-C14E9C5FC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669" y="294107"/>
            <a:ext cx="1352929" cy="1168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EDD0D1-7EE6-7A84-8D37-1F5A9A1F4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406" y="4762861"/>
            <a:ext cx="1422866" cy="4421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63C457-E041-BDCE-C83F-9C5DA4EEB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406" y="5336912"/>
            <a:ext cx="2101291" cy="3463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82807A-B27B-C128-0F55-EEE203448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4669" y="4650861"/>
            <a:ext cx="1598192" cy="5541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8DB069-C8A1-892B-1671-ECDFC2A8E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5277" y="5336912"/>
            <a:ext cx="683112" cy="6848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2DC4B6-DC0A-D1AE-0930-9FA7CDC9AD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8986" y="4808541"/>
            <a:ext cx="1718495" cy="5444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3B3DCC-858A-A129-E368-B0CD7FD7B1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2145" y="5392004"/>
            <a:ext cx="1627256" cy="8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3D6E-6CF5-52EC-ACEE-BEAAFCBD5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7FF6-FD38-2756-D6A7-D1E89730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EDDC-38AF-D030-908A-293AC015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4624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NBA_API provides historical data for all players and statistics</a:t>
            </a:r>
          </a:p>
          <a:p>
            <a:pPr lvl="0"/>
            <a:r>
              <a:rPr lang="en-US" dirty="0"/>
              <a:t>Over 13,000 records in 4 tables and 2 views</a:t>
            </a:r>
          </a:p>
          <a:p>
            <a:pPr lvl="0"/>
            <a:r>
              <a:rPr lang="en-US" dirty="0"/>
              <a:t>Shot chart data was at the game level and needed to be rolled up to the season level</a:t>
            </a:r>
          </a:p>
          <a:p>
            <a:pPr lvl="0"/>
            <a:r>
              <a:rPr lang="en-US" dirty="0"/>
              <a:t>The player statistics were aggregated in a view to enable season level statistics like scoring average per season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F978C-E5A2-459A-465B-D86ACABE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82" y="3003143"/>
            <a:ext cx="1818392" cy="948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C9D08-BAD3-E8E9-E234-AD6E64C6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833" y="4370728"/>
            <a:ext cx="1954541" cy="1058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A64EAF-E226-60EE-3D12-9E3697CE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074" y="2627180"/>
            <a:ext cx="3568395" cy="3131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0E35F2-F408-B2C2-6A7B-0DCAAFF98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636" y="2753032"/>
            <a:ext cx="1143232" cy="35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5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796D-C3D5-B986-5F56-12203A39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81B7-646D-ADAE-B9CE-1F06333B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27" y="864108"/>
            <a:ext cx="3961989" cy="5120640"/>
          </a:xfrm>
        </p:spPr>
        <p:txBody>
          <a:bodyPr anchor="t"/>
          <a:lstStyle/>
          <a:p>
            <a:r>
              <a:rPr lang="en-US" dirty="0"/>
              <a:t>Data set consists over just over 13,000 records</a:t>
            </a:r>
          </a:p>
          <a:p>
            <a:r>
              <a:rPr lang="en-US" dirty="0"/>
              <a:t>Application contains 3 visualizations that are dynamically updated based on player selected from the drop down menu</a:t>
            </a:r>
          </a:p>
          <a:p>
            <a:r>
              <a:rPr lang="en-US" dirty="0"/>
              <a:t>Hovering over the scatter plot points will display the season specific to the point selected</a:t>
            </a:r>
          </a:p>
          <a:p>
            <a:r>
              <a:rPr lang="en-US" dirty="0"/>
              <a:t>Data for the stacked bar chart was limited to 8 players due to the size of the 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01DF6-D527-4BC7-DCF3-F7EB7D81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78" y="541399"/>
            <a:ext cx="3799749" cy="5775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5BDC3-6465-7C82-9213-F6835DCD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78" y="5008770"/>
            <a:ext cx="1160206" cy="1432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09056-B3A8-B426-14E6-DC54678633ED}"/>
              </a:ext>
            </a:extLst>
          </p:cNvPr>
          <p:cNvSpPr txBox="1"/>
          <p:nvPr/>
        </p:nvSpPr>
        <p:spPr>
          <a:xfrm>
            <a:off x="5501425" y="5988689"/>
            <a:ext cx="2069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</a:t>
            </a:r>
            <a:r>
              <a:rPr lang="en-US" sz="105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77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1BC8-7E65-E153-C59D-1D9B4B5E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12E7-9B05-743A-9902-AD3D8E0F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Eliminating the database requirement would enable inclusion of all seasons, players, and statistics by allowing for querying of the API directly from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36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91</TotalTime>
  <Words>204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Project 3: NBA Player Performance Analytics</vt:lpstr>
      <vt:lpstr>Objective</vt:lpstr>
      <vt:lpstr>Process</vt:lpstr>
      <vt:lpstr>Data</vt:lpstr>
      <vt:lpstr>Application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Millman</dc:creator>
  <cp:lastModifiedBy>Andrew Millman</cp:lastModifiedBy>
  <cp:revision>4</cp:revision>
  <dcterms:created xsi:type="dcterms:W3CDTF">2025-01-21T22:35:01Z</dcterms:created>
  <dcterms:modified xsi:type="dcterms:W3CDTF">2025-01-22T00:06:34Z</dcterms:modified>
</cp:coreProperties>
</file>