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f54442433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f54442433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54442433b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f54442433b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f54442433b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f54442433b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f54442433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f54442433b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f54442433b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f54442433b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f54442433b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f54442433b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f54442433b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f54442433b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f54442433b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f54442433b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54442433b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54442433b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f54442433b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f54442433b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54442433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54442433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f54442433b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f54442433b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f54442433b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f54442433b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54442433b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54442433b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54442433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54442433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54442433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f54442433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f54442433b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f54442433b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54442433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f54442433b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54442433b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f54442433b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54442433b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f54442433b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Amirhossein Joghataei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715940"/>
            <a:ext cx="8222100" cy="9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Think-on-Graph</a:t>
            </a:r>
            <a:r>
              <a:rPr lang="en" baseline="30000" dirty="0" smtClean="0"/>
              <a:t>1</a:t>
            </a:r>
            <a:r>
              <a:rPr lang="en" dirty="0" smtClean="0"/>
              <a:t> - </a:t>
            </a:r>
            <a:r>
              <a:rPr lang="en" dirty="0"/>
              <a:t>ICLR 2024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Thesis Report - </a:t>
            </a:r>
            <a:r>
              <a:rPr lang="en" dirty="0" smtClean="0"/>
              <a:t>25 </a:t>
            </a:r>
            <a:r>
              <a:rPr lang="en" dirty="0"/>
              <a:t>Farvardin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598100" y="4710545"/>
            <a:ext cx="82220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1</a:t>
            </a:r>
            <a:r>
              <a:rPr lang="en-US" sz="11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 Think-on-Graph</a:t>
            </a:r>
            <a:r>
              <a:rPr lang="en-US" sz="11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: Deep and Responsible Reasoning of Large Language Model on Knowledge </a:t>
            </a:r>
            <a:r>
              <a:rPr lang="en-US" sz="11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Graph</a:t>
            </a:r>
            <a:endParaRPr lang="en-US" sz="1100"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and Models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9400"/>
            <a:ext cx="9144000" cy="36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Selected for Comparison</a:t>
            </a:r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 prompting (IO prompt)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Chain-of-Thought (CoT prompt)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Self-Consistency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Previous SOTA among all </a:t>
            </a:r>
            <a:r>
              <a:rPr lang="en" b="1"/>
              <a:t>prompting-based</a:t>
            </a:r>
            <a:r>
              <a:rPr lang="en"/>
              <a:t> methods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Previous SOTA among all </a:t>
            </a:r>
            <a:r>
              <a:rPr lang="en" b="1"/>
              <a:t>fine-tuning</a:t>
            </a:r>
            <a:r>
              <a:rPr lang="en"/>
              <a:t> methods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Models</a:t>
            </a:r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LLMs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GPT-3.5-turbo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GPT-4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Llama-2-70B-chat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Knowledge Graph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Freebase for CWQ, WebQSP, GrailQA, Simple Questions, and Webquestions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Wikidata for for QALD10-en, T-REx, Zero-Shot RE and Creak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8520599" cy="4102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Ablation Study</a:t>
            </a:r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more study of ToG on CWQ and WebQSP dataset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search depth and width matter for ToG?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Depth = 1, 2, 3, 4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different KGs affect ToG’s performance?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Freebase and Wikidata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Searching and pruning is challenging in larger KG like Wikidata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different prompt designs affect ToG?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Triples, Sequences, Sentences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Comparing the effects from different pruning tools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BM25, SentenceBERT and ChatGPT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Faster but has nearly 10% error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</a:t>
            </a:r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ToG is efficient for knowledge-intensive tasks but not all task, e.g., arithmetic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better Evaluation method to evaluate ToG, e.g., “china” vs “Beijing”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Underuse of Topological Structure Information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Correct Paths but Wrong Answer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can be from inherent factors within the LLM or a potential deficiency in the current prompt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Reliance on Topic Entities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Cost of LLM Calls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and Models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</a:t>
            </a:r>
            <a:endParaRPr/>
          </a:p>
        </p:txBody>
      </p:sp>
      <p:sp>
        <p:nvSpPr>
          <p:cNvPr id="196" name="Google Shape;196;p3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Enable ToG to conduct cross-KG explorations, especially when there are a large number of overlapping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diversity of explored reasoning paths may potentially impact the ultimate performance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 large-scale KG, such as Wikidata, it is advisable to first perform a coarse ranking followed by a refined ranking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significant performance boost when reranking is introduced in the search process(Baek et al., 2023a)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 an open-source framework, which facilitates knowledge editing of the KGs during the interactive process of LLMs and KGs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more Advanced Search Algorithms like graph search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LLM⊕KG vs LLM ⊗ KG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825" y="1065600"/>
            <a:ext cx="7141951" cy="40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ToG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875" y="1017800"/>
            <a:ext cx="6432251" cy="406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39999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</a:t>
            </a: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b="1"/>
              <a:t>Relation Exploration</a:t>
            </a:r>
            <a:r>
              <a:rPr lang="en"/>
              <a:t>: beam search with depth of one and width of N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b="1"/>
              <a:t>Search</a:t>
            </a:r>
            <a:r>
              <a:rPr lang="en"/>
              <a:t>: use two queries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b="1"/>
              <a:t>Prune</a:t>
            </a:r>
            <a:r>
              <a:rPr lang="en"/>
              <a:t>: select top relations with LLM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b="1"/>
              <a:t>Entity Exploration</a:t>
            </a:r>
            <a:r>
              <a:rPr lang="en"/>
              <a:t>: use LLM beam search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b="1"/>
              <a:t>Search</a:t>
            </a:r>
            <a:r>
              <a:rPr lang="en"/>
              <a:t>: find set of entity with querying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b="1"/>
              <a:t>Prune</a:t>
            </a:r>
            <a:r>
              <a:rPr lang="en"/>
              <a:t>: select best entity with LLM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Time order = N LLMs call for prune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 LLM to evaluate the current reasoning path.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Positive: generate answer with current path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Negative: repeat process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End of Depth: use LLM for generate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Total Time = 2ND +D +1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4832400" y="410000"/>
            <a:ext cx="39999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ToG-R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the reference from (Lan et al., 2022), use just Relations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entity prune from exploration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N random entity from entities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order = ND + D +1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463" y="1017800"/>
            <a:ext cx="7177487" cy="41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Microsoft Office PowerPoint</Application>
  <PresentationFormat>On-screen Show (16:9)</PresentationFormat>
  <Paragraphs>89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Roboto</vt:lpstr>
      <vt:lpstr>Arial</vt:lpstr>
      <vt:lpstr>Geometric</vt:lpstr>
      <vt:lpstr>Amirhossein Joghataei</vt:lpstr>
      <vt:lpstr>Content</vt:lpstr>
      <vt:lpstr>Introduction</vt:lpstr>
      <vt:lpstr>LLM⊕KG vs LLM ⊗ KG  </vt:lpstr>
      <vt:lpstr>Methods</vt:lpstr>
      <vt:lpstr>ToG</vt:lpstr>
      <vt:lpstr>Exploration</vt:lpstr>
      <vt:lpstr>ToG-R</vt:lpstr>
      <vt:lpstr>Algorithm</vt:lpstr>
      <vt:lpstr>Dataset and Models</vt:lpstr>
      <vt:lpstr>Datasets</vt:lpstr>
      <vt:lpstr>Methods Selected for Comparison</vt:lpstr>
      <vt:lpstr>Usage Models</vt:lpstr>
      <vt:lpstr>Results</vt:lpstr>
      <vt:lpstr>Results</vt:lpstr>
      <vt:lpstr>Ablation Study</vt:lpstr>
      <vt:lpstr>Limitation</vt:lpstr>
      <vt:lpstr>Limitation</vt:lpstr>
      <vt:lpstr>Future Works</vt:lpstr>
      <vt:lpstr>Future Works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Amirhossein Joghataei</dc:title>
  <cp:lastModifiedBy>cmos</cp:lastModifiedBy>
  <cp:revision>2</cp:revision>
  <dcterms:modified xsi:type="dcterms:W3CDTF">2024-04-13T11:25:23Z</dcterms:modified>
</cp:coreProperties>
</file>