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266" r:id="rId6"/>
    <p:sldId id="267" r:id="rId7"/>
    <p:sldId id="268" r:id="rId8"/>
    <p:sldId id="271" r:id="rId9"/>
    <p:sldId id="272" r:id="rId10"/>
    <p:sldId id="277" r:id="rId11"/>
    <p:sldId id="257" r:id="rId12"/>
    <p:sldId id="258" r:id="rId13"/>
    <p:sldId id="273" r:id="rId14"/>
    <p:sldId id="278" r:id="rId15"/>
    <p:sldId id="274" r:id="rId16"/>
    <p:sldId id="275" r:id="rId17"/>
    <p:sldId id="276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30B3A-06FF-4A7D-8368-464643806F49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F3FD9-D0A6-4779-85E2-8DC7852E2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F3FD9-D0A6-4779-85E2-8DC7852E24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72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F49-F33F-47F9-BAA3-EF2238F0DAA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90E7ED-3291-4C01-ADDD-5A5F2AFA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2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F49-F33F-47F9-BAA3-EF2238F0DAA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90E7ED-3291-4C01-ADDD-5A5F2AFA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4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F49-F33F-47F9-BAA3-EF2238F0DAA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90E7ED-3291-4C01-ADDD-5A5F2AFADD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378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F49-F33F-47F9-BAA3-EF2238F0DAA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90E7ED-3291-4C01-ADDD-5A5F2AFA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F49-F33F-47F9-BAA3-EF2238F0DAA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90E7ED-3291-4C01-ADDD-5A5F2AFADD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5901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F49-F33F-47F9-BAA3-EF2238F0DAA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90E7ED-3291-4C01-ADDD-5A5F2AFA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0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F49-F33F-47F9-BAA3-EF2238F0DAA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7ED-3291-4C01-ADDD-5A5F2AFA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0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F49-F33F-47F9-BAA3-EF2238F0DAA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7ED-3291-4C01-ADDD-5A5F2AFA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4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F49-F33F-47F9-BAA3-EF2238F0DAA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7ED-3291-4C01-ADDD-5A5F2AFA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F49-F33F-47F9-BAA3-EF2238F0DAA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90E7ED-3291-4C01-ADDD-5A5F2AFA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7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F49-F33F-47F9-BAA3-EF2238F0DAA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90E7ED-3291-4C01-ADDD-5A5F2AFA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7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F49-F33F-47F9-BAA3-EF2238F0DAA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90E7ED-3291-4C01-ADDD-5A5F2AFA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0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F49-F33F-47F9-BAA3-EF2238F0DAA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7ED-3291-4C01-ADDD-5A5F2AFA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6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F49-F33F-47F9-BAA3-EF2238F0DAA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7ED-3291-4C01-ADDD-5A5F2AFA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7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F49-F33F-47F9-BAA3-EF2238F0DAA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E7ED-3291-4C01-ADDD-5A5F2AFA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6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7F49-F33F-47F9-BAA3-EF2238F0DAA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90E7ED-3291-4C01-ADDD-5A5F2AFA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F7F49-F33F-47F9-BAA3-EF2238F0DAA1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90E7ED-3291-4C01-ADDD-5A5F2AFA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0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BA6F-3B05-D88E-3C81-E448F0D3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882498"/>
            <a:ext cx="8915399" cy="2262781"/>
          </a:xfrm>
        </p:spPr>
        <p:txBody>
          <a:bodyPr/>
          <a:lstStyle/>
          <a:p>
            <a:r>
              <a:rPr lang="en-US" b="1" dirty="0"/>
              <a:t>Word2vec and Negative Sampling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6CD6301-08BD-70C6-1E70-B5F57DF97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372343"/>
            <a:ext cx="8915399" cy="1126283"/>
          </a:xfrm>
        </p:spPr>
        <p:txBody>
          <a:bodyPr/>
          <a:lstStyle/>
          <a:p>
            <a:r>
              <a:rPr lang="en-US" dirty="0"/>
              <a:t>Ali Vefghi</a:t>
            </a:r>
          </a:p>
          <a:p>
            <a:r>
              <a:rPr lang="en-US" dirty="0"/>
              <a:t>Supervisor: Dr. Rahmati</a:t>
            </a:r>
          </a:p>
        </p:txBody>
      </p:sp>
    </p:spTree>
    <p:extLst>
      <p:ext uri="{BB962C8B-B14F-4D97-AF65-F5344CB8AC3E}">
        <p14:creationId xmlns:p14="http://schemas.microsoft.com/office/powerpoint/2010/main" val="209501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428B-F15B-8DC0-7CFC-7D7E0DE0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E505-5CE6-16E0-4EF3-C3C39F8E2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idea: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words that appear near each other should have similar word vectors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.</a:t>
            </a:r>
            <a:endParaRPr lang="en-US" b="1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Skip-gram</a:t>
            </a:r>
            <a:r>
              <a:rPr lang="en-US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works well with a small amount of the training data, represents well even rare words or phrases.</a:t>
            </a:r>
          </a:p>
          <a:p>
            <a:r>
              <a:rPr lang="en-US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CBOW</a:t>
            </a:r>
            <a:r>
              <a:rPr lang="en-US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several times faster to train than the skip-gram, slightly better accuracy for the frequent words.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18C357-E45D-C077-4654-CE476FFBE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90" y="3938533"/>
            <a:ext cx="4788444" cy="262489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81A74F8-45D3-29D1-7AE4-BA26F57231A2}"/>
              </a:ext>
            </a:extLst>
          </p:cNvPr>
          <p:cNvSpPr txBox="1">
            <a:spLocks/>
          </p:cNvSpPr>
          <p:nvPr/>
        </p:nvSpPr>
        <p:spPr>
          <a:xfrm>
            <a:off x="11383410" y="6434347"/>
            <a:ext cx="700172" cy="353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10/18</a:t>
            </a:r>
          </a:p>
        </p:txBody>
      </p:sp>
    </p:spTree>
    <p:extLst>
      <p:ext uri="{BB962C8B-B14F-4D97-AF65-F5344CB8AC3E}">
        <p14:creationId xmlns:p14="http://schemas.microsoft.com/office/powerpoint/2010/main" val="244448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068E-20D3-E9C5-8573-B6A19399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1DE5-31B9-C9E9-8047-696D1F227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37310-8593-A115-0C28-88E9880DC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911" y="1905000"/>
            <a:ext cx="5615165" cy="366535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C4EBA4BB-AE21-D047-205E-28D45C1A0DB5}"/>
              </a:ext>
            </a:extLst>
          </p:cNvPr>
          <p:cNvSpPr txBox="1">
            <a:spLocks/>
          </p:cNvSpPr>
          <p:nvPr/>
        </p:nvSpPr>
        <p:spPr>
          <a:xfrm>
            <a:off x="11383410" y="6434347"/>
            <a:ext cx="700172" cy="353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11/18</a:t>
            </a:r>
          </a:p>
        </p:txBody>
      </p:sp>
    </p:spTree>
    <p:extLst>
      <p:ext uri="{BB962C8B-B14F-4D97-AF65-F5344CB8AC3E}">
        <p14:creationId xmlns:p14="http://schemas.microsoft.com/office/powerpoint/2010/main" val="176137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E0A3-2884-CCEF-2388-507B2FE4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400A-C5F4-4EA4-9494-023FAC9A3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40179"/>
          </a:xfrm>
        </p:spPr>
        <p:txBody>
          <a:bodyPr/>
          <a:lstStyle/>
          <a:p>
            <a:r>
              <a:rPr lang="en-US" dirty="0"/>
              <a:t>Vocab size = 10000K</a:t>
            </a:r>
          </a:p>
          <a:p>
            <a:endParaRPr lang="en-US" dirty="0"/>
          </a:p>
          <a:p>
            <a:r>
              <a:rPr lang="en-US" dirty="0"/>
              <a:t>Mapping from context c to a target t</a:t>
            </a:r>
          </a:p>
          <a:p>
            <a:endParaRPr lang="en-US" dirty="0"/>
          </a:p>
          <a:p>
            <a:r>
              <a:rPr lang="en-US" dirty="0"/>
              <a:t>e(c) -&gt; softmax -&gt; y^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Tetha</a:t>
            </a:r>
            <a:r>
              <a:rPr lang="en-US" dirty="0"/>
              <a:t>(t) parameter associated with output t controlling the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4EF24-086F-75D0-9455-C1EBB387C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283944"/>
            <a:ext cx="2936798" cy="1341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98F91A-0601-1EFF-1FF5-C7D32DFF9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095" y="4453688"/>
            <a:ext cx="4305975" cy="94934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95E64A99-4AC4-5EC6-1E25-81A40A0B2E69}"/>
              </a:ext>
            </a:extLst>
          </p:cNvPr>
          <p:cNvSpPr txBox="1">
            <a:spLocks/>
          </p:cNvSpPr>
          <p:nvPr/>
        </p:nvSpPr>
        <p:spPr>
          <a:xfrm>
            <a:off x="11383410" y="6434347"/>
            <a:ext cx="700172" cy="353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12/18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377E9C-8D14-402A-750C-F51174C47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443" y="3765043"/>
            <a:ext cx="4025277" cy="574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9FBCF2-A23C-74F7-3563-FF1F728B5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222" y="2832324"/>
            <a:ext cx="2490498" cy="70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6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CFAA-065C-7A4C-7DA7-91C798B3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3518-49E3-FE00-1B25-F41FA1C3F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p(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t|c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we calculate the sum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denomitaor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softmax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B5422-F5E4-D4AA-3753-62DF50DBB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654" y="2681196"/>
            <a:ext cx="2936798" cy="134121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077B10F3-8FD3-9764-8D9E-7D2699032E30}"/>
              </a:ext>
            </a:extLst>
          </p:cNvPr>
          <p:cNvSpPr txBox="1">
            <a:spLocks/>
          </p:cNvSpPr>
          <p:nvPr/>
        </p:nvSpPr>
        <p:spPr>
          <a:xfrm>
            <a:off x="11383410" y="6434347"/>
            <a:ext cx="700172" cy="353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13/18</a:t>
            </a:r>
          </a:p>
        </p:txBody>
      </p:sp>
    </p:spTree>
    <p:extLst>
      <p:ext uri="{BB962C8B-B14F-4D97-AF65-F5344CB8AC3E}">
        <p14:creationId xmlns:p14="http://schemas.microsoft.com/office/powerpoint/2010/main" val="267914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39E5-0168-CF34-C704-9FA021ED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2F609-F6F8-FB42-43F4-1D1889DE0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Maximizing the similarity of the words in the same context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it when they occur in different contexts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do not need to update the entire output weight matrix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1550C09-2447-40E9-45D5-CB6A4B90C172}"/>
              </a:ext>
            </a:extLst>
          </p:cNvPr>
          <p:cNvSpPr txBox="1">
            <a:spLocks/>
          </p:cNvSpPr>
          <p:nvPr/>
        </p:nvSpPr>
        <p:spPr>
          <a:xfrm>
            <a:off x="11383410" y="6434347"/>
            <a:ext cx="700172" cy="353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14/18</a:t>
            </a:r>
          </a:p>
        </p:txBody>
      </p:sp>
    </p:spTree>
    <p:extLst>
      <p:ext uri="{BB962C8B-B14F-4D97-AF65-F5344CB8AC3E}">
        <p14:creationId xmlns:p14="http://schemas.microsoft.com/office/powerpoint/2010/main" val="66553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17EA-2718-911B-965E-E80D1689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 new learning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5234-60A1-FA27-6035-989EF848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244" y="2133600"/>
            <a:ext cx="8915400" cy="37776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want 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glass of orange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juice to go along with my cereal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word is random from dictionary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is positive but it is ok to get it negative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choose k ( number of neg samples 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5-20 small datasets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2-5 large datasets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17BC6-FAB7-CDBF-FB6C-D2F9C545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995" y="2560420"/>
            <a:ext cx="3874657" cy="244271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AFDF1BC-7E6F-E9A3-25BB-B9315B3D54D9}"/>
              </a:ext>
            </a:extLst>
          </p:cNvPr>
          <p:cNvSpPr txBox="1">
            <a:spLocks/>
          </p:cNvSpPr>
          <p:nvPr/>
        </p:nvSpPr>
        <p:spPr>
          <a:xfrm>
            <a:off x="11383410" y="6434347"/>
            <a:ext cx="700172" cy="353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15/18</a:t>
            </a:r>
          </a:p>
        </p:txBody>
      </p:sp>
    </p:spTree>
    <p:extLst>
      <p:ext uri="{BB962C8B-B14F-4D97-AF65-F5344CB8AC3E}">
        <p14:creationId xmlns:p14="http://schemas.microsoft.com/office/powerpoint/2010/main" val="1010983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0778-B85C-6C54-40BC-8277B5D7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0F8287-07AE-94D3-32E6-07CE6A42A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giant 10000 way softmax -&gt; 10000 binary classification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choose negative examples?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43145C-B494-86C9-384D-60C4DAB0F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642" y="4649560"/>
            <a:ext cx="2817180" cy="1158988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61B409F-094E-83EE-0EC0-9820FE983387}"/>
              </a:ext>
            </a:extLst>
          </p:cNvPr>
          <p:cNvSpPr txBox="1">
            <a:spLocks/>
          </p:cNvSpPr>
          <p:nvPr/>
        </p:nvSpPr>
        <p:spPr>
          <a:xfrm>
            <a:off x="11383410" y="6434347"/>
            <a:ext cx="700172" cy="353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16/18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4FA28E-2E9C-3DBE-4B68-B4B4709D1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58" y="2683041"/>
            <a:ext cx="4795149" cy="133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5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BD74-7907-567D-79EB-D7844580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268C-CC21-B5FB-B370-2897F898A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CAA29-D60A-E886-382C-8E30743A7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11" y="2133600"/>
            <a:ext cx="8865602" cy="292935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78BFA28-6C4D-BE16-3B98-42A0ACD32CB5}"/>
              </a:ext>
            </a:extLst>
          </p:cNvPr>
          <p:cNvSpPr txBox="1">
            <a:spLocks/>
          </p:cNvSpPr>
          <p:nvPr/>
        </p:nvSpPr>
        <p:spPr>
          <a:xfrm>
            <a:off x="11383410" y="6434347"/>
            <a:ext cx="700172" cy="353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17/18</a:t>
            </a:r>
          </a:p>
        </p:txBody>
      </p:sp>
    </p:spTree>
    <p:extLst>
      <p:ext uri="{BB962C8B-B14F-4D97-AF65-F5344CB8AC3E}">
        <p14:creationId xmlns:p14="http://schemas.microsoft.com/office/powerpoint/2010/main" val="405668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C0F0-87C0-95C3-9793-98B5C9F3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145" y="2788555"/>
            <a:ext cx="8911687" cy="1280890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latin typeface="Segoe Script" panose="030B0504020000000003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9576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36BD-DC0C-8907-2457-FF7BAA3E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A979-26EA-756A-80E8-A442B1042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1-hot representation : O(“Man”)=[0, 0, … , 1, 0, … ,0]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&lt;UNK&gt;]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= 10000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O(“Man”) | = 10000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70DA3-6D3A-08F1-C96E-2A2F5F1BB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180" y="3188215"/>
            <a:ext cx="4727896" cy="272300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28456D52-3670-4492-E3BE-59348D850521}"/>
              </a:ext>
            </a:extLst>
          </p:cNvPr>
          <p:cNvSpPr txBox="1">
            <a:spLocks/>
          </p:cNvSpPr>
          <p:nvPr/>
        </p:nvSpPr>
        <p:spPr>
          <a:xfrm>
            <a:off x="11383410" y="6434347"/>
            <a:ext cx="700172" cy="353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2/18</a:t>
            </a:r>
          </a:p>
        </p:txBody>
      </p:sp>
    </p:spTree>
    <p:extLst>
      <p:ext uri="{BB962C8B-B14F-4D97-AF65-F5344CB8AC3E}">
        <p14:creationId xmlns:p14="http://schemas.microsoft.com/office/powerpoint/2010/main" val="159350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E20D-BD24-77A4-5153-A6476093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B8CA-AB01-7B35-42FF-B0D47074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18678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generalize across words. For example cant get the relation between apple and orange.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want a glass of orange ------------. (juice)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want a glass of apple ------------. (juice)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long, sparse and inefficient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9AC8A82-775C-67B6-6D13-74382060A778}"/>
              </a:ext>
            </a:extLst>
          </p:cNvPr>
          <p:cNvSpPr txBox="1">
            <a:spLocks/>
          </p:cNvSpPr>
          <p:nvPr/>
        </p:nvSpPr>
        <p:spPr>
          <a:xfrm>
            <a:off x="11383410" y="6434347"/>
            <a:ext cx="700172" cy="353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3/18</a:t>
            </a:r>
          </a:p>
        </p:txBody>
      </p:sp>
    </p:spTree>
    <p:extLst>
      <p:ext uri="{BB962C8B-B14F-4D97-AF65-F5344CB8AC3E}">
        <p14:creationId xmlns:p14="http://schemas.microsoft.com/office/powerpoint/2010/main" val="177167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2521-BA98-1DC9-4D89-18A93878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Featurized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representation: word embedding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7295E6-9677-52B8-1F6B-5A6401778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471914"/>
              </p:ext>
            </p:extLst>
          </p:nvPr>
        </p:nvGraphicFramePr>
        <p:xfrm>
          <a:off x="3148280" y="2079868"/>
          <a:ext cx="780097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466429795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320244258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207248872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367700153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27520558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4255404128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738097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Man</a:t>
                      </a:r>
                    </a:p>
                    <a:p>
                      <a:pPr algn="ctr"/>
                      <a:r>
                        <a:rPr lang="en-US" b="1" dirty="0"/>
                        <a:t>(5391)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Woman</a:t>
                      </a:r>
                    </a:p>
                    <a:p>
                      <a:pPr algn="ctr"/>
                      <a:r>
                        <a:rPr lang="en-US" b="1" dirty="0"/>
                        <a:t>(9853)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King</a:t>
                      </a:r>
                    </a:p>
                    <a:p>
                      <a:pPr algn="ctr"/>
                      <a:r>
                        <a:rPr lang="en-US" b="1" dirty="0"/>
                        <a:t>(4914)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Queen</a:t>
                      </a:r>
                    </a:p>
                    <a:p>
                      <a:pPr algn="ctr"/>
                      <a:r>
                        <a:rPr lang="en-US" b="1" dirty="0"/>
                        <a:t>(7157)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Apple</a:t>
                      </a:r>
                    </a:p>
                    <a:p>
                      <a:pPr algn="ctr"/>
                      <a:r>
                        <a:rPr lang="en-US" b="1" dirty="0"/>
                        <a:t>(456)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Orange</a:t>
                      </a:r>
                    </a:p>
                    <a:p>
                      <a:pPr algn="ctr"/>
                      <a:r>
                        <a:rPr lang="en-US" b="1" dirty="0"/>
                        <a:t>(6257)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47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9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86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4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741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0F4CE6E-B6A8-BFBB-8450-B6B7C6B02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280" y="4304533"/>
            <a:ext cx="4351071" cy="2011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7A08D8-871E-A690-E5A0-87F78B427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892" y="4378176"/>
            <a:ext cx="2543244" cy="192935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AC6F6A04-8FBE-BC9A-223E-6D08E2485C92}"/>
              </a:ext>
            </a:extLst>
          </p:cNvPr>
          <p:cNvSpPr txBox="1">
            <a:spLocks/>
          </p:cNvSpPr>
          <p:nvPr/>
        </p:nvSpPr>
        <p:spPr>
          <a:xfrm>
            <a:off x="11383410" y="6434347"/>
            <a:ext cx="700172" cy="353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4/18</a:t>
            </a:r>
          </a:p>
        </p:txBody>
      </p:sp>
    </p:spTree>
    <p:extLst>
      <p:ext uri="{BB962C8B-B14F-4D97-AF65-F5344CB8AC3E}">
        <p14:creationId xmlns:p14="http://schemas.microsoft.com/office/powerpoint/2010/main" val="204231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F66D-836B-081B-2CFC-668BEEDA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19C418-E8A7-9E63-0925-E78BC5AE3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the names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sally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johnson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person from orange farmer 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957F9914-99EB-C6AF-DD67-8C0756DA3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429000"/>
            <a:ext cx="7224092" cy="2046775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4A09EFC2-895B-966B-6444-9B164E9E3419}"/>
              </a:ext>
            </a:extLst>
          </p:cNvPr>
          <p:cNvSpPr txBox="1">
            <a:spLocks/>
          </p:cNvSpPr>
          <p:nvPr/>
        </p:nvSpPr>
        <p:spPr>
          <a:xfrm>
            <a:off x="11383410" y="6434347"/>
            <a:ext cx="700172" cy="353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5/18</a:t>
            </a:r>
          </a:p>
        </p:txBody>
      </p:sp>
    </p:spTree>
    <p:extLst>
      <p:ext uri="{BB962C8B-B14F-4D97-AF65-F5344CB8AC3E}">
        <p14:creationId xmlns:p14="http://schemas.microsoft.com/office/powerpoint/2010/main" val="152115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4CA9-E70F-9CB1-3216-7F0C765B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and word embedding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8843-AA89-C25B-0A2A-452C576A2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Learn word embeddings from a large text corpus (1-100B words)</a:t>
            </a:r>
          </a:p>
          <a:p>
            <a:r>
              <a:rPr lang="en-US" dirty="0"/>
              <a:t>(or download pre-trained embedding online.)</a:t>
            </a:r>
          </a:p>
          <a:p>
            <a:endParaRPr lang="en-US" dirty="0"/>
          </a:p>
          <a:p>
            <a:r>
              <a:rPr lang="en-US" dirty="0"/>
              <a:t>2. Transfer embedding to new task with smaller training set.(say,100k words)</a:t>
            </a:r>
          </a:p>
          <a:p>
            <a:endParaRPr lang="en-US" dirty="0"/>
          </a:p>
          <a:p>
            <a:r>
              <a:rPr lang="en-US" dirty="0"/>
              <a:t>3.Optional: Continue to finetune the word embeddings with new data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1F60A55-4EFD-C96E-3065-88308A00E877}"/>
              </a:ext>
            </a:extLst>
          </p:cNvPr>
          <p:cNvSpPr txBox="1">
            <a:spLocks/>
          </p:cNvSpPr>
          <p:nvPr/>
        </p:nvSpPr>
        <p:spPr>
          <a:xfrm>
            <a:off x="11383410" y="6434347"/>
            <a:ext cx="700172" cy="353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6/18</a:t>
            </a:r>
          </a:p>
        </p:txBody>
      </p:sp>
    </p:spTree>
    <p:extLst>
      <p:ext uri="{BB962C8B-B14F-4D97-AF65-F5344CB8AC3E}">
        <p14:creationId xmlns:p14="http://schemas.microsoft.com/office/powerpoint/2010/main" val="111890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91C9-BE5E-272C-54EB-87DA5A57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06F7-61DF-3A9D-594F-87274E9B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distance to learn with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C901A-63B7-C64A-613C-DD66B65DF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2141839"/>
            <a:ext cx="7675477" cy="2574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D2921-73B7-D13E-A426-9D128860D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395" y="4452088"/>
            <a:ext cx="4334007" cy="492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8AD5F6-5183-A79F-A0D7-208EF6784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395" y="2180106"/>
            <a:ext cx="3494615" cy="135011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1F13D2A-E553-797B-36FA-0EF2B64879EB}"/>
              </a:ext>
            </a:extLst>
          </p:cNvPr>
          <p:cNvSpPr txBox="1">
            <a:spLocks/>
          </p:cNvSpPr>
          <p:nvPr/>
        </p:nvSpPr>
        <p:spPr>
          <a:xfrm>
            <a:off x="11383410" y="6434347"/>
            <a:ext cx="700172" cy="353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7/18</a:t>
            </a:r>
          </a:p>
        </p:txBody>
      </p:sp>
    </p:spTree>
    <p:extLst>
      <p:ext uri="{BB962C8B-B14F-4D97-AF65-F5344CB8AC3E}">
        <p14:creationId xmlns:p14="http://schemas.microsoft.com/office/powerpoint/2010/main" val="262214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4A09-1DD7-FB32-0EE3-93676083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neural network Abstract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E5D075B-9522-2B62-EC0A-3B70515BD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CCD8C1-8E6F-8B14-7473-01AB05037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92" y="2133600"/>
            <a:ext cx="7098040" cy="3822568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2A07862F-D15D-0FEE-188B-1E7A0FB12F88}"/>
              </a:ext>
            </a:extLst>
          </p:cNvPr>
          <p:cNvSpPr txBox="1">
            <a:spLocks/>
          </p:cNvSpPr>
          <p:nvPr/>
        </p:nvSpPr>
        <p:spPr>
          <a:xfrm>
            <a:off x="11383410" y="6434347"/>
            <a:ext cx="700172" cy="353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8/18</a:t>
            </a:r>
          </a:p>
        </p:txBody>
      </p:sp>
    </p:spTree>
    <p:extLst>
      <p:ext uri="{BB962C8B-B14F-4D97-AF65-F5344CB8AC3E}">
        <p14:creationId xmlns:p14="http://schemas.microsoft.com/office/powerpoint/2010/main" val="205568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596C-3B59-FF88-FD1E-4E2DD88E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Context/target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4F349-7A1D-D2FA-F4FC-1F9FFC8D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want a glass of orange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juice:target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go along with my cereal.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= last 4 words : a glass of orange ----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words on left and right : a glass of orange ---- to go along with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1 word : orange ----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Nearby 1 word (skip-gram) : glass ? ---- ? 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7F8BD22-1E1F-86F1-F29F-40C2E7831A90}"/>
              </a:ext>
            </a:extLst>
          </p:cNvPr>
          <p:cNvSpPr txBox="1">
            <a:spLocks/>
          </p:cNvSpPr>
          <p:nvPr/>
        </p:nvSpPr>
        <p:spPr>
          <a:xfrm>
            <a:off x="11383410" y="6434347"/>
            <a:ext cx="700172" cy="353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9/18</a:t>
            </a:r>
          </a:p>
        </p:txBody>
      </p:sp>
    </p:spTree>
    <p:extLst>
      <p:ext uri="{BB962C8B-B14F-4D97-AF65-F5344CB8AC3E}">
        <p14:creationId xmlns:p14="http://schemas.microsoft.com/office/powerpoint/2010/main" val="8908268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304</TotalTime>
  <Words>559</Words>
  <Application>Microsoft Office PowerPoint</Application>
  <PresentationFormat>Widescreen</PresentationFormat>
  <Paragraphs>154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Raleway</vt:lpstr>
      <vt:lpstr>Segoe Script</vt:lpstr>
      <vt:lpstr>Times New Roman</vt:lpstr>
      <vt:lpstr>Wingdings 3</vt:lpstr>
      <vt:lpstr>Wisp</vt:lpstr>
      <vt:lpstr>Word2vec and Negative Sampling</vt:lpstr>
      <vt:lpstr>word representation</vt:lpstr>
      <vt:lpstr>word representation</vt:lpstr>
      <vt:lpstr>Featurized representation: word embedding</vt:lpstr>
      <vt:lpstr>Named entity recognition example</vt:lpstr>
      <vt:lpstr>Transfer learning and word embedding </vt:lpstr>
      <vt:lpstr>Cos similarity</vt:lpstr>
      <vt:lpstr>Simple neural network Abstract</vt:lpstr>
      <vt:lpstr>Context/target pairs</vt:lpstr>
      <vt:lpstr>Word2vec</vt:lpstr>
      <vt:lpstr>Skip-grams</vt:lpstr>
      <vt:lpstr>Model</vt:lpstr>
      <vt:lpstr>Problems</vt:lpstr>
      <vt:lpstr>Negative sampling</vt:lpstr>
      <vt:lpstr>Defining a new learning problem</vt:lpstr>
      <vt:lpstr>Model</vt:lpstr>
      <vt:lpstr>For more information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 and negative sampling</dc:title>
  <dc:creator>Ali Vefghi</dc:creator>
  <cp:lastModifiedBy>Ali Vefghi</cp:lastModifiedBy>
  <cp:revision>11</cp:revision>
  <dcterms:created xsi:type="dcterms:W3CDTF">2023-12-11T09:03:24Z</dcterms:created>
  <dcterms:modified xsi:type="dcterms:W3CDTF">2023-12-13T11:07:05Z</dcterms:modified>
</cp:coreProperties>
</file>