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70" r:id="rId5"/>
    <p:sldId id="269" r:id="rId6"/>
    <p:sldId id="271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672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2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5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8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b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</a:br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0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b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</a:br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9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71072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j0.25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304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71072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j0.25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5090" y="3601296"/>
            <a:ext cx="126398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VSWR = 3.5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04753" y="3433304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71072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j0.25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5090" y="3601296"/>
            <a:ext cx="126398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VSWR = 3.5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04753" y="3433304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778999" y="3495178"/>
            <a:ext cx="3804825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1303096" y="82115"/>
            <a:ext cx="7014312" cy="6855257"/>
          </a:xfrm>
          <a:prstGeom prst="arc">
            <a:avLst>
              <a:gd name="adj1" fmla="val 15943104"/>
              <a:gd name="adj2" fmla="val 0"/>
            </a:avLst>
          </a:prstGeom>
          <a:ln w="12700" cmpd="sng">
            <a:solidFill>
              <a:srgbClr val="FF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71072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j0.25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5090" y="3601296"/>
            <a:ext cx="126398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VSWR = 3.5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04753" y="3433304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778999" y="3495178"/>
            <a:ext cx="3804825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1303096" y="82115"/>
            <a:ext cx="7014312" cy="6855257"/>
          </a:xfrm>
          <a:prstGeom prst="arc">
            <a:avLst>
              <a:gd name="adj1" fmla="val 15943104"/>
              <a:gd name="adj2" fmla="val 0"/>
            </a:avLst>
          </a:prstGeom>
          <a:ln w="12700" cmpd="sng">
            <a:solidFill>
              <a:srgbClr val="FF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12056" y="394585"/>
            <a:ext cx="847295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0.25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0.13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679078" y="1014904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85441" y="5393"/>
            <a:ext cx="205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Distance to first voltage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</a:t>
            </a:r>
            <a:r>
              <a:rPr lang="en-US" sz="1400" dirty="0" smtClean="0">
                <a:solidFill>
                  <a:srgbClr val="FF0000"/>
                </a:solidFill>
              </a:rPr>
              <a:t>tanding wave maximum: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6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171</Words>
  <Application>Microsoft Macintosh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Nordin</dc:creator>
  <cp:lastModifiedBy>Greg Nordin</cp:lastModifiedBy>
  <cp:revision>27</cp:revision>
  <dcterms:created xsi:type="dcterms:W3CDTF">2015-01-28T16:36:22Z</dcterms:created>
  <dcterms:modified xsi:type="dcterms:W3CDTF">2015-01-30T16:44:15Z</dcterms:modified>
</cp:coreProperties>
</file>