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70" r:id="rId5"/>
    <p:sldId id="269" r:id="rId6"/>
    <p:sldId id="271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92" d="100"/>
          <a:sy n="192" d="100"/>
        </p:scale>
        <p:origin x="2080" y="1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9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2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6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5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8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5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9D62F-1D7F-ED42-BB7F-8326BB7F373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8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3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b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</a:br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0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b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</a:br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0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3208131" y="1899196"/>
            <a:ext cx="3143511" cy="3203342"/>
          </a:xfrm>
          <a:prstGeom prst="arc">
            <a:avLst>
              <a:gd name="adj1" fmla="val 15897266"/>
              <a:gd name="adj2" fmla="val 10548614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0034" y="2992912"/>
            <a:ext cx="15431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0.3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64070" y="3521426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09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3208131" y="1899196"/>
            <a:ext cx="3143511" cy="3203342"/>
          </a:xfrm>
          <a:prstGeom prst="arc">
            <a:avLst>
              <a:gd name="adj1" fmla="val 15897266"/>
              <a:gd name="adj2" fmla="val 10548614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0034" y="2992912"/>
            <a:ext cx="15431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0.3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64070" y="3521426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0365" y="5021407"/>
            <a:ext cx="1710725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= 15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j0.25 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W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304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3208131" y="1899196"/>
            <a:ext cx="3143511" cy="3203342"/>
          </a:xfrm>
          <a:prstGeom prst="arc">
            <a:avLst>
              <a:gd name="adj1" fmla="val 15897266"/>
              <a:gd name="adj2" fmla="val 10548614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0034" y="2992912"/>
            <a:ext cx="15431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0.3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64070" y="3521426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0365" y="5021407"/>
            <a:ext cx="1710725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= 15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j0.25 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W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5090" y="3601296"/>
            <a:ext cx="126398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VSWR = 3.5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04753" y="3433304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99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Nordin</dc:creator>
  <cp:lastModifiedBy>Greg Nordin</cp:lastModifiedBy>
  <cp:revision>25</cp:revision>
  <dcterms:created xsi:type="dcterms:W3CDTF">2015-01-28T16:36:22Z</dcterms:created>
  <dcterms:modified xsi:type="dcterms:W3CDTF">2015-01-30T14:38:05Z</dcterms:modified>
</cp:coreProperties>
</file>