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200" d="100"/>
          <a:sy n="200" d="100"/>
        </p:scale>
        <p:origin x="1656" y="8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73761-29D0-0D46-AE01-B2018B9AF11A}" type="datetimeFigureOut">
              <a:rPr lang="en-US" smtClean="0"/>
              <a:t>1/27/15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349BA-AE6E-5646-B1C3-12344F90B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85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73761-29D0-0D46-AE01-B2018B9AF11A}" type="datetimeFigureOut">
              <a:rPr lang="en-US" smtClean="0"/>
              <a:t>1/27/15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349BA-AE6E-5646-B1C3-12344F90B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526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73761-29D0-0D46-AE01-B2018B9AF11A}" type="datetimeFigureOut">
              <a:rPr lang="en-US" smtClean="0"/>
              <a:t>1/27/15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349BA-AE6E-5646-B1C3-12344F90B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255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73761-29D0-0D46-AE01-B2018B9AF11A}" type="datetimeFigureOut">
              <a:rPr lang="en-US" smtClean="0"/>
              <a:t>1/27/15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349BA-AE6E-5646-B1C3-12344F90B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81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73761-29D0-0D46-AE01-B2018B9AF11A}" type="datetimeFigureOut">
              <a:rPr lang="en-US" smtClean="0"/>
              <a:t>1/27/15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349BA-AE6E-5646-B1C3-12344F90B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89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73761-29D0-0D46-AE01-B2018B9AF11A}" type="datetimeFigureOut">
              <a:rPr lang="en-US" smtClean="0"/>
              <a:t>1/27/15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349BA-AE6E-5646-B1C3-12344F90B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263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73761-29D0-0D46-AE01-B2018B9AF11A}" type="datetimeFigureOut">
              <a:rPr lang="en-US" smtClean="0"/>
              <a:t>1/27/15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349BA-AE6E-5646-B1C3-12344F90B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609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73761-29D0-0D46-AE01-B2018B9AF11A}" type="datetimeFigureOut">
              <a:rPr lang="en-US" smtClean="0"/>
              <a:t>1/27/15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349BA-AE6E-5646-B1C3-12344F90B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532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73761-29D0-0D46-AE01-B2018B9AF11A}" type="datetimeFigureOut">
              <a:rPr lang="en-US" smtClean="0"/>
              <a:t>1/27/15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349BA-AE6E-5646-B1C3-12344F90B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122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73761-29D0-0D46-AE01-B2018B9AF11A}" type="datetimeFigureOut">
              <a:rPr lang="en-US" smtClean="0"/>
              <a:t>1/27/15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349BA-AE6E-5646-B1C3-12344F90B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620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73761-29D0-0D46-AE01-B2018B9AF11A}" type="datetimeFigureOut">
              <a:rPr lang="en-US" smtClean="0"/>
              <a:t>1/27/15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349BA-AE6E-5646-B1C3-12344F90B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454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73761-29D0-0D46-AE01-B2018B9AF11A}" type="datetimeFigureOut">
              <a:rPr lang="en-US" smtClean="0"/>
              <a:t>1/27/15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349BA-AE6E-5646-B1C3-12344F90B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319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25324" y="2837116"/>
            <a:ext cx="35745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Z</a:t>
            </a:r>
            <a:r>
              <a:rPr lang="en-US" baseline="-25000" dirty="0"/>
              <a:t>L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3899369" y="2590806"/>
            <a:ext cx="2770515" cy="178239"/>
            <a:chOff x="3899369" y="2590806"/>
            <a:chExt cx="2770515" cy="178239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3988489" y="2684716"/>
              <a:ext cx="2503156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/>
            <p:cNvSpPr/>
            <p:nvPr/>
          </p:nvSpPr>
          <p:spPr>
            <a:xfrm>
              <a:off x="6491645" y="2590806"/>
              <a:ext cx="178239" cy="1782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899369" y="2590806"/>
              <a:ext cx="178239" cy="1782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899369" y="3311416"/>
            <a:ext cx="2770515" cy="178239"/>
            <a:chOff x="3899369" y="2590806"/>
            <a:chExt cx="2770515" cy="178239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3988489" y="2684716"/>
              <a:ext cx="2503156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6491645" y="2590806"/>
              <a:ext cx="178239" cy="1782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899369" y="2590806"/>
              <a:ext cx="178239" cy="1782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" name="Straight Connector 19"/>
          <p:cNvCxnSpPr>
            <a:stCxn id="8" idx="6"/>
          </p:cNvCxnSpPr>
          <p:nvPr/>
        </p:nvCxnSpPr>
        <p:spPr>
          <a:xfrm>
            <a:off x="6669884" y="2679926"/>
            <a:ext cx="334166" cy="479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endCxn id="5" idx="0"/>
          </p:cNvCxnSpPr>
          <p:nvPr/>
        </p:nvCxnSpPr>
        <p:spPr>
          <a:xfrm>
            <a:off x="7004050" y="2679926"/>
            <a:ext cx="0" cy="15719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664591" y="3411902"/>
            <a:ext cx="334166" cy="479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5" idx="2"/>
          </p:cNvCxnSpPr>
          <p:nvPr/>
        </p:nvCxnSpPr>
        <p:spPr>
          <a:xfrm>
            <a:off x="7004050" y="3206448"/>
            <a:ext cx="0" cy="210244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124450" y="2838450"/>
            <a:ext cx="370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cxnSp>
        <p:nvCxnSpPr>
          <p:cNvPr id="30" name="Straight Connector 29"/>
          <p:cNvCxnSpPr>
            <a:stCxn id="4" idx="3"/>
            <a:endCxn id="9" idx="2"/>
          </p:cNvCxnSpPr>
          <p:nvPr/>
        </p:nvCxnSpPr>
        <p:spPr>
          <a:xfrm>
            <a:off x="3666472" y="2678366"/>
            <a:ext cx="232897" cy="156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2691940" y="2769045"/>
            <a:ext cx="388072" cy="545584"/>
            <a:chOff x="2076450" y="1511816"/>
            <a:chExt cx="388072" cy="545584"/>
          </a:xfrm>
        </p:grpSpPr>
        <p:sp>
          <p:nvSpPr>
            <p:cNvPr id="36" name="Rectangle 35"/>
            <p:cNvSpPr/>
            <p:nvPr/>
          </p:nvSpPr>
          <p:spPr>
            <a:xfrm>
              <a:off x="2076450" y="1568450"/>
              <a:ext cx="388072" cy="48895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2076450" y="1511816"/>
              <a:ext cx="388072" cy="483116"/>
              <a:chOff x="2076450" y="1511816"/>
              <a:chExt cx="388072" cy="483116"/>
            </a:xfrm>
          </p:grpSpPr>
          <p:sp>
            <p:nvSpPr>
              <p:cNvPr id="33" name="TextBox 32"/>
              <p:cNvSpPr txBox="1"/>
              <p:nvPr/>
            </p:nvSpPr>
            <p:spPr>
              <a:xfrm>
                <a:off x="2076450" y="1625600"/>
                <a:ext cx="3880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V</a:t>
                </a:r>
                <a:r>
                  <a:rPr lang="en-US" baseline="-25000" dirty="0" smtClean="0"/>
                  <a:t>g</a:t>
                </a:r>
                <a:endParaRPr lang="en-US" baseline="-25000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2076450" y="1511816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~</a:t>
                </a:r>
                <a:endParaRPr lang="en-US" dirty="0"/>
              </a:p>
            </p:txBody>
          </p:sp>
        </p:grpSp>
      </p:grpSp>
      <p:cxnSp>
        <p:nvCxnSpPr>
          <p:cNvPr id="38" name="Straight Connector 37"/>
          <p:cNvCxnSpPr/>
          <p:nvPr/>
        </p:nvCxnSpPr>
        <p:spPr>
          <a:xfrm>
            <a:off x="2889250" y="2678366"/>
            <a:ext cx="423659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2895600" y="2668489"/>
            <a:ext cx="0" cy="15719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2895600" y="3311416"/>
            <a:ext cx="0" cy="105276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2895600" y="3405326"/>
            <a:ext cx="1003769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301280" y="2493700"/>
            <a:ext cx="3651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Z</a:t>
            </a:r>
            <a:r>
              <a:rPr lang="en-US" baseline="-25000" dirty="0" err="1" smtClean="0"/>
              <a:t>g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1477094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5</Words>
  <Application>Microsoft Macintosh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BYU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Greg Nordin</dc:creator>
  <cp:lastModifiedBy>Greg Nordin</cp:lastModifiedBy>
  <cp:revision>2</cp:revision>
  <dcterms:created xsi:type="dcterms:W3CDTF">2015-01-28T00:14:06Z</dcterms:created>
  <dcterms:modified xsi:type="dcterms:W3CDTF">2015-01-28T00:30:00Z</dcterms:modified>
</cp:coreProperties>
</file>