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DFDDD4-F5C6-4433-9157-24EBA8C12B0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FB9AF7E-B168-4686-A596-CABB5C182361}">
      <dgm:prSet/>
      <dgm:spPr/>
      <dgm:t>
        <a:bodyPr/>
        <a:lstStyle/>
        <a:p>
          <a:pPr rtl="0"/>
          <a:r>
            <a:rPr lang="en-US" dirty="0" smtClean="0"/>
            <a:t>Data Acquisition</a:t>
          </a:r>
          <a:endParaRPr lang="en-US" dirty="0"/>
        </a:p>
      </dgm:t>
    </dgm:pt>
    <dgm:pt modelId="{81F4A80D-AFA9-4A78-B0FD-697B09B77674}" type="parTrans" cxnId="{850BFA49-B174-4F4A-8B53-C5FA36CC1E71}">
      <dgm:prSet/>
      <dgm:spPr/>
      <dgm:t>
        <a:bodyPr/>
        <a:lstStyle/>
        <a:p>
          <a:endParaRPr lang="en-US"/>
        </a:p>
      </dgm:t>
    </dgm:pt>
    <dgm:pt modelId="{E67F10D6-1792-42AF-A3C0-31D6E250412E}" type="sibTrans" cxnId="{850BFA49-B174-4F4A-8B53-C5FA36CC1E71}">
      <dgm:prSet/>
      <dgm:spPr/>
      <dgm:t>
        <a:bodyPr/>
        <a:lstStyle/>
        <a:p>
          <a:endParaRPr lang="en-US"/>
        </a:p>
      </dgm:t>
    </dgm:pt>
    <dgm:pt modelId="{6B4EAE59-BB43-4A9E-B899-1822F22E3E2D}">
      <dgm:prSet phldrT="[Text]"/>
      <dgm:spPr/>
      <dgm:t>
        <a:bodyPr/>
        <a:lstStyle/>
        <a:p>
          <a:r>
            <a:rPr lang="en-US" dirty="0" smtClean="0"/>
            <a:t>Explore</a:t>
          </a:r>
          <a:endParaRPr lang="en-US" dirty="0"/>
        </a:p>
      </dgm:t>
    </dgm:pt>
    <dgm:pt modelId="{6D42096C-0C84-4F7C-8161-71276D09E3D9}" type="parTrans" cxnId="{3974EB40-2C53-45EC-AE98-C321F11FA3B9}">
      <dgm:prSet/>
      <dgm:spPr/>
      <dgm:t>
        <a:bodyPr/>
        <a:lstStyle/>
        <a:p>
          <a:endParaRPr lang="en-US"/>
        </a:p>
      </dgm:t>
    </dgm:pt>
    <dgm:pt modelId="{2442FECF-4E24-46AB-AF74-A0F49A9E8E8C}" type="sibTrans" cxnId="{3974EB40-2C53-45EC-AE98-C321F11FA3B9}">
      <dgm:prSet/>
      <dgm:spPr/>
      <dgm:t>
        <a:bodyPr/>
        <a:lstStyle/>
        <a:p>
          <a:endParaRPr lang="en-US"/>
        </a:p>
      </dgm:t>
    </dgm:pt>
    <dgm:pt modelId="{09ABDCAE-1C55-4E12-ACA8-DB9997BBD8D8}">
      <dgm:prSet phldrT="[Text]"/>
      <dgm:spPr/>
      <dgm:t>
        <a:bodyPr/>
        <a:lstStyle/>
        <a:p>
          <a:r>
            <a:rPr lang="en-US" dirty="0" smtClean="0"/>
            <a:t>EDA</a:t>
          </a:r>
          <a:endParaRPr lang="en-US" dirty="0"/>
        </a:p>
      </dgm:t>
    </dgm:pt>
    <dgm:pt modelId="{1AA8EB96-D976-4859-AF2D-601DAF5000E5}" type="parTrans" cxnId="{5CF0B418-FE7C-4F15-9B79-7C544A49230E}">
      <dgm:prSet/>
      <dgm:spPr/>
      <dgm:t>
        <a:bodyPr/>
        <a:lstStyle/>
        <a:p>
          <a:endParaRPr lang="en-US"/>
        </a:p>
      </dgm:t>
    </dgm:pt>
    <dgm:pt modelId="{E722993D-159F-49B3-BCB0-9A285708BB97}" type="sibTrans" cxnId="{5CF0B418-FE7C-4F15-9B79-7C544A49230E}">
      <dgm:prSet/>
      <dgm:spPr/>
      <dgm:t>
        <a:bodyPr/>
        <a:lstStyle/>
        <a:p>
          <a:endParaRPr lang="en-US"/>
        </a:p>
      </dgm:t>
    </dgm:pt>
    <dgm:pt modelId="{DFBBB898-B325-4C00-BF84-6B9B7EF2D429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E6CB5196-EA45-4917-9E9D-3400233F0A1F}" type="parTrans" cxnId="{980BA85A-CDFB-4E1B-8E17-63A256B838E2}">
      <dgm:prSet/>
      <dgm:spPr/>
      <dgm:t>
        <a:bodyPr/>
        <a:lstStyle/>
        <a:p>
          <a:endParaRPr lang="en-US"/>
        </a:p>
      </dgm:t>
    </dgm:pt>
    <dgm:pt modelId="{6C84EF3D-B036-4CFF-8F0D-701DE6FC3DB2}" type="sibTrans" cxnId="{980BA85A-CDFB-4E1B-8E17-63A256B838E2}">
      <dgm:prSet/>
      <dgm:spPr/>
      <dgm:t>
        <a:bodyPr/>
        <a:lstStyle/>
        <a:p>
          <a:endParaRPr lang="en-US"/>
        </a:p>
      </dgm:t>
    </dgm:pt>
    <dgm:pt modelId="{AF0C9ECC-93DE-410F-BF0C-B4A3BE713DA7}">
      <dgm:prSet phldrT="[Text]"/>
      <dgm:spPr/>
      <dgm:t>
        <a:bodyPr/>
        <a:lstStyle/>
        <a:p>
          <a:r>
            <a:rPr lang="en-US" dirty="0" smtClean="0"/>
            <a:t>Drawing conclusions</a:t>
          </a:r>
          <a:endParaRPr lang="en-US" dirty="0"/>
        </a:p>
      </dgm:t>
    </dgm:pt>
    <dgm:pt modelId="{97A23728-AD94-4CE6-B38F-502F3B2AD7DB}" type="parTrans" cxnId="{0678886D-0B42-4A9A-8D1D-740FE8365887}">
      <dgm:prSet/>
      <dgm:spPr/>
      <dgm:t>
        <a:bodyPr/>
        <a:lstStyle/>
        <a:p>
          <a:endParaRPr lang="en-US"/>
        </a:p>
      </dgm:t>
    </dgm:pt>
    <dgm:pt modelId="{4DF94245-C3C5-4389-907E-C7EB8C1A0825}" type="sibTrans" cxnId="{0678886D-0B42-4A9A-8D1D-740FE8365887}">
      <dgm:prSet/>
      <dgm:spPr/>
      <dgm:t>
        <a:bodyPr/>
        <a:lstStyle/>
        <a:p>
          <a:endParaRPr lang="en-US"/>
        </a:p>
      </dgm:t>
    </dgm:pt>
    <dgm:pt modelId="{69334BC9-5FD2-4F8C-B7C7-182031CE7945}" type="pres">
      <dgm:prSet presAssocID="{0EDFDDD4-F5C6-4433-9157-24EBA8C12B0A}" presName="Name0" presStyleCnt="0">
        <dgm:presLayoutVars>
          <dgm:dir/>
          <dgm:animLvl val="lvl"/>
          <dgm:resizeHandles val="exact"/>
        </dgm:presLayoutVars>
      </dgm:prSet>
      <dgm:spPr/>
    </dgm:pt>
    <dgm:pt modelId="{F9138D5D-6642-42BA-A38A-1ADB898D2FD5}" type="pres">
      <dgm:prSet presAssocID="{5FB9AF7E-B168-4686-A596-CABB5C182361}" presName="parTxOnly" presStyleLbl="node1" presStyleIdx="0" presStyleCnt="5" custScaleX="3504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585738-96EE-400F-B375-5125CB7CC06F}" type="pres">
      <dgm:prSet presAssocID="{E67F10D6-1792-42AF-A3C0-31D6E250412E}" presName="parTxOnlySpace" presStyleCnt="0"/>
      <dgm:spPr/>
    </dgm:pt>
    <dgm:pt modelId="{76FCA70F-0BA3-4C57-9E75-91F064D165EB}" type="pres">
      <dgm:prSet presAssocID="{6B4EAE59-BB43-4A9E-B899-1822F22E3E2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0F8CA-E3B4-4E83-AA9F-8AADC6B9FD6A}" type="pres">
      <dgm:prSet presAssocID="{2442FECF-4E24-46AB-AF74-A0F49A9E8E8C}" presName="parTxOnlySpace" presStyleCnt="0"/>
      <dgm:spPr/>
    </dgm:pt>
    <dgm:pt modelId="{970F9AC7-8241-4E56-9BF1-EB89F00B55CC}" type="pres">
      <dgm:prSet presAssocID="{09ABDCAE-1C55-4E12-ACA8-DB9997BBD8D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B0C446-E1C5-44DB-A8A5-E8C8114E49B0}" type="pres">
      <dgm:prSet presAssocID="{E722993D-159F-49B3-BCB0-9A285708BB97}" presName="parTxOnlySpace" presStyleCnt="0"/>
      <dgm:spPr/>
    </dgm:pt>
    <dgm:pt modelId="{8F3FB24A-7860-4779-ACE9-E88639D9C7F0}" type="pres">
      <dgm:prSet presAssocID="{DFBBB898-B325-4C00-BF84-6B9B7EF2D42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21E844-2461-4798-B47D-9A91366EBCC9}" type="pres">
      <dgm:prSet presAssocID="{6C84EF3D-B036-4CFF-8F0D-701DE6FC3DB2}" presName="parTxOnlySpace" presStyleCnt="0"/>
      <dgm:spPr/>
    </dgm:pt>
    <dgm:pt modelId="{32CEF661-2211-47D0-982D-6AC2B88AF9C2}" type="pres">
      <dgm:prSet presAssocID="{AF0C9ECC-93DE-410F-BF0C-B4A3BE713DA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FFE4A0-66D0-45C7-B5B4-7C15F9DEA7FF}" type="presOf" srcId="{DFBBB898-B325-4C00-BF84-6B9B7EF2D429}" destId="{8F3FB24A-7860-4779-ACE9-E88639D9C7F0}" srcOrd="0" destOrd="0" presId="urn:microsoft.com/office/officeart/2005/8/layout/chevron1"/>
    <dgm:cxn modelId="{3974EB40-2C53-45EC-AE98-C321F11FA3B9}" srcId="{0EDFDDD4-F5C6-4433-9157-24EBA8C12B0A}" destId="{6B4EAE59-BB43-4A9E-B899-1822F22E3E2D}" srcOrd="1" destOrd="0" parTransId="{6D42096C-0C84-4F7C-8161-71276D09E3D9}" sibTransId="{2442FECF-4E24-46AB-AF74-A0F49A9E8E8C}"/>
    <dgm:cxn modelId="{A8F482EF-1F57-48C1-8A8F-5E51C3812FD6}" type="presOf" srcId="{09ABDCAE-1C55-4E12-ACA8-DB9997BBD8D8}" destId="{970F9AC7-8241-4E56-9BF1-EB89F00B55CC}" srcOrd="0" destOrd="0" presId="urn:microsoft.com/office/officeart/2005/8/layout/chevron1"/>
    <dgm:cxn modelId="{FEBB60EE-927A-4E74-9A13-8B431E333BA8}" type="presOf" srcId="{0EDFDDD4-F5C6-4433-9157-24EBA8C12B0A}" destId="{69334BC9-5FD2-4F8C-B7C7-182031CE7945}" srcOrd="0" destOrd="0" presId="urn:microsoft.com/office/officeart/2005/8/layout/chevron1"/>
    <dgm:cxn modelId="{0C4FD358-6383-4681-ADDF-61F215AC1AAE}" type="presOf" srcId="{AF0C9ECC-93DE-410F-BF0C-B4A3BE713DA7}" destId="{32CEF661-2211-47D0-982D-6AC2B88AF9C2}" srcOrd="0" destOrd="0" presId="urn:microsoft.com/office/officeart/2005/8/layout/chevron1"/>
    <dgm:cxn modelId="{5CF0B418-FE7C-4F15-9B79-7C544A49230E}" srcId="{0EDFDDD4-F5C6-4433-9157-24EBA8C12B0A}" destId="{09ABDCAE-1C55-4E12-ACA8-DB9997BBD8D8}" srcOrd="2" destOrd="0" parTransId="{1AA8EB96-D976-4859-AF2D-601DAF5000E5}" sibTransId="{E722993D-159F-49B3-BCB0-9A285708BB97}"/>
    <dgm:cxn modelId="{0F1E64F0-E628-47DE-985D-B91202C6374D}" type="presOf" srcId="{6B4EAE59-BB43-4A9E-B899-1822F22E3E2D}" destId="{76FCA70F-0BA3-4C57-9E75-91F064D165EB}" srcOrd="0" destOrd="0" presId="urn:microsoft.com/office/officeart/2005/8/layout/chevron1"/>
    <dgm:cxn modelId="{980BA85A-CDFB-4E1B-8E17-63A256B838E2}" srcId="{0EDFDDD4-F5C6-4433-9157-24EBA8C12B0A}" destId="{DFBBB898-B325-4C00-BF84-6B9B7EF2D429}" srcOrd="3" destOrd="0" parTransId="{E6CB5196-EA45-4917-9E9D-3400233F0A1F}" sibTransId="{6C84EF3D-B036-4CFF-8F0D-701DE6FC3DB2}"/>
    <dgm:cxn modelId="{2A0B137D-672E-49C9-B0C0-E69DA658E392}" type="presOf" srcId="{5FB9AF7E-B168-4686-A596-CABB5C182361}" destId="{F9138D5D-6642-42BA-A38A-1ADB898D2FD5}" srcOrd="0" destOrd="0" presId="urn:microsoft.com/office/officeart/2005/8/layout/chevron1"/>
    <dgm:cxn modelId="{850BFA49-B174-4F4A-8B53-C5FA36CC1E71}" srcId="{0EDFDDD4-F5C6-4433-9157-24EBA8C12B0A}" destId="{5FB9AF7E-B168-4686-A596-CABB5C182361}" srcOrd="0" destOrd="0" parTransId="{81F4A80D-AFA9-4A78-B0FD-697B09B77674}" sibTransId="{E67F10D6-1792-42AF-A3C0-31D6E250412E}"/>
    <dgm:cxn modelId="{0678886D-0B42-4A9A-8D1D-740FE8365887}" srcId="{0EDFDDD4-F5C6-4433-9157-24EBA8C12B0A}" destId="{AF0C9ECC-93DE-410F-BF0C-B4A3BE713DA7}" srcOrd="4" destOrd="0" parTransId="{97A23728-AD94-4CE6-B38F-502F3B2AD7DB}" sibTransId="{4DF94245-C3C5-4389-907E-C7EB8C1A0825}"/>
    <dgm:cxn modelId="{4C13368A-D0BE-4957-9EC2-438B51185E76}" type="presParOf" srcId="{69334BC9-5FD2-4F8C-B7C7-182031CE7945}" destId="{F9138D5D-6642-42BA-A38A-1ADB898D2FD5}" srcOrd="0" destOrd="0" presId="urn:microsoft.com/office/officeart/2005/8/layout/chevron1"/>
    <dgm:cxn modelId="{84A6E077-5FCB-4E58-B027-E3519EF21861}" type="presParOf" srcId="{69334BC9-5FD2-4F8C-B7C7-182031CE7945}" destId="{74585738-96EE-400F-B375-5125CB7CC06F}" srcOrd="1" destOrd="0" presId="urn:microsoft.com/office/officeart/2005/8/layout/chevron1"/>
    <dgm:cxn modelId="{A684F461-B634-4468-9EF6-769B2BED9E76}" type="presParOf" srcId="{69334BC9-5FD2-4F8C-B7C7-182031CE7945}" destId="{76FCA70F-0BA3-4C57-9E75-91F064D165EB}" srcOrd="2" destOrd="0" presId="urn:microsoft.com/office/officeart/2005/8/layout/chevron1"/>
    <dgm:cxn modelId="{31DE5D51-481E-486F-A2A5-6DC3DBFADD81}" type="presParOf" srcId="{69334BC9-5FD2-4F8C-B7C7-182031CE7945}" destId="{E130F8CA-E3B4-4E83-AA9F-8AADC6B9FD6A}" srcOrd="3" destOrd="0" presId="urn:microsoft.com/office/officeart/2005/8/layout/chevron1"/>
    <dgm:cxn modelId="{BB817E49-520C-42AC-9C51-45965AB46F48}" type="presParOf" srcId="{69334BC9-5FD2-4F8C-B7C7-182031CE7945}" destId="{970F9AC7-8241-4E56-9BF1-EB89F00B55CC}" srcOrd="4" destOrd="0" presId="urn:microsoft.com/office/officeart/2005/8/layout/chevron1"/>
    <dgm:cxn modelId="{98462945-0532-4869-AFF5-70370694FC39}" type="presParOf" srcId="{69334BC9-5FD2-4F8C-B7C7-182031CE7945}" destId="{A7B0C446-E1C5-44DB-A8A5-E8C8114E49B0}" srcOrd="5" destOrd="0" presId="urn:microsoft.com/office/officeart/2005/8/layout/chevron1"/>
    <dgm:cxn modelId="{FE30E62B-E3B2-4E8D-9506-9FCF585C851F}" type="presParOf" srcId="{69334BC9-5FD2-4F8C-B7C7-182031CE7945}" destId="{8F3FB24A-7860-4779-ACE9-E88639D9C7F0}" srcOrd="6" destOrd="0" presId="urn:microsoft.com/office/officeart/2005/8/layout/chevron1"/>
    <dgm:cxn modelId="{97A78AD6-54E6-43BC-9C38-B502482EA0AD}" type="presParOf" srcId="{69334BC9-5FD2-4F8C-B7C7-182031CE7945}" destId="{9921E844-2461-4798-B47D-9A91366EBCC9}" srcOrd="7" destOrd="0" presId="urn:microsoft.com/office/officeart/2005/8/layout/chevron1"/>
    <dgm:cxn modelId="{163AAC40-0A5C-4F30-AC74-3FB6B42080A7}" type="presParOf" srcId="{69334BC9-5FD2-4F8C-B7C7-182031CE7945}" destId="{32CEF661-2211-47D0-982D-6AC2B88AF9C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8FB2-E209-43E2-8BA5-0F8F18C955D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2723-8A16-41D5-AE41-F451BF7E5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8FB2-E209-43E2-8BA5-0F8F18C955D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2723-8A16-41D5-AE41-F451BF7E5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5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8FB2-E209-43E2-8BA5-0F8F18C955D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2723-8A16-41D5-AE41-F451BF7E5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8FB2-E209-43E2-8BA5-0F8F18C955D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2723-8A16-41D5-AE41-F451BF7E5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9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8FB2-E209-43E2-8BA5-0F8F18C955D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2723-8A16-41D5-AE41-F451BF7E5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8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8FB2-E209-43E2-8BA5-0F8F18C955D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2723-8A16-41D5-AE41-F451BF7E5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6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8FB2-E209-43E2-8BA5-0F8F18C955D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2723-8A16-41D5-AE41-F451BF7E5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4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8FB2-E209-43E2-8BA5-0F8F18C955D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2723-8A16-41D5-AE41-F451BF7E5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6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8FB2-E209-43E2-8BA5-0F8F18C955D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2723-8A16-41D5-AE41-F451BF7E5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8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8FB2-E209-43E2-8BA5-0F8F18C955D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2723-8A16-41D5-AE41-F451BF7E5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6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8FB2-E209-43E2-8BA5-0F8F18C955D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2723-8A16-41D5-AE41-F451BF7E5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0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28FB2-E209-43E2-8BA5-0F8F18C955D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62723-8A16-41D5-AE41-F451BF7E5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s://cutewallpaper.org/21/twitter-icon-no-background/Logo-Twitter-Transparent-Background-47458-Free-Icons-and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669" y="5000139"/>
            <a:ext cx="190500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75658" y="783771"/>
            <a:ext cx="10156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Predicting the popularity of the tweet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5699" y="5000139"/>
            <a:ext cx="2039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Yarin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tzhak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Agam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Noam Borger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31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s://cutewallpaper.org/21/twitter-icon-no-background/Logo-Twitter-Transparent-Background-47458-Free-Icons-and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314949"/>
            <a:ext cx="190500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11151" y="447869"/>
            <a:ext cx="63209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The idea of the project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0261" y="1894115"/>
            <a:ext cx="6423297" cy="1122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Can we predict how popular a tweet will be based on the content?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What can affect on the popularity of the post other then the text?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02326732"/>
              </p:ext>
            </p:extLst>
          </p:nvPr>
        </p:nvGraphicFramePr>
        <p:xfrm>
          <a:off x="744374" y="635690"/>
          <a:ext cx="10160001" cy="6595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607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s://cutewallpaper.org/21/twitter-icon-no-background/Logo-Twitter-Transparent-Background-47458-Free-Icons-and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314949"/>
            <a:ext cx="190500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12297" y="456106"/>
            <a:ext cx="6252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Creating the database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4715" y="2404861"/>
            <a:ext cx="108752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We used twitter API to scrape a user’s tweets.</a:t>
            </a:r>
            <a:endParaRPr lang="he-IL" dirty="0" smtClean="0"/>
          </a:p>
          <a:p>
            <a:pPr>
              <a:lnSpc>
                <a:spcPct val="200000"/>
              </a:lnSpc>
            </a:pPr>
            <a:r>
              <a:rPr lang="en-US" dirty="0" err="1" smtClean="0"/>
              <a:t>Twython</a:t>
            </a:r>
            <a:r>
              <a:rPr lang="en-US" dirty="0" smtClean="0"/>
              <a:t> library </a:t>
            </a:r>
            <a:r>
              <a:rPr lang="en-US" dirty="0" smtClean="0"/>
              <a:t>allows us to use Twitter API calls to collect the user’s tweets</a:t>
            </a:r>
            <a:r>
              <a:rPr lang="en-US" dirty="0" smtClean="0"/>
              <a:t>. </a:t>
            </a:r>
          </a:p>
          <a:p>
            <a:pPr>
              <a:lnSpc>
                <a:spcPct val="200000"/>
              </a:lnSpc>
            </a:pPr>
            <a:r>
              <a:rPr lang="en-US" dirty="0"/>
              <a:t>The function </a:t>
            </a:r>
            <a:r>
              <a:rPr lang="en-US" dirty="0" err="1" smtClean="0"/>
              <a:t>get_user_timeline</a:t>
            </a:r>
            <a:r>
              <a:rPr lang="en-US" dirty="0" smtClean="0"/>
              <a:t>() returns a list of dictionaries. Using pickle library we saved the data in a binary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1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s://cutewallpaper.org/21/twitter-icon-no-background/Logo-Twitter-Transparent-Background-47458-Free-Icons-and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314949"/>
            <a:ext cx="190500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12297" y="456106"/>
            <a:ext cx="36312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utoShape 4" descr="data:image/png;base64,iVBORw0KGgoAAAANSUhEUgAAA5EAAAE9CAYAAACSk+YDAAAABHNCSVQICAgIfAhkiAAAAAlwSFlzAAALEgAACxIB0t1+/AAAADh0RVh0U29mdHdhcmUAbWF0cGxvdGxpYiB2ZXJzaW9uMy4yLjIsIGh0dHA6Ly9tYXRwbG90bGliLm9yZy+WH4yJAAAgAElEQVR4nOy9ebgdRbX3/11JEJEhhBAGk0C4gjL+DBJCFOUiYEBRGQQNXCX3FQ1GBBRffeXei0xyBfQCRgUNgwT0AmEMIFMMKCgYCBCGJIQcCEMgJIGTiUCmk/r90d2cPvv0UN1d3VXd+/t5nvPsfWrXsLq6urpWrVVVopQCIYQQQgghhBCiQx/bAhBCCCGEEEIIqQ9UIgkhhBBCCCGEaEMlkhBCCCGEEEKINlQiCSGEEEIIIYRoQyWSEEIIIYQQQog2VCIJIYQQQgghhGjTz7YAptl6663VsGHDbItBCCGEEEIIIVZ44okn3lJKDSor/8YpkcOGDcOMGTNsi0EIIYQQQgghVhCRV8rMn+6shBBCCCGEEEK0oRJJCCGEEEIIIUQbKpGEEEIIIYQQQrShEkkIIYQQQgghRBsqkYQQQgghhBBCtKESSQghhBBCCCFEGyqRhBBCCCGEEEK00VYiRaSviDwlInf5/28lIlNFZJ7/OSAU9wwR6RCRuSJyaCh8HxF51v9tgoiIH76xiNzoh08XkWGhNGP9MuaJyFgTF00IIYQQQgghJB9ZLJGnAZgT+v8nAKYppXYBMM3/HyKyO4AxAPYAcBiAy0Skr5/mcgDjAOzi/x3mh58IYKlSamcAlwC40M9rKwBnAdgPwEgAZ4WVVUIIIYQQQggh1aKlRIrIEACHA7gyFHwEgEn+90kAjgyF36CUWqOUmg+gA8BIEdkewBZKqUeVUgrAtS1pgrxuBnCwb6U8FMBUpVSnUmopgKnoVjwJKY2nnwbefNO2FIQQQgghhLiHriXyUgA/BrAhFLatUmohAPif2/jhgwG8Foq3wA8b7H9vDe+RRim1HsByAAMT8iKkVIYPBz76UdtSEEIIIYQQ4h6pSqSIfBHAYqXUE5p5SkSYSgjPmyYs4zgRmSEiM5YsWaIpJiHJrFxpWwJCCCGEEELcQ8cSuT+AL4vIywBuAHCQiPwRwCLfRRX+52I//gIAQ0PphwB4ww8fEhHeI42I9APQH0BnQl49UEpNVEqNUEqNGDRokMYlEUIIIYQQUgwR4D/+w7YUhFRPqhKplDpDKTVEKTUM3oY5Dyilvg7gDgDBbqljAUzxv98BYIy/4+pO8DbQecx3eV0pIqP89Y4ntKQJ8jrGL0MBuA/AaBEZ4G+oM9oPI4QQQgghxDo//7ltCQipnn4F0l4AYLKInAjgVQDHAoBSapaITAYwG8B6ACcrpbr8NOMBXANgEwD3+H8AcBWA60SkA54FcoyfV6eInAfgcT/euUqpzgIyE0IIIYQQQggpgHgGv+YwYsQINWPGDNtiEJ+uLuDMM4HTTwe23tq2NPqIvxq3YY8HIYQQQgzC8QJxFRF5Qik1oqz8s5wTSUhm7r3Xc/M4+WTbkhBCCCGEmIOKI2lnqESSUlm/3vtcvdquHIQQQgghhBAzUIkkhBBCCCGEEKINlUhCCCGEEEIIIdpQiSSEEEIIISQjXBNJ2hkqkYQQQgghhBBCtKESSUqFs3SEEEII0eGJJ4Ann7QtBSFEh362BSCEEEIIIWSEf6IdJ6AJcR9aIkmpBIfwEkIIIYQ0CSq7pJ2hEllTnn3WU9Aefti2JOVz9NHA8cfbloIQQgghhBACUImsLX/5i/d566125UjDxCzdbbcB119fPB9CCCGEEEJIcbgmkjiLUsBDD9mWghBCCCGEEBKGlkhSKkXWRN50E3DggcZEIYQQQggxBtdEknaGSiQplSId7EsvmZODEEIIIYQQYgYqkaQSuEsrIYQQQgghzYBKJKkEunwQQgghpElwbEPaGSqRpFRogSSkOdxzD/Cd79iWghBCCCG2oRJJSqXILB1n+Ahxiy98Afj9721LQQghhBDbUIkklZDHIum6ErluHdDVZVsKQggh7ca77wKrV9uWghDSzlCJrDmuK1oBdZEzCx/4APDJT9qWghBSNt/+NjBypG0pCOlm002Bj3zEthR2eecd4Ac/AN57z54MTRzbEKJLP9sCEFJnHn/ctgSEkLK58krbEhDSmzfesC2BXS66CLj0UmD77YEf/9i2NIS0H7RE1py6bFxTlTvrxIlAR0f2dIQQQgipD+vWeZ9cVkKIHVKVSBH5oIg8JiJPi8gsETnHDz9bRF4XkZn+3xdCac4QkQ4RmSsih4bC9xGRZ/3fJoh4qoWIbCwiN/rh00VkWCjNWBGZ5/+NNXnxpDqqcPno6gJOOokupoQQQgghhJSJjiVyDYCDlFIfBzAcwGEiMsr/7RKl1HD/724AEJHdAYwBsAeAwwBcJiJ9/fiXAxgHYBf/7zA//EQAS5VSOwO4BMCFfl5bATgLwH4ARgI4S0QGFLngpuG6P74NS2lnZ/VlkuwsWAA8/bRtKQjgrS0SAf73f21LQggh9cH1MRghZZKqRCqPd/x/N/L/kh6bIwDcoJRao5SaD6ADwEgR2R7AFkqpR5VSCsC1AI4MpZnkf78ZwMG+lfJQAFOVUp1KqaUApqJb8SQ1wEYHy069HgwdCgwfblsKAgCvvOJ9nn++XTkIIYQQUg+01kSKSF8RmQlgMTylbrr/0/dE5BkRuTpkIRwM4LVQ8gV+2GD/e2t4jzRKqfUAlgMYmJAX8eGaSEIIIYQQQkiVaCmRSqkupdRwAEPgWRX3hOea+hF4Lq4LAfyPHz1KXVAJ4XnTvI+IjBORGSIyY8mSJYnX0jTyKFodHcDNN5uXJYkqFcI8CutttwF/+5t5WQghhBBCCGkamXZnVUotA/BXAIcppRb5yuUGAFfAW7MIeNbCoaFkQwC84YcPiQjvkUZE+gHoD6AzIa9WuSYqpUYopUYMGjQoyyW1JbvvDhx7rG0pyiOPwnr00cCBBxoXhRBCCCENhR5TpJ3R2Z11kIhs6X/fBMAhAJ731zgGHAXgOf/7HQDG+Duu7gRvA53HlFILAawUkVH+escTAEwJpQl2Xj0GwAP+usn7AIwWkQG+u+xoP4z46Frdpk0D7rnH+x5si10ldGclhBBCCCGkGfTTiLM9gEn+Dqt9AExWSt0lIteJyHB47qUvAzgJAJRSs0RkMoDZANYDOFkpFZziMx7ANQA2AXCP/wcAVwG4TkQ64Fkgx/h5dYrIeQCCI93PVUpx780QuorWIYdki19HmnxthBBCCCGEuEKqEqmUegbA3hHh30hIcz6AXvv8KaVmANgzInw1gEgHS6XU1QCuTpOz3ajLhjqEEEIIIYSQZpFpTSRxh3awurXDNRJCSB7WrweWLbMtBSHtDccppJ2hEllzaJHshp05IaRd+M53gAEDPGWSEEIIqRoqkTWHihMhhLQf113nfXZ1JcezTWcncP31tqUghJD8XH018NRTtqVwDyqRNaUdLJA2FORbbqm+TEIIaSpjxgDHHw+89JJtSQghJB8nngh84hO2pXAPKpE1pVXBWrXKUyx/9Ss78jSFY44BHn7YthSEENIMXnvN+1yzxq4chJQBvcFIO0Ml0iE2bMifdvFi7/PSS83IUkdMdebcrKK9uf9+YMEC21IQQgghhLgLlUhHePppoG9f4O679eJX4c46YQIwd2755cTBGT5ig0MPBfbudagRIYQQQggJoBLpCI884n3eeade/LIVrHXrgNNOAz75yXLLIcRF3nrLtgSEEFc47zzgySdtS0EIIW5BJdIxXLO+rVxpr+ysdeFa3RFCCPF49VVzef3hD543zqJF5vJM4qc/BfbZp5qySL3guIO0M1QiHSGre2rZ7qzsGAkhhJjisMPM5XXlld5nR4e5PAkhhGSDSiQhhBBCCCGEEG2oRDqGrgWwbEuhC+dQTpiQLx2tqIQQQgghZtl1V+CLX7QtBXGFfrYFaFfmzwc22wwYNMj73wWlLYwLiljWozZckJkQQggh7UG7jTvmzrW7az9xCyqRlviXfwE22ghYuzZf+jil07UOzTV5CCGEEEIIIcWgO6tF1q3rHeaKOyshhBB34TuAEEKITahEOoIpd1bTbrFF86vSTZeDKkJIu8F+jxB78Pkj7QyVyJpSlTtr0fzYwRJCiHlcW0dPCCGkvaAS6RiuKF2m5eCAhxBCzOHKu6LpsJ4JISQaKpGO0FR31gC+iAkhxDzsWwkhhNiASmTDcM2dlWsiCSHEPPTuIMQ+HHeQdoZKpGO40iGZksOV6yGEkCayYgXw/PO2pWgufIcRQkg0VCIdIe+scusLzlV31qbNmvfta1sCQggBDjkE2G0321IQQghpN1KVSBH5oIg8JiJPi8gsETnHD99KRKaKyDz/c0AozRki0iEic0Xk0FD4PiLyrP/bBBFPtRCRjUXkRj98uogMC6UZ65cxT0TGmrz4JuKqBbGK2dwqZ4w3bKiuLEIIieO552xLQAghpB3RsUSuAXCQUurjAIYDOExERgH4CYBpSqldAEzz/4eI7A5gDIA9ABwG4DIRCew2lwMYB2AX/+8wP/xEAEuVUjsDuATAhX5eWwE4C8B+AEYCOCusrJLmWfgIIYQQV6A7K0mC7YO0M6lKpPJ4x/93I/9PATgCwCQ/fBKAI/3vRwC4QSm1Rik1H0AHgJEisj2ALZRSjyqlFIBrW9IEed0M4GDfSnkogKlKqU6l1FIAU9GteDaSOm1kkwVX5SKEkDrCwSshhBCbaK2JFJG+IjITwGJ4St10ANsqpRYCgP+5jR99MIDXQskX+GGD/e+t4T3SKKXWA1gOYGBCXo3DtaM06ujOSgghhBBCms8ttwAPP2xbivamn04kpVQXgOEisiWA20Rkz4ToUeqQSgjPm6a7QJFx8NxkscMOOySI1lxctfTxiA9CCDGPq31+0+B7hRA3OeYY75PPqD0y7c6qlFoG4K/wXEoX+S6q8D8X+9EWABgaSjYEwBt++JCI8B5pRKQfgP4AOhPyapVrolJqhFJqxKBBg7JcknPkfRiCdE23aBJCCGHfSogL8Dkk7YzO7qyDfAskRGQTAIcAeB7AHQCC3VLHApjif78DwBh/x9Wd4G2g85jv8rpSREb56x1PaEkT5HUMgAf8dZP3ARgtIgP8DXVG+2GNw9QRH6Y7NB7xQcLMmuXdy3/8w7YkxCYcOBFCivLaa8Dy5balIITkRceddXsAk/wdVvsAmKyUuktEHgUwWUROBPAqgGMBQCk1S0QmA5gNYD2Ak313WAAYD+AaAJsAuMf/A4CrAFwnIh3wLJBj/Lw6ReQ8AI/78c5VSnUWueCmUpaSVieLJAe25XP//d7nTTcB++9vVxZC2hlOzFUD3yvlscMOwI47Ai+/bFsSQkgeUpVIpdQzAPaOCH8bwMExac4HcH5E+AwAvdZTKqVWw1dCI367GsDVaXI2hawvrGAg4ao7K2kWre2NEEIIycsrr9iWIJmvfQ0YPBi4+GLbkhDiHpnWRBL3oDsrqRLeRwJwEoEQ0h5Mngxcckn87+wLSTtDJbIhuO7OSpoF2wUhpErWrwe6utLjmYZ9HSGEREMl0hHyugmW5V7oen62ymh36M5KCLHBRhsBe+xhWwpCCCEBVCIdwYaboI4iQPdFEobtgRA3aMJEzrRpwIwZ+vHnzi1PFkIIIdnQ2Z2VOIzpDXVa8zUFlY9m0YQBLMkP7z8xwSGHeJ9sT6SusO2SdoaWSMfI2yGxI2MdVAHdWQlxA07MVQP7OkIIiYZKpCPkHRAUGUjw5Uiy0vSBK58JUhfYVgkhTWTWLODuu21LQXSgEmmZ557TizdtGvDee73D6+LOSpoF2wchhBBCTLPnnsDhh9uWguhAJdIye+3V8/+owfns2d7akVNO6Q5rVRqbNqhv2vU0BbqzEoD33wWa7hXgCmzrJAm2D9LOUIl0hKQBwdKl3uecOd1hJjqupDxMdYxVdrDszMun6QNXtiFSF9hWCSGE2IRKZI1IGjSUNbhvutJA8sEBLCEEAJ56Cnj8cdtSEEIIqRoqkTWlKuWuqLKQV846KSn//u+2JagOurMSgPffBVyZ4PvEJ4CRI21LUR5s6yQJtg/SzlCJdAxda2Nd3FmrxJbMkybZKZeYp47tnhBCCCGkaqhEOoKNIz5cyJ8Q11EKuOgi4LXXbEtCSDetEx6cACGEEFIlVCJrTtkDBw5MSJh2dGedPx/4f/8P+PKXbUtCCKmadurrCCEkC1QiHUPXxTTOQvjKK/rulS67s+Yp37bM7UDTLdNRbairy/t8551qZXEZPmv2afqzSEgdYF9I2hkqkY6QdUCQ1HGZ3Oil6ECFHWwz4X0lxC50ZyWEEGITKpE1osqZZw5ISBTt6M5KCGlf2NeRdmHNGmD9ettSkDpBJdIxirqzmirLFO1wxEc70XQXOrY7PVhP9mn6s0gIqZYPfhD45CdtS0HqBJXImsJBXG9YJ9XBum4WvJ/1g+6shNinDs/d4sXepNODD6bHnTGjfHlIc6ASSSIx1THWoYNtpd1m+JXSv090ZyWEtBOm+7o//Qn47/82mychSTz6qPd56aV25SDNg0qkI2QdnDdd0bGppLSbgtSnD/Ctb+nFZbtrJk2/r+2Aq22XbasnX/868J//aVsKc7z0EnDffbalIITYIFWJFJGhIvKgiMwRkVkicpoffraIvC4iM/2/L4TSnCEiHSIyV0QODYXvIyLP+r9NEPFeLyKysYjc6IdPF5FhoTRjRWSe/zfW5MW7hM6L1vTLOG7QsX498PbbZsrgZkD14Oqrs8VnXbc3vP/2qYtyxrbSbHbeGTjsMNtSkCT4DJKy0LFErgfwQ6XUbgBGAThZRHb3f7tEKTXc/7sbAPzfxgDYA8BhAC4Tkb5+/MsBjAOwi/8XdD0nAliqlNoZwCUALvTz2grAWQD2AzASwFkiMqDIBdeZcEdQZqcwfjyw665m8qpj51WXwZkN6M5KmsS77wIrVtiWIh98BquB9ZxMu9dPna6fYxtimlQlUim1UCn1pP99JYA5AAYnJDkCwA1KqTVKqfkAOgCMFJHtAWyhlHpUKaUAXAvgyFCaSf73mwEc7FspDwUwVSnVqZRaCmAquhXPRpK3QzLZkd1wg7m8Akyeg1k2dXopVE3TX0K89+3F0KFA//62pTAD2275TJ9uWwJCssO+gZRFpjWRvpvp3gCCrvR7IvKMiFwdshAOBvBaKNkCP2yw/701vEcapdR6AMsBDEzIq1WucSIyQ0RmLFmyJMslOUPWwXldjvjIWtbq1cAJJwCvv16uPC5x5ZXAsGG2pcgGX0rtTVPuf2enbQny0/QJHRe5/37bEhBCiDtoK5EishmAWwB8Xym1Ap5r6kcADAewEMD/BFEjkquE8LxpugOUmqiUGqGUGjFo0KDE66gjNgcLRcvOmn7KFOC664DTT89elqmBbdX1/e1vA6+8Um2ZeWnHgWtTFKYk2uEamwbvWTWwngkhJBotJVJENoKnQP5JKXUrACilFimlupRSGwBcAW/NIuBZC4eGkg8B8IYfPiQivEcaEekHoD+AzoS8GsXy5cA993jfo15YdXbtzJrehRe2CzK4DuuIELcw+UwuXmwurybRjpNoJJk6vQvZfolpdHZnFQBXAZijlLo4FL59KNpRAJ7zv98BYIy/4+pO8DbQeUwptRDAShEZ5ed5AoApoTTBzqvHAHjAXzd5H4DRIjLAd5cd7Yc1ijFjPOtbEfJ0ZFV2fnVaE0niafrGOlHX1Q4v3na4xqZR1j178EFg222B224rJ39CSLU09X1N7KNjidwfwDcAHNRynMdF/nEdzwD4LIAfAIBSahaAyQBmA7gXwMlKqS4/r/EAroS32c6LAHz7G64CMFBEOgCcDuAnfl6dAM4D8Lj/d64f1iheeCH59zq7swZU0YmVUcZRR5nPs85Q2SAAByUuUNY9mDHD+3zkkXLyJ4TYge9vYpp+aRGUUn9H9NrEuxPSnA/g/IjwGQD2jAhfDeDYmLyuBpDxFDtC8hMenN1+uz05XIZKBCFuwWeyHFivpO6wDZOyyLQ7KymfKo/4cNmdlbhJO7qzNvVaCamCJvX9LlzLr34FbLONbSlIAN8PpJ2hElkDmtBJ6V5DFdc6Z443GPjnP6N/d2Gg4CqsGwI0o08iyZi6x2wrZvn+94GanmRGCGkYVCJJY9AdrAQ74U6eXCwf09RpsFUnWYuwaBHw9tu2pSAknXZ5JquG9UqaAieBiWlS10SS8gm/pPLuDkl3Vn02bPA+42TioCGednNn3W47O3IQ0hTK6Pub2v+QfLA9kDJh+4qHlsiGsn49G34cQb30caz11+F+uTQZQEg7U5dnsQ79GiF5qUP7roOMpJ44NowmpthoI+DKK21L0U0VayJ10waWyDglsi6DM5vwpdTe8P7bp/UemL4nLveDVcoWrleX66RumGyvvC+E2IFKpGNk7ViD+FHpbrghX1lNHyDSnTU/7ebO2i6063WTeNgmSJmwfZG6wLYaD5VIB0ibRZs5sxo5ysSlmcI0d1ZurBOPS/eRENc49VRgr72qKYvPIiH2qcN7O4B9BjENlcgacPLJ8b8ldQp5OzebHU0VHXKaJfK883r+v24dcOGFwJo15cpVJ+r04iTm4f2P5te/Bp57rpqyynZnNYWrculCd9ZyqHu7qBOsa1IWVCIdw6Q7q+myqqTM60lbE/nkkz3/v/xy4Cc/AX75y+wyZcHl+xFAd9Zm0q7XTQixA/uc6uEkSD7YVuOhEukAbKDVkqZEtrJqlff5zjvlyFMn+BIirbz6KvDTn7Ifsw3rP5q77waeftq2FKRM2PYJsQOVyJrDM7iy4+oRH3Wi6W2E6PPVr3ou4M8+a1sS4iLhvuLFF6sv//DDgeHD86enO2s5NOUd0pTrICQPHEY7hskOSSngiiuA994zl2dVVOHO6tqAoA4vI7qzNpO8bvRAd//SrnVH9NltN9sSEFfgER/VoVPX7L9JHvrZFoAUI2lN5F//6v3FWQii0qxe3e2+CVTfOQcylVkuLZH54cuaxFHGIGT2bKCzE/j0p83n3TRM1X+Zz/i6deXlTeoFlZbqKWMjxnaAdRMPlcgakbchL1miH3fs2Hxl1ImsayKrok4dVZ1kJfVljz28T7a33tRlQqfu967u8hOi04aDcREhWXBsGE2yvrBMDyQefNBsfnkp88XtqjtrHcjqzjpnTk/LtutwwKhHVD3xeaoWttXqYRs3R1PaL6+DtDNUImtE1AvM9BEfrnQkeV7WurK76s7qSt0nkfW+7L478LGPlSMLMYeJtleH9lsmDzxgt/x2r39SL9he3YL3Ix7WTTyODaOJbdrhYaElspu89ztLutdfz1cGIXXi4INtS+AmdX+n1F3+doD3SI+kMQ/dWUkeqETWHNOKUFJnfO+9wFNPmS0vS/mmyzBtibzlFuDKK83m6RrcnZXEwUkZ0nTYxs3BvrY6uDsrKQturOMYSQ9ykvtpmUdiBHz+8/nLqoKyjvjQreNjjvE+v/UtvXzjynEZDqKaSZEjPvLmQczC+id1oilHfNTpubNhiVy3DlizBthss3Lyr4I63eOqoSWyppTVabbDw+LqmkgbVOHOSpoNJxZIk2FfVw6s1+rJaqQwwec/D2y+eTl5E/ukDqNFZKiIPCgic0Rkloic5odvJSJTRWSe/zkglOYMEekQkbkicmgofB8Redb/bYKIN/wQkY1F5EY/fLqIDAulGeuXMU9E2uAAinjCg7WyHnhXOnaXdmcN4pU9WHal7pOgOytphXVGkmhS++CECWkqZVkip00rJ1/iBjq2mPUAfqiU2g3AKAAni8juAH4CYJpSahcA0/z/4f82BsAeAA4DcJmI9PXzuhzAOAC7+H+H+eEnAliqlNoZwCUALvTz2grAWQD2AzASwFlhZbWJZJ0pKjKod9Elrc5rIutIGUfKiLTHeaPtjO1+gvSG94TUCbbX6kl6f/N+kDykDqOVUguVUk/631cCmANgMIAjAEzyo00CcKT//QgANyil1iil5gPoADBSRLYHsIVS6lGllAJwbUuaIK+bARzsWykPBTBVKdWplFoKYCq6FU8C8w++6/mZKCuYcaMSmZ+0ur722mrkIGYo8py2s3XmvPOAuXNtS0HKhIPrcmhKvdbhOnRk5O6s8dThHtsi0zDadzPdG8B0ANsqpRYCnqIJYBs/2mAAr4WSLfDDBvvfW8N7pFFKrQewHMDAhLzaHq6JzI+rR3zUoe6b7s5KstOubaGzE/jpT4HPfta2JG7Tru2DVAfbmB60RBLTaCuRIrIZgFsAfF8ptSIpakSYSgjPmyYs2zgRmSEiM5YsWZIgmvvoPsit8ZLSxXUcVbizuqaoAbREhjGxK2eTaPr1kW6eeaZY+qCtrF5dXBYT1NmLhLQfbF9uwftB8qA1jBaRjeApkH9SSt3qBy/yXVThfy72wxcAGBpKPgTAG374kIjwHmlEpB+A/gA6E/LqgVJqolJqhFJqxKBBg3QuiWhSVAls7ZgOPxw44IBieeqWFYerSmSdOvE6yUrSKTKZ4OJEkQ4f/7htCQhpX5pyxEdToDtrPBzvxKOzO6sAuArAHKXUxaGf7gAQbJ8xFsCUUPgYf8fVneBtoPOY7/K6UkRG+Xme0JImyOsYAA/46ybvAzBaRAb4G+qM9sMay9y5wK9+lR6vKndWUw9PIO/ddwMPP6xffhlwY51ueMQHIcXgADaZ1r5izhw7cuSlCRMmLtKUd0gdrkNHxjpcB3EPnWH0/gC+AeAgEZnp/30BwAUAPici8wB8zv8fSqlZACYDmA3gXgAnK6W6/LzGA7gS3mY7LwK4xw+/CsBAEekAcDr8nV6VUp0AzgPwuP93rh/WWObOBb7/fWD9+uR4Jh74Kndndclt0tU1kXWg6S+aJl/fl74EXHaZbSlIWdSl7e6+O7B2rW0pCGk/ksY8tESSPPRLi6CU+jui1yYCwMExac4HcH5E+AwAe0aErwZwbExeVwO4Ok3OOpN0dEeRPEzIUlTRclFRc9USWZdBIFAvWYnHXXd5f9/9LvD668CBBwJ/+Quw4462JYRkBnIAACAASURBVCPtRldXehxijrffBgYOtC1FT/gOqQ5aIovBuonHsWE00aUuu7PmtUDmub6sayJdVHBNs2YNsGhR/O90Z21PrrkG6OgAJk70/nfJU4Dkg/ekHOruzjp5MrD11sA//2lbkp6wvboFLZEkD1QiHcVWB1tWubYsq0l5t4Ml8phjgO22M5df01/8Tb8+QqqGz5RdHnzQ+3zqKbtylInNNtaU9k3vAJIHx4bRRBcTG+C4vCayTNrJ6nLXXcm/1/nams6LLwLPP29bCtJElAJeey36tzpa20j94LunepKe7bR9ONoZttV4qEQ6QNSD3TRLZBU88US2+GUNlmbMAKZPLyfvJlLnNlcmO+8M7LZbNWW108RKU8lyTyZOBHbYweuriuTTDtTdndVVeMRHdejUNZVIkgcqkY6S9tDXZU1kQBWd/Fe+ohcv6zVmlX3ffYFRo7KlAeoxeKuDjIC3vuPNN7Onq8v1uQjrrj787W/e5wsvlF8W2wWJgu2iemiJJKahEllTynJnLQsXXxicvaxm7akNzjkH2H57YMECezIQ4irttLkYqQYX3/FVUIfr1pGx6Wsi584F7rzTthTNI/WID1I+Za9NzDJQMN0hurShjuvU4drLkFEp84PZu+/2PhcuBIYMMZt3EzFxX6mQ2CXLPXR1czEXqUO/XEdYr27RdEvkrrt6n64bXOoGlcia8tJL5eRr+4gPUi1NtUTmpY4y26DKTbnqSBkTIyZJskSalrtJ7cLle9rKunXAr38NrF1bTXlZ23yT2oXr6NyXpiuRpByoRDpKWgc7YUK2+HFlrFoFfOhD3Z1MnddEkupwbQBw223Apz8NDBpkWxJC3FcibVsii/YfrvU/LjJhAvB//69tKaqBR3wkw411SFnQmcVRquiYFi0CNtsMuOii+HJNDYR0r6cOHXJZ1OHa87jMmcwzimXLgKOPBg4/vFg+pBguK01VY+NZzlKmzprIiy8G3nuvmExx1KGvC6iTrGFWrKi2PO7w7D46G+v0o2mpF2yr8VCJbGOCTUcmT46Pw6NGmk0T6nndOu9z/vzieTWhPvJgYgDYrnUXRV3qIk3xv/TSauTICics6g+P+KiOLJbIvn3LlYU0CyqRjlLFrF6VAx128unUZeCpS9Ouh0TDZ7s3rrf9QL60e2diPR0nHEgUbANuEezOSiWSZIFKpKO40sFygNgM4tqTCy5IrrT1dsJknZvK68wz7Vm+PvxhYN48c/k1wZ21DlRRz+Ey6l5fZdKu/XhTrpvurPE05R6XAZVI0nawQyiOTh3WsZ7rKLMJXLjun/0M+MEP7JS9cCHw+99nS5NUZy7UZxJ131iH1B+2gerRWRNJSyTJApVIR8nqAuS6O+uttzZX8TAFj9sgUfz4x7Yl6E0TrTMmB0+Bpc9VqrREsu9pD1zwaiHRZFkTSUskyQKVSFJZZ/7CC9WUY5omvOxsuLNyR14z/OIXtiVIpin3L+vgyTVLZJ5ns+6WyLq5s/7wh8XSk2ia0geVDS2RxDRUIh0lqlOs+4x/ltn5Kl4KrtUnX4T24T1oX0wOnky3o+22A8aONZefriWSz4NZLr64urKqvnftaolsynVQiYynKfe4DKhEOkpco331VWDWLLNluKRMuSiTS7LkxZQlMks6drz1ocgAMHg+kvL4+9+B3/0uu1xVktUqV6UlctEi4NprzeVXpSWSu7OSKHjEh1sEE0u2vBNIPWFzqRk77gjsuWfv8CIdcru+0F27btfkiYK7szaDMgZdSffxM58Bxo83X6ZJXLZEmi5Td7LO9cF53dxZq8R1WfPeu64uz6L77rtm5WkyWSZ9XW83xC24hNZRdGdvmzoAb+p12cL1Qa0r1FFmYoasSqRrayKzYFs+2+XXgYsv9iaMR4+2LYkeVd3TG2/01pa+8Qaw0UbVlNkUkhREPpPxsG7ioRLZBticWcr78GWRefHifIdis2NgHRAPE+2g7m2p7pbILNB1zX2CTXhcb0t5yXtdq1Z5n8uXA1tvbU6evNTh/tASScqCSqSj6G6so7Meqelsu61tCcxQhyM+6M5KgGZ6RZi0RNo44qMMd9ayJhdc7o9slNEE2nVjnaZAJZLkIXUeUkSuFpHFIvJcKOxsEXldRGb6f18I/XaGiHSIyFwROTQUvo+IPOv/NkHEa6oisrGI3OiHTxeRYaE0Y0Vknv9ncG8693FlkFa0QwmnL+N4iDzw5dUN67kndZSZmKGdLJG2j/hwhUcfBX76U/34HGC7ievPWx1gHcbDuolH5xVyDYDDIsIvUUoN9//uBgAR2R3AGAB7+GkuE5Hg1Xw5gHEAdvH/gjxPBLBUKbUzgEsAXOjntRWAswDsB2AkgLNEZEDmK2w4ZTdu17cJr0tZOtRJoXOt7oh96t4m6r4mMkuZukd8lKU0udJWPvUp4LzzbEtRDq6/u11pA+2EzprIdpkoeeQRYMoU21LUn1QlUin1EIBOzfyOAHCDUmqNUmo+gA4AI0VkewBbKKUeVUopANcCODKUZpL//WYAB/tWykMBTFVKdSqllgKYimhltpFU0SFX3Yln6Zyi4s6fb06WgDVrgCVLzOfbVMqwJnMwYR8T/U3d72NeS2Qd68L2ER91yLsuvPce8NnPAk8/bVuSbBS9d67smtuUNtiU69Bl//2BI49Mj0eSKfIK+Z6IPOO7uwYWwsEAXgvFWeCHDfa/t4b3SKOUWg9gOYCBCXmREEU6T51Ow2TnXFQBOeigbOWlrUtSCjjmGGCbbbLlW0dMnxNJSCt1b0t1t0RmwbbVwfX6CeO6rNOnA3/9K3DqqT3Dq763putp+XLghRfM5tmucGOdYrjeB9gkrxJ5OYCPABgOYCGA//HDo5qfSgjPm6YHIjJORGaIyIwlDTEr6W6sU6Rx162zWLZMP+7tt3uDwlmzkuPddVcxmdK48UZgzBi9uHWasc/yUqoTdZS5zqxY4Q0WXaDuayJNbaxTt/cC8Ui7bwsXViOHLmntdf/9gY99LP53tlOzUIkkecilRCqlFimlupRSGwBcAW/NIuBZC4eGog4B8IYfPiQivEcaEekHoD8899m4vKLkmaiUGqGUGjFo0KA8l2QVE2dCuurOarKMLJ3bbbd5n48/Hh+niusfM8ZTJF3FhXUsVNyqp7XObR3x0b8/sOWW+vFnzwYuvTR7OTpkde10bXfWM8/Uj6u7JtIEdXT3jaPOA2zX1n6mtYG0CeC6tiFXYX2SPORSIv01jgFHAQh2br0DwBh/x9Wd4G2g85hSaiGAlSIyyl/veAKAKaE0wc6rxwB4wF83eR+A0SIywHeXHe2HkRAuvNRMWhNMdWS23HBdLcd1y0gdyiHd2FIMRowAfvCDcvKuuyXyD3/Qj2v7iA9T1G0itAxckc+FCUkb1Ok6uLEOMU3qOZEicj2AAwFsLSIL4O2YeqCIDIfnXvoygJMAQCk1S0QmA5gNYD2Ak5VSXX5W4+Ht9LoJgHv8PwC4CsB1ItIBzwI5xs+rU0TOAxDYks5VSulu8FMririputCB9e/vfZYti+nOrWx5f/3rcvM3gQvtpygmr6EJ9dFk3nuvvLzbaU1kYImsQk7TyzCq5sUXbUugR7sN/vMeH9aONHX5SVWwbuJJVSKVUsdFBF+VEP98AOdHhM8AsGdE+GoAx8bkdTWAq9NkJO66szaBvC/n1o0ObGLqXnN31mbiusUpqizTg+a6WyKzEMiXJqeJOna9LtIYPbr7e50UtaYf8VH3dmWDulkiy+jniVna/Khh+8Q9IE3pIG27uCS53blWx67JUyZPPGEur3aqN1ewvc6tjLKyDlbqbIm0LbuNSa2mUtc6sLVfAonGRSWSuA+VSEfR7WCbOlNcVCZ2hD0xfcRHUfeYESPylVs2Lj4LrhM8a7bq7oUXgKOP9s58LcLxxwPz5pmRyfV2VKU7axSu108daX3n1f2IjzRar2/5cjsbWiW9W999t1pZisBnMh7WTTxUIi1TtKNn424OdbiXLu7OWod6azK2N20aP97bjfnvfy+e7x//mE+GLL+5QJJ8pteaVeFdUhWcnDSHyX5/+XJvl+ef/KRYnia57DJg002BV1+1LUm2Sd+y2jiXXDUTKpEOYMI1rMgDWuaL0bbLSp0HeiYxbYksUiZxDxeVBVfKaiK2XfqLlBs+25dusfWV3aTcS5d6n5Mnm8uzKDff7H1WuTHT+vXeXys6Y726tiNiFyqRlimqwOmkL7KNe1kdy+LFwEMPlZM3wBnjVpr8guDurNUTricb7qwu3Kc6T1C5Ll8Sy5aZz7PO9RHQ+s5r+sY6URZzG+99GxO0cWy1FbDddm7I4qIMeamz7GWTujsrKZeiG+uU3bjLWmPwyU8CL73UW/52G4iGcU2eKFzcnbUO9dZkbLuzuojr8nFNJKk74Tbk8qYwVcq0cmX+tC7WIfsJ96El0jKmdmcty9+8qBIZV8ZLL2XPy6XOrW64NFtK7FOG1aLd2lKdr7cpG7dV7c7q4jvIlXaYRY5//APYay9z+bqoALlE0Y3wqpKB1A8qkRaIcgWzgU7ZLj34TV8T6Zo8SbjwUiqjnDrdA5vQnTUZ1+ULSJMzq+fBOed4u+UWLTeJMt6ZdblfSdRJgTr3XP24cfdG93o3bABWrdIvr4lkWRPpUjtqwnPZdKhEWsbmOZGmFYHTTgPee8+8DHlwqSN0AVOWSBd3ZyVu0G5KZJ0mqFopQ74lS4CzzwYOOcR83mFcr1tXaMoRH3HeUFHurH0iRrQ//jGw2WblHbdRh/aYJuMFFwDXXGNXBpeps+xlQyWyIbjgzjphAvDb32aTQecFURbsGMqljpZIUg9cv+euyxdQhhW/9bzOqDJc21W1zu6sTaeoO+ukSd5n062RSTvTplkZzzgDeOqp5DiEREEl0gI67qxlvnjTyi5SZldXtvStSqTpa6zLYA5wd+3Q6tXA174GvPyymfxMQ3fW4tRtTaQL9ymrDO+95/W5v/pVOfJkoQwX5KruCd1Ze1Jn2XUw5THV9Hr62tfS4+jUQdzztXRp9PEhupRl6CB2oRJpGZvurDqUtTtrQKvSGVDm0Seu1K0ORx0F/O535eWvUxf33efNcp56qtk1VEXSkGy01nEZO+LyPnYTVRednd7nRRdVK0sUtu+V7fJ1qYOccVamqmWv2p01quy0ccPFFwO/+U1xmQDg0ku98uLcZF1qO0Vl6eryjg/51rfMyGMTjlHMQiXSMlmUJROK0dy52dOYIqq8LO6spmegXesYouS5/XZg/Phy8tYlr9WC7qykLHTv+d/+Brz9dvUy1EXJ1pXptNOASy4ptwyb6K4Zd9nVz2XZiqBzD4JxRFIdiAA//CFwyilm5PrFL7zPYHIoqVzbZNk0J6l+//Sn4jLYxhU5mgKVSAvkdWc1wa67ll9GmLQy4iyRxCxFNtaJOtQ5azllccUVwLBh5vJr6gumivvmmjvr+vXAgQcCo0eXLk4vXG9HWeWbMAE4/XR75dvKx/X7CLgjY1lyZPGicEFhc5EyPE+qwJW2TeKhEukoTXx4kma4AqpcE9nEOi6TsiyRRe7DuHH50xKz2FYiWy0CQZxnnqlOhiSqGOBmvdYqPD7qQJ2VyICm3rcsS2qaWgdFKWqJbBJ0ZzULlUjLZHlg8ypEaWXMnFnNzmVRFtiyLJF17Ahd3VgnizurTpyLL84vC8lHmZMzNs6JjOKrX40Ot7F5jK26ePzx4nkUlV1nbZ7ttqLDsmW2JagXVVkio97tWZSkqnCpjWeRpaz6pfLWTKhEWsCmO2scJtbdAfqdTBCPayLtYtqdVSfvH/5QP4+qYZvITlBnixcDN9xQbZlF45QlQ13akQ0F2yRlubM++ywwYED38RABLikpAXVpa2GKvEeSJiWi7k/Zk1xp+VbRZmz2dXWjSdfiAlQiLWNqY50kdB6aV17Jl3fesoNDgeOOBIm61kWLsltM69RhuGqJzJIHZxvdxPSayJkzvaNfwpxwAnDccd6h82XjghLpIrrviDLqxsQEky1a5QnOzJs6tXpZ8tJ6711UePOQZXfWrL81BZP9e5Ilsgiu3Ic8cnR0mJejKVCJrIjOzu4zds44ozu8inMiXVnvES4vUCKzHiHyb/+mF6+MMzDrxqxZ6XGyWCLDcYPvzz0HzJuXP29ST446CjjpJO9767NW5CwxXWwpLFHPgG6ZVTwPWRWHKiyRpq+7CuUomCD5wAfKL6ssbL7fy8w3r7tlU5TqKHSVyDINEWXgyhji05+2LYG7UImsgPXrgYEDu8/Y+eUv09Mo5c32//73emXkmYmzORudtiYyLh8Ta35sYMNysueeZvIOK5Gt+ey1F/DRj5opxwXqLn8cZVzXP/9pLu+lS7PFd90SWWSNuokyipBXviwTgmW5oZrKZ80a73Pjjc3kXyZ17LOytDGdzfdsrIl0qd5pidTHFTmaApXICggUpeuv7/1bUqe3997Ad75TvHyblsi4mfs0S2SZA606r92xQdmzl++8ky9/Yg7b7fOQQ8znyTWR6dR9TaQpWmUPLJF1UCIDbFvabK05DMexUQd1aPdZ6qcuGxflpQ73q05QibRMFRvrVK1EvvkmMGNGcnl5NtbJAt1Ze2KiDei48uWp06FDgWuuyZ6O6FNmWzcxsHjyye7vBxyQHt91S2QVmKh3k3UUd+C7KxN5WYhTIvPW+fTpwODBxWRqEkXc0bO6rJa1sY5LClUdNtbhfgnNJFWJFJGrRWSxiDwXCttKRKaKyDz/c0DotzNEpENE5orIoaHwfUTkWf+3CSLeIygiG4vIjX74dBEZFkoz1i9jnoiMNXXRLlGFa1PVSuTuuwP77pscJ21jnaZhe9BbljurqTLvvDObTHll6OwEvvnNao60Ifl4+OH0OFmeJ1fWROr8lleWKtNWmWfRMnVlKtsSefbZwBtvmMmrFVfemWXJkcWdNQlX6qkMTLqzlpHeJZp0LS6gY4m8BsBhLWE/ATBNKbULgGn+/xCR3QGMAbCHn+YyEenrp7kcwDgAu/h/QZ4nAliqlNoZwCUALvTz2grAWQD2AzASwFlhZbVO5Fkfo1S3olVW+WU8TCLx65tsuLMmkXVTnyK42nHpyGX6nMgqaZXnZz8D/vCH+LXGrslvirIHGVXjQlvMqihW0afZ3FjHxppIU9R5TWSAS5Yxk5hyZ626zVVZXhn9+/77A5demj+9CRmI+6SqKUqphwB0tgQfASA4QWkSgCND4TcopdYopeYD6AAwUkS2B7CFUupRpZQCcG1LmiCvmwEc7FspDwUwVSnVqZRaCmAqeiuztSCvGf9DH0qP95vfZM87XEbZpK2JzLqxTiu/+51++a20HlFQJrYHvSYskVWWWRZNWtvRzth+nvKUXYU7nc127fLznpW1a73PjTbqGZ63fm3cF5f7uCyy6bizxrlSR6U3TVr+LpwTmWdN5COPAD/4gV7+ZdEUj4kmk9fWta1SaiEA+J/b+OGDAbwWirfADxvsf28N75FGKbUewHIAAxPyqh15LJGAnhKpU0bV7qw6pK2JTEsXMH68Xrwoqr7+FSvKc2mqgjR3VqWAt96qTh4d+MLwaMd6KHsAkjd/lwb3VVgiy1Soy8onmNzs27d3XNdw5f3ugjurS5bIKjFpiSxrYx1X6t8VOZqC6Y11opqYSgjPm6ZnoSLjRGSGiMxYUsVJ1xnJ687ar1/55edl1Srg73/PL0eaJbJpKOWtFbW1uUKRgYauO+ullwJDhmTLu7UMwFO0Fy7UT2uSdnvBFBkUvPCCOTmyUtbaXNeP3zCF7Rl+G54RSbTKE5x1akqJdNGV2Sam24rOZLTpNu/6M26SJlkiiVnyKpGLfBdV+J+L/fAFAIaG4g0B8IYfPiQivEcaEekHoD8899m4vHqhlJqolBqhlBoxaNCgnJdUPrbWyZQxU/nNbwKf+Uy6ZS3NnVVnlrEIeSy0RfJMSvP668lxvvIV4OST88lUBWlWmLvuMlPO4MHAhz9sJi+T7alOg7RW0vqAvPVUZCKpCGW5s65ZA1x+efFBaRXurCYowxJZ9nNShrIaZ4ls3ZfAxXvoCmXVTRZ31qh9JMranTWNuq6JLMua64oSz2fYLHmVyDsAjPW/jwUwJRQ+xt9xdSd4G+g85ru8rhSRUf56xxNa0gR5HQPgAX/d5H0ARovIAH9DndF+WO3Ia4nMkk+e34psLDNzpveZd5fLsi2RLrqzpvH008Bll5WTd5GJhHA7qcra4CJNux4TRDl+JNVTVqUzjrKUyAsuAL77XeBPfyomj+tKZJWWyDLqouy6rKMlsqlkmdCp0p1VVzmt25pI1/su4hapDpMicj2AAwFsLSIL4O2YegGAySJyIoBXARwLAEqpWSIyGcBsAOsBnKyUCtSE8fB2et0EwD3+HwBcBeA6EemAZ4Ec4+fVKSLnAXjcj3euUqp1g59aUIUSmbf8NDlMEpYj75pIk3K4NFPoMsE9quM1ZJW5jteogyvXdcABwKxZnmt3EcpSIgNWrkzPM+v6yCpm4uuyO6spTFlg4iyRefOrEhPr1UzKoUORjXWisOHOmqXssjFpiSwjfd48bLvdk3RSlUil1HExPx0cE/98AOdHhM8AsGdE+Gr4SmjEb1cDuDpNRtep0oUrS7oqHqa4gVacElnlrF7V7qw2KVJ+XiXS9jW7IoMLlD3IyEJnRVOBNu99GW70rlOVl4KIeYWpVZ7AEumCgpCGK0pkFky1lQsu6BknaVOYou/tc84BzjpLXz7bk9QrVwKbbup5fRWtbxf7LLqzuoHpjXVIBGmWSN2H1rQ7q63ZJaC7s2+d8TX9QkySrw4DhLLJYkFRih0wSafqySlbciRZIqsYiJk44qMKS6SrynwSwXvJ1DuiHY74qNrSFy6vivW4Z5+dLoctWmVYtgzYYgvgzDPN5t+E3VmJWahEVoDth0dHiax64Ff2Yveq10S6ZOkxXX7egVRZ7k1lyZAWv04z/a3YnhUPY6IebSmRRfKscoKsyjzy5GXbOyctnzhLpO1+PIoqLGEbNti79izjl6SJFdMeRGkWTpvvi7ff9j5vuMH7TLqO4EzUJIpYc4vgWh9OekMlsgKSGm3UbmJpaUyVb7NDiOvYq5TJpHJUVyUyy3qTqicdXKMdrzkPTbBEBv3Tiy/GbwZUhSVy6dJqjrQwgYueHbrX2RqvjpbIMsvo2xc46qjy8k8iiyUyibL6JRfeC7rjj6g2cu65veOWMS4zXU90Z3UDKpEVkDSLk2VjHdMWIRcGe3GdVRWz9bZm4etGWIms23XWTd6yqHKSwxVLpAl23tk7yqiVxx7z/uIwpUS++mr8b665swZ5tZ7xWoVrr2nWrfM+bU5yusaUKcm/l+V5EpdveDyk485q6t5Nn97zuXRhkr5I/75oUXr8qPTDhgEPPJAqGmk4VCIroArXHdOuGiby18kj60ta9+WjE8/kzHldLZFlpnXBnTUrtu9TE6hCiTQhRxJpMu63H/Dtb8eXZUpxcuW50KFJu7MG7qym+gOd+3jnncBbb2Uvt459lonr03VnzVNmUppRo4Add2zOER9RZ6HquHG/8grwox+Zk9FUGht5tjNUIisgqdFmsUSWUX6VRLmzxnVWLnS8WdK5rkTG0XR31rrIWTZl1kPrs+qChwMAfP/7dsotI21Z2HrPuFYXZbuzprFsGfDlLwNf/GL+PKZONSdPHsq6p6Y21tGVb+FCYLfdgJdf1ovvght3kbqPWlKluxY4bjlWFbjWh7QrVCIrIE2JjOv4TA3OTLhb6MbNKnPc73ffrVdeEaq0RNqmiHzhF3RdBoqu348qee+9cic5yvImyFJmFNdfnz//om6hrrtw6sqydi1wxRV6cavandX0GYNR8UxvrJMmc1DevHn5y1m9Gpg9O3s619FxZzU5+fzHPwLPPw/89rd698GF57pI/x5VZ7rtvoxnsWgaG3m2M6nnRJLi5HnAlcqmkOX5La8StWYN8MIL2dNFWSLLXnNi2gU4ioED28MSmUQw+HGNrPXu6n3Ky8KFwIc/7J1xVhWuKJFFKCpjkhJZppeFiTWR4Tx+/vNieZmIW0U+NvIPv+Nb34d563LFiu7vRdvZypXA8uXAkCHZ5TCJziS4ixvruPQuyaJEJrmztuZTJ3f7AJfuSxOgJbICTLmzmrZE5s3j1FPz5a1zTaYe8DLXRLbKuOmm2ZRI3XJdcWnWSfvRjxYr0/TLqOwjZOpC4JJVxCqXRlbvgzookVnLzdKPmXou0hRAAHj66erc7Vxw62slryUy+L+qIz4Ct0BX+nwA+MQngKFDzchSBB0Ld/A9yb3StCVMV+F3wb0/SdYi7qxlWyKrzK8I3/kOsNFGtqWwA5XICsijRFZRft6HMGlXwqy0ylDFQCTPbG8Sffpke5Hcey/Q0ZGeryudpK47ax1nJZtOFcp0FWsiXXkWilD1Nfzzn8Dw4cDeewNz5pQv07vv6sd17X6a9tbJSuseAXknZ032wTrvqCrQuTfBGtYqdmfNmq9LSmQUWSyRaWlNU5d3ye9/3+2S3m7QnbUCqrBE5vnNhPtR2gAyarYwnK6smd6lS9Pzq1KJDHP44XrlVzErncWd1ebxATpEyVfEnTXY5r/OxD1nrb9XaQGpsyUyDh1LZB6Zk+oqrR5fecX7fOYZYPfdva38t9kmvyxpjB4dHV62S2iR3+NYtcr7LPOcyLA7a+vEpgtKZFZsuovqlN1OSmSW931dLZHEDWiJrABT1hvT7qym3VzTfqvSnfV//zc9jil31r593XiRlFW+7oC46DXOnAl0duZPb2JSJMyAAfllcYU8SuKaNcAjj2QvI6CK2eOyn6cy10SakiNrfp/6VPE8TNFa7llndVuTopgwoTp5XnwRePLJ3uFR/5sijwUywBUlsiyyuLMmnZ1q2p01Ld8qn60i4492253V9lisaVCJrADTnVdWTOyaZ9rdcPHmFQAAIABJREFUp6qNdZKw5c6qiwtuMED0Lnim8g6z997A/vvrx58xI7sMWQZZgTWizqRZIqM49VTvPuhunsU1keVZIk3y4ou9w1yR89xzgX/8I/73007Ll6/utYTjPf989/eyLZGt34taIssgTx1GsWBBvmNIdJ45k0d8FPFeMZFfHtLec0ntyoQ766pVwFe+4t1jXRl1qGJC0oYMTYJKZIXoPMBJcfO6ZpqYKdPNI3w9SqW7nBRRIou6sJgaIPTpU87ambDsEyd6dZvXxbJIR5jXnTUP4QFcGlGWlYC8bb5pLwzdWfjw74EVZtmyfGU2QYkso60nWUuuusoLX7NGP78kq4tL6L7L+vc3k7dJqtpYx5QSWWa7Lcree8e7PCeVpTOBnfRsmfbCSZIjKY+ZM4Hvfc/OOyZrmVl3Z735ZuDWW4H//M988rlM08YEpqESWQE6LhFF80miiCVyjz2Sf8+ivOq8INI65FYltQim3CGqsESecYb3Gd7CvShPPw0sXpweL0qJLKrAt5Jn8GNahjRsDtA///l86fJYIoM603VV4sY6xS2RweArizt3lknJMvPIS2vZ/TR3aDD1zkyb4ATKtURGlVP0PRGU85e/AHfdlT2vKJLcjOPkiOKtt/KVrzN+sXHEh+5kWRDv4IO9syffftusHDqylG2J1MG0JdLU+M10/HaDG+tUQB4l0qSbUREl8iMfSY6b1HkrBZx4YvRvJjbWKfpwm7RElq1EFiUqr+HDs6d1qUPVea5MvPx0yiube+/Nly7Pup2ilucmWyKLuMTppG0ttyyFruz6Uyq7a2HVR4SsXt39Xff9VlafHHw3tTvr5z5XTLYwto9u0em7AhlNHPFhagO5OKudzUk23XitEwdx6UysiZw50/vUHY9UjUtjHhehJbICTCmRecvQUSJF4hW+vOXmmZ0/6ywzZVeRPiDr7qy6uKK8mdqAyDRluxA3gTzurFkskVHHvlQxoWLrPsW5axW1ipuc7MhCWfWYZx216Xgm8jRVP2n3sdVSVOVkahqm+9nPfAZ4+OHo37JMLoTDkya+dPpApaLr3oS3S/B7lUpk3P+6ZYfrtqMj+hxowIwlcu+9vb+qoCXSLFQiK8BUI5w7N1863ZfA1VfH/xY129kanpQmLo8idVO0gzepHNXREqlLlWsisxA305sUp93I485atiXSxD2xZYm89FK99FkVxtaBpg5FnscqLJFpv5uYGLB9HabyzqM8BoSf7TL6aFPurAF//3tPK3CYqH5KR8EvOhY44IDek2a6dRmW+eab49t1lUqk7prGuLzC6W+5JT6uzUmuvPVIJdIsVCIrIM0S+dpr2dJkpYg7a5rClObOmid/XaqyRJqcjawjYaWirBnyqhWLO+/0BjOukmeiImt+aXHzuiq5PqFSBnm8LqLIsr406jdXznItqgwlYXNNZNmW26KWyDIG9VW6s2Z5bqLuX97dWaPeBQsWAKNGxaeJUgqPPRaYPDm63DKVyFbi3FGj7mVUnVX9LLpMXeWuCq6JrICkRpjXupgFHXeQNHTdfZKslDYHxlGYejlGzaqbyteFvKroRMtSIsODsjvv7L7nDz7ouVVlKbdKS2zcteRVEsqyRFZllS8jjyTKPCcyi8Xc9nq0vORpA1UN1latAjbeWM/ltqqNdfI8p61pdcrJg2lLZBJR1z9pErDbbsBWW8XHTeqzssoV5HH99XrxW/NftCg6vC6WyFmzgMsvj85bx/vHdWiJNAstkRWQd+bd1CyP6YFIWK4slsiol10R2YpaUnXLNqEMm7K+VOXCESaLi1HeMssagARcdx1wxBE9X45Z5ajyZXLeeWbK123rUQMFXUtkq1wvvZQcv+hAOep/25h6HrJcp4kjPsq2rMWVETXxZqJd6LDZZsCYMebvR1ainrmilsgyiLovf/kLMG1aNWVdcQVw/PG9w8PXbeOcSN17VYUlsjXPOMVf9xn7xS/04nF3VkIlsgJMPzxZMeHOGjcblfSSzfqSfv319PhhiirHpupYxxJpW4ksQl531ixE5btggWcxLJJHEBa0rbznbFbN2Wf3Dgvuw+zZwEEHAe++m5zHqlXA+vXe9yz3reiayKOOAm68Mf73Olgii5L12Y1T9sua1Ci7/my/89LyvOWWeEVXd5I0C1VtrFNGHUbVwec+BxxySLwcJssCoscGups3xSlva9cCK1dmky+KNOtcqxJZxYZwcf2Irjur7u+tE42u98t5aOI1maSQEikiL4vIsyIyU0Rm+GFbichUEZnnfw4IxT9DRDpEZK6IHBoK38fPp0NEJoh4zVZENhaRG/3w6SIyrIi8trDdCIsokWlkGeREvaiDsBdfBIYMSS/v1Vf1ytbBZGdu8h5ffrk3EI/Ks4qdUles8BSQ1jLLtHJExd1jD09ZKpKH7WfPJMF9+MEPPOU6bodDAFi2zLO4/PSn3v9J9XDFFT3XZecZyLYyY4an7F51Ve/fTCgYZd/Xom29CiXSBFVOCqX9riuLKRc6HeWrTHfiKEta0XzKuJ+67qwmiKuHKBl03VkDWutm9Ghgiy2yyaeTb9z/VSqRcWsiTbcPurMSE5bIzyqlhiulRvj//wTANKXULgCm+f9DRHYHMAbAHgAOA3CZiPT101wOYByAXfy/w/zwEwEsVUrtDOASABcakLdyqpiVTYqvo0RmeembcGdtDQsrh2k88EB8flnI696SZwCURdbvfhe4/fboNIsWAYcemv/gZh369wc+/OHu/8sepADR7WjFiuJ5ZMXlF0YWRSo40Pq++7zPuLqZPRsYNw4YP747LOtZdXHx9tgD+Na39OObwJX7l1dJynKPXT5vU6fPSLOeFMk77vesipsppV7XEpmnnLDCUJUlMivnn1+srDQZ8iiRf/ubnkxp6LbvQLauLs8jZvlyM+VHlZVlY51NN81W1rZ4EwPQCSDbubamx8FV9fWuvFNcpQx31iMATPK/TwJwZCj8BqXUGqXUfAAdAEaKyPYAtlBKPaqUUgCubUkT5HUzgIMDK2WdsN0IdTu5PHGSfk+ylHR06MvQysEH66fNo1xnRSmzSmRSmksuAe6/H/j974vnlURYgatic4+yrOImnz3bPU8RN9O4erj99vhybFmpdNIU6dN0KMPqbsISOWUK8NvfxueXJHeV7TfLGtzWsK6u7kkQ08S5QNqwRIYpokRGWeRMcuCBevHiZF63Dviv/8qWx0GYhgk45f3wtHX5rda+LPJlocgEctgS+W//Bmy5ZXF54giUyFaPryhZBw5Mzqs1zZvYHp0Y2CP/MLNnm3ETLousz1rw+5G4DR9FBTth1oyiSqQCcL+IPCEi4/ywbZVSCwHA/9zGDx8MIHyYxQI/bLD/vTW8Rxql1HoAywGkNHn3qMISmYQJd9Y8g7YvfCE9bt6XXmenPUtknjim7mdZbilJVOHOamLwU/aAz7XJIBPPb1Lcsja9KmswZypvE5iyRLbegyOPBL73vWzlBkRtlFRWH1rkWs84A9h6a2Dp0mKyRZURttDorKkr8syFSds1tMh90F0bmJd584ql15Fp4ULvM7iWaTgEp+A37/8e1RdFXXeVSmSce2pam+nqAm66qbgsSWXEHRmTd5O8uLhR9b3HHp63VJFydNLkvZ9Z0wXxb8PRmItdjebdBIoqkfsrpT4B4PMAThaRAxLiRj3eKiE8KU3PjEXGicgMEZmxZMmSNJkrpwolMjyD93/Rc2utMtdEtuadtRNPkmFPPAsFwb54rNdvAwcWl9/k+sIyOg+T5ZgYpFS9sY6JPPI+Ry5SxBKZ54gPl+513SyRedtdmWsik45fiouXRtwxCK0KUn8sw0ZYm1h+EBYcbr5sWbp8Wesn2GgqSsYoqrJEFrnvZbuz6hJXts6aylYlMqAf1kWGt5ZX5D5NnKgft8g7JkrpzCP3yy8D//hHsgxZdmctUndxfcWjj+bPs2pMGgBcHj+URSElUin1hv+5GMBtAEYCWOS7qML/XOxHXwBgaCj5EABv+OFDIsJ7pBGRfgD6A74zdk85JiqlRiilRgwaNKjIJZWCydnLNKbhEPwCP+4RVuZasTKtgYfjzwCAr+CW3GWbmMnS6WTKsEQmvbCq7KxMWVVMxY0jy/rcPNh2ZzVlrdAtJyrNNliET6F7BLNhg7eJThaKXEfebfI7O7OvsTWNTl8UfM6fD9x2W3ZlLy3+m2/2PJqh6MRL3I7arXkswwDc+/5WB3ppisaLihtniYyjzN1Zk5TYvF4cWZ+LCROA//iPbGmykqWeW+N+CO/G5hGlROaxRJ50Urp8UXnE5Zdld9Y8mxbttBPw6U/Hy9VaRvj3v/yl50RKVNokWq8ty+6srihYWZ81KpHJ5FYiRWRTEdk8+A5gNIDnANwBYKwfbSyAKf73OwCM8Xdc3QneBjqP+S6vK0VklL/e8YSWNEFexwB4wF83WSuqsEQmYeKID93ff/SjbHlpyRBpkC5XiVQQXItvpOYfLEqvSonMm59O/EceiQ6vYja+rIkOk89R2v0YPx6YPt1cea0UsVbkGZRGpZmBEfgHukcwwSZXrSRZi4o8C3mfs4EDge220y/P9u6sH/84cPTR3eGbYwW+gWszlXHnnT1/69MH2G+/3kczFCGLBe8gPNgjXdrAN2uZOmS1RJpouzro5Pvmm8Dq1b3Di1i2TjsN+PnPs6WJo4glslWJXIuNAACb4L0e4VFpwmWX7c6q4w4a93+gcIXro1Why0uaJTL4vbOz9xnEafWS1Je31rfpsYJtpXTVKmDNGv349dNOilPEErktgL+LyNMAHgPwZ6XUvQAuAPA5EZkH4HP+/1BKzQIwGcBsAPcCOFkpFTT18QCuhLfZzosA7vHDrwIwUEQ6AJwOf6fXulFFw0oqI++OZzr5Z8lj8eLeYYkz5709lzOXnRQnLf038MfI8LDMffroWSKjSHu5mlSKdAZD++8fnTavO6upuEUsFGUo21G8+y7wu99lO5IkK2VsrJMUN+r5GNpj+Xr8uZtRVoLw/0oB99yD3OgO+sO8917+8rKSty0GdRVsTBGkmYhxuBZj8Qk8oV3un/7U87c+fXrvgv36654iYWowGyWHbNAzt5Qx2apriczTnkyi0z9vv723JraVstdEFkXnPR3cl0D+NdgYQLclMnzfktxCbWyso7uJVJTcVSuRAPDCCz1/y7MJVkAWJbKctqn8vwwpMkwMbbYZsO+++nlX5f7uEv3yJlRKvQTg4xHhbwM4OCbN+QB6bfaslJoBYM+I8NUAjs0royvozqJHpTGB6Yb9xhvd37PIecIJvcOSZOsD78cNMXMdZVoideMFs4t5LCRf+Ur07phJafK0Jd2847BtiVRKT3FKyqNsV1RTA5QVK7wjVkyXYXNNZJQF9c47gSOO0M9D98VvaxBdxBJ5ww3drrZx+QyG5zcaDKqBfO6srfHOOMP7/NKX8lkode7D+RvO0EpXtSWyqiM+Tj/du8etJE20xJUTHNkTxpU1kXHksUSuwcbYHO8kWiKj6s+F3VmV8jw0HmvZyiF8xEeA6cmbgCQlspUi9VK2JTINhT74J/YD8E/9NBm9C8JnKGfNux3IrUTWiXXr1mHBggVYHeULUgFdXd2z7nPm6M3Af+hD+sc4zJkDbLutl+8c34h7D+a8/3vfvtEd+ZZbAvvs433feONos/0mm3j59+37QQwYMARLl26ERYu6fy9TmQkskcfgZjyOfXE7jtJOmxQnydKSlSJK5JQpvcPS0uRVIou4ZeW1qpiaNNmwIXpnSZ08qrYkFFFWL7zQG9QHm0y0UsRzwJQlspU8yr1S8deoU16S5f+KK5J3L83Lv+BF9MdyPIVP9PpNKb3BYJzMxx3X/T3KagtEe2Vkbe9Jbmmt5e6Lx/A49kX03nbp5YXDD1d3psZJyispXVeX5+GyzTbpcYP4Ub+dcw7wxz8C/VpGRCbeEZdckh4nz/sjoOwjPnSJkzGLJTKsRALd7qzhvFvfgbthNt7esDuA6P4o7zrqKHR3Nz344N6/V2mJzOK1UuQ93Zp/0oSBaU+D4LdRKHENSUZoiWwoCxYswOabb45hw4bBxjGT777b7fa1666en3UaAwbozeCJALvt5h1cu2EDsBu8zFdht/fjfOADwNq1vdN++MPdL83NNgPeecf7vjFWY0ssxyJsi/79gZ13Vli8+G2cffYCnHbaTj3yKPrQXHONt4HEqadGXJs/cPoo5uE2HN1rIKXTKZno1JIGO0XcWbOWGxeWhzyWqcANMY4ij1YRt2OdeCaszknXl2eDhFaCXQLjNoDJMuiOU0Z0yGKJjNvZMM3KUtYkyCmnJCuRr74KDB7sTaxl4UXsDCBamVu2DPjYx9Ll05loSLvOuPXhSeUGhCdiWt1aw3zk2dvxGI7CN3EV/oBv5iovj4vcJZcAw4frKVRhS+rLLwNvvZV+3h0Qb4m88Ubgi18Evv71nvenzEFhlGIU939S/9LqzmpqjWMRbrvNW8M5fny+jXUC76N+8G5YlPK/YQPwNdyAG3AcvrF6Cv6IL2e2zuuwF57Be9gEHdilR15xR3zEbawTsGFD92RY2e6sOpPOWTx40pTIOihRRSZYs+bdDhQ94qMWrF69GgMHDrSiQOblrbfM5ZW1YX8MczEUr6EPvJ5IRLDVVgOx8869LblFH5oHH0x26UxCp2wTykkSRSyRecibT5rlIYm87o02FN6yZEjLy0RbCtYMb7RRchl5rX+66Fki9TM0oUSaYscd9XajzCpf63EUeSeAWusqSXnI+jrTjb/lEu9gwN1C3ixx6Fgio4jaxOvPfwa+9S39PABPgQS8DUN05Ehy/YzyxEl6jn7zG2/zIxOkPa9ZlMiyd1uNIyzz0UcD3/2u9z2PO2swWfL+kpYYC+DH8TQA4GPrZ2WSLwvP4OOYh4/2kiOc330YjS/hjshyWiePurq6xw1ZlcjHH48OT3u/61j0omjtM9L+D5fb0eFNzuiUk0c2HV5/Hbj77uQ8qUQWoy2USADOKJBBIxuIt7A5Vmql2RVzsAMSpo5T+OAH0+OEq6cvunv97g5QIl0K0wbPgg34L5yHAb1PZoktvztt8hMZ9cBuh4U9ziPr6or3aTfxwOu6ypjqQG0oozqzmUUpW0HLwl54Blsi20nnJiyRgYdCXF5Z6j+PEnkEbsem65e/r8wmWrWgf1NMrCsz+eK///7s5WUl6dlNynvVKv01U1tu6MSn8XCvMpYsSXbrS6OIe5tuHqefHh1naeixa203W+FtbIHlUCrdQhJH0prIrFasU07xLG4mSJM/qR3kWRM5ciRw9tl6cYui03+vWOHtbP322z3Dg7FIlPIWZcm1siayawNGYyruQPIi77DlMq8SOXKknlym1kSmPWdJR3zstRcwZkx83kXRuZ+f/CRw+OHF89GdNK2DJdY0baNE2uaAAzYD0N3IdsLLePCW/8af/+xt237SSQdi9uzoA9c2wypsg4itTWF/5iOt/ENxH87DT/EbZF+olFWJFGzAQnwYf8TX3w+76CJghx28dZ2tZN3IYc4cb2ezcLmBO2sZnUdU3QYze2n1PnNmcl55LZHhfJYs6RmvdffdNBkPwjSchN+lxq3SEqmUN/P8EA7IlC54aeedqwofDZLloOg4srqzDsN83I6jcOYL3c+OzqZXcSS5BJY1mDOJrX511CjgxBO7/3+/XUX0hXd2fQEP44Aek2ZKAc89F5130rriN94Ann8+u7x5lcg4ktrN29gai7BtISU3/JzmsQyXZbVImyRJUjbyrIl8/HFvHahJ4upGZ4LtuOO8tr/vvsBn8BB2gDfzuyNewdZY4i0JeuUNYMWKSE8Jk0pkZoUrpdJNWiJ15SrLEpn2e7jc1i1IbPSpgQEh6ln7MqZgPC7TyidtLNqadztBJbJiwo3sO1/5Cg4//AQINmSa2U/L11QanQcnLY8P+AOcTaGxEDRj+a1lB7OWX8VN74e9629mGLg9JaVPY8qU3mufgrVVZVgiddZzfvObwAUX9P59773NydPqahTQeuDxs8/q5wkA03AIfofxkXlHlZ+FPAOGm24CZvleUXshZiQeQ1ElctSo3nm1ojMwWLfOc63MOvgNdv38F7yklSatvwqndc0Smac8E+l185w0qft70iBzOJ4CAGyLRe97euQdEP6f/+Otrddh9Wrg0UeRWF5wz6+8Mr4fj0obVnSjnvsPIv3Qtuef7+73W8sL6lMk3hKZ1HbLIq1tRPUJN+KruAg/snrER6urYBQ6dRhWOB7Cv77//Y/4Bt7Edli7Ftho2GBv0ayPDUtk5LWkaMmtshWxROqSxTOmyK7mWTbWyUPee7Z8eU8X96hrnIIjcRlO1ipDd3xOJZKUQtxL6eyJE3Hddb/EULyGTbEKfbEeGzZswNlnj8Xll/8Xurq68Ktf/Qj7nnAC/r/jjsOtt3rbtb711kKMG3cAjj9+OL72tT3x8MMPowx0xsNlvmSznhMZdsNNImomM4l+a9/FBJyCzSLcj3U31jGtRAb84Q/d2/RnKT+vJXLgwuegIPj4iod7nTeVVmbeuCYskXEvw3DeX/1q9DE0AUkvVJPPQVxerdcSVWdjx+pvypVGme6sZShpAS+8oK/Mb4NFGBqxVCAp/ygFRSd9nmvWGWS+hh3QiYGpZZha0fHd7wKf+hQwf358nECOb387W1tptUSecw4wo8VBJ+oag3SrV3vK8PHH946rVM9dQFsnBJPOH/wr/hXHhCYno1i3DjjzzO4zPrOQNtES1Q6+ipvwI/yykiMj4rjtNqAf1mEzrCxkiUyib7j9zJ+f2Z013DZ0yKyItlxg3IRXlZbI1knNsi2RgcJmenfWJJLy23LLnhttJbl8m1Qi29GdtS12Zw3z/e/3dvUryvDhwKWX6sWNWp+3BbztGFXXGpx55r/hIx/ZE9/85n/i1lsnYrPN+uPxa6/FmrVrsfe3TsV++43Ggw/eik+POggTvvlFPNe1C3bcvU/Ew6uQd3v2nnmkxDDUMZiwTugqkVnLHPn4b3EofoPl6I8z8bNe7qwAcOutmYrWoswOOY+CpxQw9IVpAIBDlt6Eq/CZYkKEMG2JbH15Jg1weu7UGV8xSXVmcgY2zRKZ9GK//npz8rTW+8SJwDj/e5ZnrTWfww/3doM2Ret9uffe5PhB/X0UczEXu3phGXZ+3nTT7DKFw5KO2mil1Z012HDkrLOAMyL690TF39CUcbC5xzvv6LmzFlEizz6799q9pGsMNsd54IHev23YkP0oFu+7wr/iIfwrHsJFCYVfdx3ws59561ovvjhPOR4rVmTbYCkcN9gFvkruxJdwGO7D7Ji+0/TAOkmJTGL0aP28s/wuG3renNNPj05bpiUyTomM+133t7Q+I7im4JpdVaLC9Zxn7ERLZDy0RFZM6y5+Yc77+SnvK5AAMH36/bj77msx/Pjjsd+//zuWL38br702D7vvvi/uuHMSzp44EYs6HsXmm2+eWKbOiz4KnYnrF1/UiKRBVGeaZols7SiTBrZRL5y4638We/b4v8+G9ZH5fxYPvL8rXNqOeGVZInXJY4kMLEZhS+SGPt68Ux8NJcIFS2Qaea3ZrSTdq7Vru91kdQh5bPUgywyqicFka/4nndT9vYglEug+TiivLEp55/rdc0/6ACqOQIHUKa8Is2cD//M/0XmmyRr3+7nnRoebsES+r+zG9L9BX92vn967Je6ZSrIohsvRSdfqch9lgQlbIqOIs0TqtvX/v73zDpOiSBv4r3c2R5ZdMhKPYAbFLN55xkPkM4EIhwnFBCKHioE7uEM99TwzKubTE7NnzqceJhQDCqIgEiTDLhtnZ2d3Zvr7o6Znunu6Z3qWBRZ9f8+zz870VHdXd1dX1VtvMgTYQMBTcQvmepaUKI2mGa8+kU6pvFobezs6nreSlk92z/diER3Z5F4gCU79yram+EiVxsp8zliu251kzrpwofJlNp/DqZ5Ovycra8Z8P4/njYRnlU6Kj/T6VB3QW60f3tYFedFEuvOr00R61RjuDPbd52C++OJ9xo6dSk5OLrquc/nldzHpEKWX/4EB1KMExmfvf5GFHz3DxBmXcXX4GkaMOJMy0ssL0hqayMsuS+uUrjhNev/CrKT7pCNEOuH2wu+Ftxn/exwF62Dv3wSA5CFwW9IZJvN1Sfd4LTLhyFB+j/vtF6+PIUT69Na1m9peWj5dVwO127OORFQgEsP0xa0NnctDLAkPBzolraPTJGbSJKXFW78eunRJ8wJsdTWT7J61xmRyWwLreD1OS9F1GDdOfT7CFgMp1cSssjIaWCXF8bcF8/4HHaSEZqeosC0VIoGUOSPttJY5q3F/fT73+2R+5i3VRKbTho37ZPZ5dKpTuprISCSeq9D+W7L9DJJFp0ymSXvwQet3c73P5hEmc4eljgY7QxNp4HT9hx4Khx3mvs8i9mErpZSliN7udB6n+zd/vvKJHei+PpSUVH2V4/P3GFjHLDi2hhA5eDDk5CgzXbeFtFQL5ql+M94jHyHeYBiL2dPyu11T6XQrHuYczuFRVqSYTwYCkJenPr/GCQzjDda10DLIzo4yZxVNpLDdSTaQXznicH532NFcddVIQqEQBx98HM8/fy/N0Z4msPojAgE/Gzaspry0nPNPPpkxI07nq6++IiPURG9Wxc/jQQBMnZ4jzvb2tWjJpNdep2RCpJMJmdcX/scfrd/t+z2z5mBS0dqayG3trLxO7D/6yKaJ1JTtpxchMt0V4Jb85oWsrMSVfYNwWIUi79FDfbe3ob1YxDG8zUOcx90bTm1RHf/3P/U/mRWCF+wr2ttbiEw2yW0tITIfPwWkVksmu3b78a+8MvmxfvaQLak1hUhD6+o0wU8lRLr1u08ymjzSy9ubrjmrm5Bq1MlspZCsHum0FXMd3QSiZBpdYx+3duJlHLMv3rXUOgGsefK8ntMJc3TxRzgFt+9QAAAgAElEQVSXQdH8iGBtQ9tbiPTSF5sjTX/6KdxyS/Ly7dNMp5RMiFy92hQgqr4e3nkn7WOn6xNpN2d12qehIR41ubm59cxZDe13S6wxpk9XpunGvn34iY84jM5siJUx7oWxkDIQawhnL5rIc3jUUseff3a2zLn77vjnYbyR+gLSwHw//H61uGEgQuS2IULkDkDXobGxgRNO6M7w4d054YTu3PrEE45lrxh7BgMH7seMGeM46aTz6N17D/b74x/Z6/TTmfz3mYTDIb788gOOH3sUg8eO5bX332Dy5MlJW68XkyNn87J4Abew8S2lJ6tYyL50iKYuacng11JNpHHdXoWTNWvVfzfBfPfgN47bt5XWNGd97jnr95aYmuo66BlKiIw0tW4Ytu1lzprqOo1jx7Qrtja0iH14m+MAKAu7m1158Vlym8R7neekk7YjXSHSqW0n03C0lhBZRWnMusILLfWHSpftoT11eibpaiKN9jkaZ+mkNcxZY+Vd+jujTsb/s3mECcxxrYdbW0llzhp0CcSq61DcXMlE7sIYo4wcq0Y7dXrXvJqz2tuWWROZjG3R9KZqw0auOzcNq0FLgvqkg5eFzYNTr6kCKiXXtmC+7pBTvcaPh2OPpWdkZYuO6fl3DwO14asOLddE2lNoOfEg45nDhATNm79eZyz/Ji8ahTsSgeuvV3knjWuaxk0cxidsoCugUmD015cmfQfSMWc16NkT9op6DK1dG9/uNAc0vxeHHGKNXJ0O5vv84Yfx6NJeSTbeJVvQ/DXwqzNn3Vl8/rlqXR06qPx6Q1Ah59bTFajkgzlqEN6CzgUXxBM4XXLJDQy55BQA6ingB0oYPvwsxg8/nt1YwyY60cBuRCLWEVdDj00BvJgcOQ7oHrSZI0bAyy+nLJbAn7iVffmWM3iSO5mcEDnNywCzreasXiafdzIp+oy2jZ3tE3njjfD3v8e/tzQ6q2HO6q9rXZ/IdDSRP/4I/fu3zrm3tQ2BEg7WrVOfk/nkuE0yvQR8MB/HIFn7SHdRxrhu8ztvPp9dANqWwDpmsvFW0R3tM9uamkiD1tBEekmt4tbO0vWJTFWncFiVfYRzAbifuNNsSzWR5jq6pQzSdbhm+bkM5WXmczBfcABHH20N628cxxxBuiWayEjE2tad7k0q7ZUbLVkI0TQS7LDNE/GLL06+fySybcJu0vun63iLpKBIL+1X/KKLN/0I9Et9z6KJT4sj3k1AUvlEtkQTuXlz3HcRVD9gPINrroHHHoN+/VLXrZOzJ4WlXuN5GIC7w/fHfps9GzY+/QHvM47ZfMpHzLb058a+39lMVV/iJGiAv6PHhEj7nNCeKiddn8gjj7QeKxnz56u/s85SQvns2fBR8l1itMSc1WsfZu5jRBMpbHfsjawr650LpkFlJVRUej9nqu0G5VSSGUmel6sqPUuUGPZog/bUCl5Wf9MxZzWTjiZyEnEbC6OuoVD6q6gt6VwMM8jWOl5L9zcHrTDMWb2uzns9XzpCglPkRa/7pvq9JULkWWfBccelLtdaJshOAUDsOGm9/sHl/B8vOpZ3uu5kATvSyRO5PQbW7b3629I6T2cWb3OM4/5OE/BUQuSmqPLb6C/Tue92Wtsn0hAinRg6VEUZhZabsybzty8JKf//nGjeSL8fLrkk7r+dkaEi2P7ud/F9IpHk9/uss1SUyWQ+kcVVqxP2a432l5YQaeOZZ7yfJxzetvrW1Lj/dsN16R240IMZu4G5f8rxb+U0nsUXcV+AOuooiPiygPTGqu2hiZw4EW64If7dbM46f37qBVEv2NuPeax49llohxKkjfmmWctvLIA2RuM6fMIhlmNpGmS5LPZpmnVxLN2Fb7NrgdsCjdNvY8bAxx97P49ZQ+9ViDQ/62TzAq9C9C8VESJ3MF5zFaXGtiKU5LuXl8SJLmxgN//SpGVamqLSLkTa8dLxtzQ6q9u2DMLsQ2rT1JEjIYIvZbltZfJk99+2boVvtsGKtqWaSMOc1Yuw1VrCQ7KFimyCFh+OcFj55BiTrVQauXSESDfN/FNPJT+HcR+2VbO8LeasZWVwOf/kRU52LO903ck0kWbBYDd+ZiYzMPdJt93mrZ5esWtzt/fA3dK2O4u/cAzvWvx/DMxtccMGFV3RqU0czKfoaOzDNwk5YFO9d7ruXvfWSvFhDmLjdq6NG1XkXEg/Oms6C07m8eOhh6zHsUew1fXUmsjbbrP6H773nrX+e371eMI+LW1/XhdCzP38tvYhoZD7McJhdd9uvNF9/2TR2J9/Jr2FxXQ0keb5QN9v/8OzjOL8ihtcy7/3HtQFlRCZThC47RFYx45ZiGwtdF35lxvYg3gZ/bXxvpj7c8NENJsmSxkzbvOxxx+Pa/+hNaOzWtlWX9+BAyGXAOVs8VyPlgQHE02ksN1JFdo+mQlpsoXkZL/ZG3Y31jGEL9B1KKIuqVbNp29fT/1tESJbqok0/DvtHd61XM83uORXMPHBB55OY6G1O5c5c9xTQZgpo4JD+GSb6mPxiYw+r9bVROq2XI1WBg+2TuzMq/FPMZoNdKWIWjQizJihfHKMBOWpfANbw5w1Fca1b2sQBbfVZifS9Yl0GiS9aiKfYCwz+Bv7uizAbIuQ15NVloWdLDUvtEwqtremc1sO8LhJ5jDXuU8f1a6dJvSnoJLOHktiOFcvkxm3++3mY+iGW99s9on0YoZuX3AwcNJqpStE2vd1+myujxch7Adr7BCrOWtGYkfVGm4Hya55xIhtP75BMiHSWOC2L1yYSTaZdxoTfsOPJNjfRjGEFi+Yj51foxYN8ysdkm6b0H3K9SLTYQ7jZuXTEiEylTmrHbNPZGuh61gi9r72Wvw3TYvPKyPRKb+9Px/KvJiLlXrvraYkx0XTuNjnp6EQnH12/HvS+5fi5iazlDC3u5YGqHufI9lCx4TtXpQsIkS6I0LkDsBoWHk0MIivyfLYeWbRRBFmT3lzC7W+cfaXe0+WUEwte7KY7Ig1cVWXqOYmM9zIAJbSk0QTHbfzxI6xDakK1FGTayLdzCfMpCNE6rrSaD33HKxZ0cQMZpLdbF0JPZDPPdW5H8uSlnPivPOct9/gvpjaKrzPkXxCYoz1lmoijQHTuNcZhD3ljExGBpGkQiSoXHugJsKXXBLffnLUPLOWEm7hcubPt+7XmppILykVkvlEbqsQeccd1u+pclN6LQvpayIt5mVRk0Ljv51IBA7jIy7gvqR1eJUTeADri7KK3nzDoFhdsrPVf8NU0jj+RdyTsG863MVEiolLNV4nA6fwfCw4mJlxoxq54gpr+zN/NibsXgWQdMxZ3Y65yRYXqhtrnQvazmmmffu48BcOJ2/TX36ZeJxv2Df2uXv3xH0yMlK/J+ZnYz62FyEyXZ9IsAowkVYQIgupS0jHtT3MkHuzgi2U05sV9GIlXVhPOOxcX12HwsLUx7T3A+Z6+wjTvn38+5G8x4/0ZxyJ2ltouRDpa1bzmVT9sR41Z3U6j9nM2UxLzFnTFSKdNJGtIXwcalos7sXK2HE1LVETaV9QmsdvOYvHYt/N86+B3z7Do5zjet4VK+KfIxGl8XOaE+jNiS9fKgsxXYe33oIBA+LbjjrKtSpJORgVNtguhLopdszvSbJ+V8xZhR1GR7aQSThmn+5EAQ3RwV1nD5YwADdz0uTmrNk00Z9l5NFIx9AG+rGMgXxvKWO8Jfm4Z0fWcR50Mk0hmbqyju44rwoa9TL+T+NGZjIjqca1L8s9CZFGvQ7jI4bxGtO4ybXs+PFqxWzkSJjA/czkr5yx9mbLNZR7zLM5k5mO2ycwhx/OuoFZTOdvWHNKfJKoDATg2ms9nbLF7I1Su9o7dafOrjcrVAZ3G2afyIyIGggMIaKeQpawh+O51WCgu57PwEc4pRBpTKTeest9Ingmj/Hf/xrHDNGX5Sk1cnYhM5Um8rnn4C9/cf6tExtp8jezfLk1kIJx7Rs3qpyBK1cmr5OZrqwjJ5rKwcgd1xKfyGSBBSB+3eaJmVdNZDPukzXjOB8xlPu4yL3CwAm8znk85Pjbl3OX8uqrcU3kqaZsK5EI3MMlrvt6YSKzmULcBtd9Uhf/oZganuc0XmU4AA9FA8wAlFLFLbdY71tLorMaGGNGsvbpI8RFF3nzFZrKLaxlN/rbxpdUgUXMpuWhUPJFmn/+06hXvM6lVHMfF2Dcx2u5jnNNz+3FF1uuaTDfX/Mk/QpuZgQvJRWwzdiv31x/wyfcsHQA92MaQrSdFfShgg4p/YYnche/57+eonI6cRb/opxKxvE4K+nDerq5aiK9Wi4k02ZnErK0j72iY4/b4mxLhcisJm9msIYmMjfJ/MZOi8xZXRqARiQmzJlxEiJbw0plOHH140ietdUluSbSjnn+VVK1KvY5w2HeZm4TkQgEyOcBzk8op4WtF3nJJc79h6VukQjnnx/32wT46ivjU8sk7zW2qapb+i9z3ZIJkdvbKqatI0LkTsCXpEHmEaALG2nPVrKSmAzaBdGmoHvr1YESaim0+SA0ByOmEm77arEX2EeIdtGcTmYhUomQPRz3t798N3I1M/hbQqdmMIQFLKefxTTDDaPv/oihvMbwWGQyJzZtincesQlZ1DG/MxtYR/fYSlWqa3BjDhcy4F/XMp3r+TPXedpnR2HXEpk7u79zFb/lA97nSBg3jmxbWSdNpDGo59HIgCSa2R/px5OM5pxzVK4sJ3yEU5r3GIKTl9VygOuYznL6kbspmZY9cVKUSogcORJmzVImb/PnxyeKWTSxkS7Mbj6ffv2gWzeUzaJJBf3EE/D5504+RzqXckeCRmsh+7KO7jzN6Zbtxr2qq4Nx45TfXThs9U1J0BiYYuDfeSd02rAQHY0zmOt63eY2kizFhxchskWYTnrspQM58UTrNRpkhbxPEpMRJCf22dWv0HTdxvX2QS3Fn8sjsd/yohNX83NwmjDdead7fYw+MpcAA6PCXrK+yHjH7b6ATlwY1QqX2nL0hcPwetSX0bygcB3XJqTxsGsifYT4jAM53pbjzV7nC7g/dn+u4888ZNMg+1PICF4mambt3c1M4yVOctRE7s4SzuMByzajvZZExwmzAKNHhcgDDoiXtyd2NxgyxFQfIvRmBQ9wHh0cFiud3pG7uJT/cjSBFjZvo/0Ypojgbs7q9Rx+P1zMbKaikj+a77Obi4ObxtCpv+jNCoeS1mP3XvJ67POhDq4aBp9+qfqlA6q954pM1lfdxJWObe+BOc5jxrVcz0r60Jfllu2hEJzm/xdfMTi2LRhUVhZjx3quaoyvv07U8tnnVcY76FWITEfAN8f5WLRQ1cPcF8awvXz33ON8PEvdwmHX972lridvv2U9oJsm8oJ4sGlLH2avj7lfF02ksN046CAfR475A3udfjoXTRlJtSlcVK6DGdi3HzzCkhXOHSpAkSmyWTlbKAm7h2eN6Imd+MKlS5n38VsJ2wupSxByK6OH7s46VtAHsAqRyXB70d3MWfdEZaE9hNSJfNI1a8hVwcdik61GPYcbmRbLi+S6ny2pt5fUJ+o83qIoHcrH3EaSUIQe+NOf4p+dfI3sQuRjjxkmLzpXcRMfcCRlqAfdCavdW0GgggbyGFT3YYIQaUYjQh/ikRf0iM5v+InRPM2//x0VrBzIJJSy8/Vi0mVuS79HhXDNqnLP7QjpC5EGu++u8lYZE0UjSIRlBXjlSnjoodigkxOVUcyT5EgE9mYRd3AZjzPOco59+RaA/8OaQycvT/1/5hmlOJ46FS69VAXPMbALWxnh+Ej3wgvQb+mrAMxlLBqRbQqs04SyMc3HeZWgJQPrlCnAlVfaa+RY9uzFU12PcwZz2Y2fGcdjDOeVpOespTh+pjSESCdyacTns04wQo0h3uB4DmycF9t2661Jq0QZFQTIdzy/nUdcTM56sZICWyRM43nbLT6eNTXfK7glJkhdyw3M4UJL2XDYen0d2cyBLOBRznY8lxl7n5oOcy+aF4u2mCxqpB0nTeTXDOYBJmBuW+Ew7MUiqillDE84aiLNeGnfl3MLK+hr0ZZv7wjGBoeaxlI3c1a7ELlqFRzD21yN1d/C74fZTOQWrkg4hv05pxonzc9OI8JonmQFfV2uIVFY9BHmt6h3KZ8GdDTLgkAomsHuUu7ifs5HI8ILnMwTjHGtU+JCT/waruQfBIPKAsG80Or2Th6DEl7tEfjfeAP+seVsBrMwdpwfflDnnjvXuV7JYmnstx/Ubra+T4awqGlWc1Zju3nc61uw0bJvJiFL36a7DL4TmEMZFZZjubk0AJ7VrZYxORRy1fTb73t1tRoTU71Lm9dbH3JejvPze9qUitd8rpNOgldfjf8mmkhh+6Pr5OXksHjuYyx++mnal5Qw+9lnk+7y4gcfsMSj3VsvVtPJwS8nGQuXLeNDByGyHz/atmiWl7iUavZlIT6fytPjxHVcyxqUw4sxsIzgFXwegrEYE1FDu2HmTP5Fe5LkMkmBIUQaE5jmQJhp3JxkD0UJSeKaJ6GRPJwmvv1YRinxWf7HHM5l3EGmx5x5TpijYY4cmfi70bkfcwzMnAlP/2UxK+nD5dEVZYAaSgDojHVQWf3sZ+TRyPjNNySYsxoUFMA13MBP/IbJ3M69XEhG0DozMZupmc1rC6n3ZGb23HPOmqhkhFM0uXSEyGSme4ZmxWnV3RhYDFNMsxDp98cF8o4e3mFdjwuRH0WTZGkaPGBVplhyguYSwBeOTwr8fqt/XD4Njtd9883xgEbLrYvp9OWn2PtsCJFuIfunTYt/NgfxMn+2px65/XYSQj+3x/nh/8a00m8WFLNoYi5j+YDf8Rhn8QrJI5TMZiIPMp5zeQg97DyxeJDzKGcLkFwQyqUxQcgKrdnA8bzF3VXuk1g73Vhn+f5b/ufaj47iWQ7jI4awwLJ9JX14l6Mt2+JaTus12DUhySxCjjkG7o+no4tpNd20IGbs51Umh95mYGYffjchsl27xG2RSGJAlZzoZPkOJsfcPUKh+CLmkbxv00RmJEzovfRdv+ODhG1z56q80YEAPOKguDEYzFfuP6IWK19iBLuzxLLdqS9y00Tatb+9e8PbHMcNKH+LCczhIOYnlKs0DcfpBFs7hE94n9/Hvt/BZJ5MItw59Y1mbZchqF1F3MzDPIc4nwcpp4KTeZExPOl6HvOzzSDMGbaygQDU0I7/8dvYNrcxw9huvA8ZhCmhmvffj5cxFm7Nmu1gUC0KVpgU1iec4FplAEafbH2fwrbo8cb476SJnN5k9c/IotkiRPoizs91DhfyKGdbxtCki0MtFCIjETVW2F1y7Pf93HPh9NNTx5mwC7r5Oalf4D8Sd/N5+WU48UT1Wdetlh8iRArbB5vj9SF77826qKPDT2vXcvykSew/bhxDzz+fH1at4pNvvuHlDz/kijvvZNCYMXy2eDH7jxuHLwO2LHufAw7Q+HmjmugfdNLhNDQ2sqWqilOvvJIDzjyTA848k4+jccH9gQCX/k1tHzx2LB999BJNzc38Zc4cXn/nPwwaM4bn336DL7/8H2PGDGL/MaMZPHYsddHRwumdWMhgpv8wlgHFG1jAkITfr+UGukcnP+YXfSDxsHcX2kyjDGJmYNGJqZl/cTbvmQYeSPT1i6MzkmcsAQyMiYXR0dVUedM6dTGlkHDjON503D6ApdzP+Yzl37HAHcsYwHwOTijbl59SCsl3MZHDcc6rsmKFmrCb/XUMcggSCsG778Jf/xqfnI4inmTMyBN1MNboNMaA5As1sXSJNbCOQVERHIVySLydKVzIHDr9K9FHVdeV+WyYuCp7A135/UaXJdgoX36phGMnATkZ9bX2Caxu8Q1eZ52jW66riFq8kkyINCZthjmveaJSXByf0HsxIVq/PtEK4P333QXcTmwkQD4Tw7fHtvl8sGhxvEwh9Zbr7sZaZjGdBZ9H2CPq7vroo9bjvsEwbkZpCo3J2p58xyQS7TNfj1ufxQbwgXxvSZNjTj1yBTfTjbUJfY+qZ8iyAAPWe24WFHeL+mn3YlVCndwYz8M8xHn0/1otQ5ey1eLXdBaPMYs/czTvcGJUYHXSuBh9jNmYpGqTer7NocQ2UkwNR/Gu5XqcUiBM4Xb+gru96mOcyQIOjAmShqBuNtXfk8WxxbpUGkGvVhdATANpFyacjrGebhbTxQD5MRNbJ/ZlYeyz+Xm7CS7l5Yl+Z5EIPPwwzOegBNPcS7mLZ1GdSzAYd3moocTSR+paBhuta2w0NcG8o/5K6YLEaLqxcztMtSZNUoLC1KlOGqj4PfuK/RnE165xB4byISN4hbuYZNnudN9nzVKJ2u2kMiGew4XM5xBL31VIHf/5T/x7Ouas5rgCYTIs+ZidSNU3GsF7zIJjCGtH6aYlyyYYW5ipq1MuGxdwH1P5J3OxrqoYi28H8xkd2cQfedzSd97LheRF3y1j8cR4DjdwDdWUko+fBtRKYJnDeP/cc3DXXXDNNfFt8+YlFLNgf48jZKiFGV1H0+J9SYhMnnoKzjEZLTQ3W9uJXRP527fdAzd0ZLNF6MtL4n+6dpWbEKljtPc1a6yLzVnLvkPXlcXAVtpb9rIvThkLnt9+61oFILEd9OudWridRWIghM8+U/OHt95SJt6vcsKv0pzVo1HizkXTtOOBOwAf8KCu60kyGaXgsstUgq7WZNCg6NK5M5qpZYXDYf67YAHjo3G7J1x/PfddfTX9evTgs8WLufimm3jv3nsZMXQow4YewaijlNDUGAwSbKzmp4VvMGT33fnw6685fNAgOrcvIT83l/Ouu44pY8Zw+KBB/LxxI8dNmsT3zz7L9Q8/zJFDDmTuX6ZRXVfHgeecw/mPP87fLriAD75fw6NXXkwwI5ejJ1/NjdNmccq+XahvaCA3GgbR3hEbjGUuNdctpwSX6AGoaLSGWSEoR3878Y42wp+ZxV+jg4uTJhKUid/JvICPMM8x0iKMmBnKhzzD6dzNJbEBygh7bXQixR6FBLsQ6bTy+CZ/cNz3dYbRh5Wcj4qKsoHOAPRP0PjCD+xOCB/F1FKAnwo6cBxvEu7Rh+qfa5jKPxnN00xktuME4bTTlH+EEzkE+dF0SuO5mld4jYnlnUzmUc6mLmreZ2iYwoEgy35wNmftUrUkoVPv9mB8snsgn3ECr/Hgg3/jKocASINWPM91fMebHM8XDGEAS1nKgKg2F65L08XUuD/Pz7UOrmOYyxP8kWu5jv9wMqNGxYMC9WaFRdtVjYM6wwXj3hkTJrOWzQiyY0QUXbhQ+ZE88YT6bgy8e9o0CU58802i9rSiAq7mBt7j93xmW5wwtDaTuCu27dtv4RhTmW6ss7TpuYzhCD7kWUbyLftSV0fCxBngT9zGzVwZW/CZzvWAmtCdyCtcyc38idssbTWHII3kMRiXhoryYevOWiIRLOvphdRzLxdxPg+SSXPs3XfzuXqfIwHnYBCpyG6oZuFCWMTedLOZo2US4h2OtWyzp0kyJnVmzXnt+vgMfC8WsZi9AaVpeojxDGYhZVTE7tcM/sbrDEuoW7J71ycq8A7kB07leR42BfsZyTO8zrDYec31TAcfIWYykzuYTAUdYtsPiKYIsPv8uZn7nWPzmzqFFxKCLw3jNS7mHk4gvhJhft5umsjCQrVYkmFKSK/rqu4H8TkH8Tn3c4FlH+O+NzZEuI7pgHo3pxK3OX79lRB326yiX3wRJr43E4Ax6Nx3nwoqdNRRxAJ9OQmRBu84uOzZn8vX7Gepoxmj/zAWAZNhzqVpZkmSrufkaMoZUIHgDNmmkrKYJhes46LSHMWFqOc4laF8yJ58Rz4NlueWLEaEQfII8pAdPZ553mCfQ7hZSgTJ5W2O4TjeprYW9v7yUa50CQI2bJgeewKbomO52YriQubwFKP5H7+LXb/xLI1Fkl6sooF88gk4CpFG/97YqHzok6VcMbC3lyLqCJDPP6uv4y3ftTFrquN5U2UH+HEVl/IGdzI54f3MotlTYEOIzyNK2cprnMA9XOxa9qw/hvg5KpOP4CWWsAfL6ccy+uMjTN9rVnDNNXD44cSWyTufeiiRskjMtcOMfR5mLNauXasWyrJpYj1d2ZtFvGsa8ewLEk2BxPmcdVHWefw49uAapl6eARQxm4kALP0VaiLbvBCpaZoPmI2a96wFFmia9rKu66lnXG2FSJhAMMigMWNYtWED+w8cyDEHHUR9QwOfLFrEyKuuihUNNpv9BOIt8tB99uGTBQuY9/XXXHPOObz56afous4R0WSB737+ucWHstbvp87v5+3PPqNx3jxm/1vZuzU2Nsa0mAX5qvPIiTRy4L5DuOm2q1l7/PGccuSRdO/UCYhrBJ1ySZYstUZdu5FpFk3hQ4znDOKZ2K8wmU4a7M73tKOKPVgSEyABTuIlx1sJ8AIqNGOyVCnPR8uYI64aJhxGh+vUgTthmHeO5yGWsEdyu38bfWzR2brgMBs3kUmYdziGw/gEDV0Jpz8nlsuhkXZUxwYysAqQHdjMZjqZygdjWiUgljqmp+ng5rrVUsIMZjKPI2KCVTZNsY77UD7lRJOv3lfBPZNelyHc5E242iFum6rftdzAtdxAgFzyaORF/o8Luc9yjXk00EQ2YTITtNDJJlgd2MwjnEM9KjLP9UzneqbzYPN4JnEXjeQl+OPYhY9+LCeTZkIOCxx2IdJpRfaVlyOcygu8WHESeXmZCfsCLGIvpnFTwqRpFE/zIidxwgk52DmLR2NmZ/FUEGFmc0kscq55Yt/YaL1XXzKEUSjNWyH1MWHWeE+Ko66CZm2QwQr68B3WZ38AX3AF/+BP0Win5iTYG+jCYL5OWOG3U0g969ZhCddVRB1n8yighKSV9KaBAtdj9HDQ3PRjGSvo47r4ZPDMfzJ58D+g2wRISJyElLGVtVjzVRj3bsEC1XcW4GfJ5+qd2421LGIfzmAuTzGar9jfdKxKywTOyYzvRF5N2Gbncc4EsCzY3MmlLA5CTYEAABPPSURBVGYvS7k7uZSvGczNXMlQPqQjWyzXdwovJATfOYZ3mM719GIV40xmXmayCdJEDkNYQKaLtYg9GvYxvMteLOJybuFtjmUuY3ktGvnWjXN4hJc4iSJqqacotn3FCjURLDK9h7femhhIyIwhhHVb+l5MKLmYe23XFb83+fgppJ4ZVxZHp5BxCgqga9TVfgJzGOHgj+sjRBgfy5erPmMwX7GKXrzPkfzNQfMB1jybBoaAcAKvoxGJafhrTffDib4s5xwe4c/MYswYJeRm0szJ/Cc2fkJ8vLWTbRM0jIXFffjGkm+5A1s4NSqIOuXp88K5SYLmmfkNy+nFSnqyOkFwn008N9Q7HM1znBbTMh/LOzzJaI466immUuWyJEwsl6IZ+zyijErKqIhFp82LmmqXRBete7OSQBJN5Pjx6v/jj1vzzObQSClVFOAnj0DSxaDu0fQ9p259gMvfuZZjom2kCxv5M7M4k8foyc80kJ/Qn+3B91zBP1zugBXDSul5TuUQ5nOIyYqpC+st1meZ0ejRoPMSJxEgl3wC9Iu6IxzIZ3zOQTE3DQBN1y1mvQbDeM0ybmoalChvHD75BHTTvQEsPqzF1DLLFD2/KRDmzTfhD3+AffeF995TPsEAR/MOdS7vUQ3tqL6lhBmmIJcFmUEgcYz+JaPpbdyIV9O0Q4CZuq4fF/1+NYCu6393Kj9kyBD9C5s93/fff8/uu+++vavqSnN1PaVdO1I/bx419fUMnzKFkUcdxdnDhzPgtNPY8GaiKeTZM2cyfOhQTotGj3nstdf4YdUq/rtgAZ8+/DCHjh/PoP79GX744QwfOpTyo49mzauvkpcbX40Mks2h405n7qxZDOjVy3L8R195hS++/567TcErFi1fzusff8xdzzzDu7NnMzC6zwY604WNfF9Rwe5/cOtedzxPMIaxJDeDrKOQf/NHqihlBX3IpZFLy56gf+X8pPvtCCZzO1tpH5vw2XmdPzDMFunQzkxmUEMJtRRTSD2lVBEgj5u4ylJuA52Zwm3kEKSJbA7iMy7zEAHXzDL64aeAwQ7ChFdmMoOZ/DWtfaZwK5vohI9w7F5NZxZTuI0ym2njVG7hD12/4ej1avRd1Of/KNu9A11fe9D1+N+xBz7CsQiYyVhHV1bQh2/Zh9X0ZG8WUU07iznWAobwHXtydlTz/gInU0Yly+jP+TzIS4zgDf5AKVX8nWvcTuXIZG6nHdUMYiGvM4x8GrjDISjTy5zoOHEFZXrzV2Y4Rok08wrDeYKx5NJILo0pU3S4cTeXMBEXB+okVFBGeYqFnicZbVmoAvU8k2l1l9KfFziFq3E3aPmA33IvF/E0o9OrtIn/cQRPMDam8XqYcxKiFl7F37kRd1XDerrQ1YM5fWtxPvdHA804M40b6cnqmHD1OH90FSS/YjD7JdGapmIeQznCwXR/FT3pZVtkaSaTqfyTdlRzLG/zMYexjP7swZKYJnEUT3M07zIhGnylkvYJ/cdsLqY9WxPalMGTjOZ1hrE3i7gyOtGexo2x/vZF/o+TeImp3MJGOtOT1bEFHqfr6MY67uRSOrCFM13yKbYmn3AIzzCKnqxmCsp6ahF7cRPTKKeC25mSdP9ZTLdEHr+M22L7fMjhHMbHLdL8txWu4GZG8xT7p/BDbU1uZQqfcRB78h1NZBMgj3V0I48APsI0kE8OQR4xWRUYvMtRvMAp3GMSkM1E0LiTS9Me69PB3AaSMZVbWEc3jubdWICp+RwUM7VfTl8eYjy9WRl7R4HojGEmALdxGWvpzj+53HLs83iAJrIpoo5KyniKMyy/38g0RwsogKc4nWcYRTZN5NJIFs0UUUcxtY5zldu4jGraxepkuf7167c9iXoro2nal7quJ/qdtdbxdwEh8jTgeF3Xz4t+HwccpOv6RFOZCaBGvh49euy/erV1gNnZQiS1tRR27kzNvI/wEeHLZT9y8p+m8NOLL/LbCROYMmYMI48+Gl3X+fbHH9m3f38m/eMf7DdgAOdEzV5XrV/PERMmcMTgwfx71iyGTZ7M4p9+4pu5cyktLmbM9OkMHjCAK66+GtauZeHSpWgDRvH07AnU+v3cdcUVaJrG10uXMnjAAJ5/7z1enjePf82cCSjfzL7R7M8nXX45Zw8fzkm2jLw7RYjcY4/ktjY7mZk9H2bm6sTOfVdkR09YBUHYdk7kZa4quoeyupWeFkIEoa1iH4NuZQr1FPIXZhHCx0/0TZpSSmgZ4ZJSfDVVhLr3JHNtctNhAH9xZwpqk1tV/SpZvBj2TG6VtaMRIVLTRgLH2YTIA3Vdn+RUvi1qIolEKCwupqa6llA4g5xsnRNHjGDUqFEccsjhXHLJRWzcuIHm5mZGjxrFtX+ewccff8yFF04gJyeH5557jr59+9KjRw+mT5/OhAkTuGHWLJ569lm+/eormkIaVRWbuHTqFL7//ntCoRBDDx/KXXfPobmpgSmXTebTz+aj6zq9evXi1VdfZWtlJccdfzzNzc1cPW0aH334Ie/Pm4cvI4M99tyTRx95hJzcXGUTpOugaXy/bBl6eAAdOvsoLtHIydbZsr6ZDh1QWajbtVO2ckVFsGYNen4BleF2lBcEICuLLXW5dChUn2loUDY/lZVqH59PJUrKz1fG7bm5qkxxsfqemUl9VTO+nEzyMoLKEay+Xq36GMdqalLHaGxU+/n9sGWLsnXIzVXOBllZKkpYx47qd01TuRHq6qhvyCAzO4Pc9vmwaRMRzcfKxi70KdqClpuj9mtqQo/oVAYLKe+cSdCXT3DNZvw1IYoGdKWwUDmGa/561m/NpZe2mtW+PoT9jXTKroL8fMq65qDpEVWwvl7dXyMKRHGxqr+uq7/8fAKbagmFoKg0kypfGUWhajIjTepe5eSo62huVtfY2Kgir9TXq9B/waA6jnGe/Hy1LRRiS6CQDCKU7ZZPuKCYxSsLCG/ZSr/iTfzc3IWO7Zooy6who307dV83b1bHKC1VxyspUddQVgZFRQRXrGO9v4QcX4hIfQMFWU005pTQpV2A5rpG/Foh7SJbqdeKyNytC7n1FayqL6ckq4HS4EZ1vEAgHjlG01Rdw2EVFUPT1PPTNHW9mZnqe2Ojug/19fF7kpmp9qmtVfVraFDl8vLUtYRC6Dm5VCzZTIeOGnq7UirWBOhQFlEOVZGIypVSVgY+H001ATZuhB7dI+qcFRXxupSWUlGdSXmZDtXVVGrltGtYjz+zhOy6SnILfKpcJKLqlmMyd9E0CIXYUJlNXnaYdv06wOrVanvHjqpN19aqc/l86hqbm6F9e+Vwl5lJRWMhm5rb079rPVnNDaot1dRAp07qc14elV+uon23PLSsTHVPm5oIaVmsCXakd/sadfymJvRAI5VauXpnw2F17rw89VdUpN6zhgZ1fysr1eesLHXPKitVnQsKVN0iEXWMrKz4/tF2GCCPip8b6FzcQFZ+Fg01zZCfT15xFj+tzKBPwSY0f716zTv0psGv07+fTlYkqO5DdXW8bYdCVJb0oX1mLVppO3XukpJ4e1i/XrXZujrVR1VXQ34+m+hEZpZGWWiTeneamqK2vlr8fYlEqMjtTlloE1qmj401eXQqqEfLyVbPoLpa3YMuXVT/YPxlZKjtwaCya6yqUsft3h29cisVW3Q6lETNyLp0UeX8fmjXji0/VqNn59CxuBEaGtDz8lkf7kSkzk9ucTblvioafQWEG4JsCRRS5c9mwAAI1Dbj27yBleEelOX6qW/Kpkf7eoq06LtaVaXuXSSi6tapk7rG2lq1LTNTvX/l5bF21kA+ZGWRH6xS700kAsEgq8Pd6ZyxmZxIAHr0UM9Z19Wzb2ykrlYnK1hPNk1U6e0oKwmpdlBdDVlZVNRkUZ7fQFUwn+KMeqrb96E0N0DG1gpqGnPIzQyR01xPSMuitkZHKyqkuNSHz4c6V1WVak+hkPq/YYO6ttJS9cwNJ96cHPVsq6vV883IUO90U5O63xkZ0KMHWzc20U6rISPgV9dYVgb5+YQ3V1JT0JX2nbJUVBXjOZaWqs8Auk6F1oGsJj/FPj9aQX48l0ZeHjQ0UJnbjdJSyKjequ59OEwgnE0orFHUzqfaQF2dehY+n7qXhYUEqoOsCnRiYMetNBZ3JBJspsC/WdU7KwuqqqhsLKC0ZzFbN4co0yvU+YNB9cy3blXjgN+P3hCgsiqD8kLVD0YKi6luzKV9cEPsXun5Baz82UePwq1kZmfAbrupRLRGf9rcTEN+OXqwiYJwrdqek6N+8/tVP9Cpk4qQ0txMpa8jZZEtqi6apu57TY1qS9nZ6tlkZhKoDtJc2pGf12gMHKBDIMCaNZBVnEdzMELvbk2sWuOjsjaLbgXVlLT38dOWYnp1D1FYtwF/YScymoPkNdeq4zY1EWkOs2RLB9q1g445NWRnRP34Cwqgvh7dl8nmdc10LAoo8/727WPvQo1eTH5JFlm+CHq9n4pQO8pDG/m+ogMFu7Wno38lzYWlFOc2xZwYm8miIaOQktIM1ecYbS8rC/x+AkUdCQdDFIZrYnWksFA9I78/9u7Q1BS/r6DaeHa2ahPl5ar9NDSoe268z4EARJUAFf48ysObVBnDh6e0VD2XykqoryfcHKEmrzPtS3V1/l69YmPUlqVbKSrJoJZiNq9tomtwJb4O7aGkhKyKDeTv0Usdu7mZeK6dLGrrNHLzM8ju3lG9f8Z4W10dr2d0HK8O5JCfHSK7vFj9XloKW7fSFMqgoSmTdp1zWVHfkXaBDbQvDvFzQzll2lYKNDXe1AezyMyIkJuj+v9Y32WMMcDW7M4UBTaTVRhtn+XlqlxdnRqnjH5v0yb0YBNaRnSeWFCgnku0ncTGkcZG9d5pGjQ04K/X0fz15Bdo8X6+c+fEiF47GREifwHmrL8U5D4KgiAIgiAIQttnewuRbUtkdmYB0E/TtN6apmUDo8GWfVsQBEEQBEEQBEHYIbT56Ky6roc0TZsIvIWK+P6wruvf7eRqCYIgCIIgCIIg/Cpp80IkgK7rr4MpUZQgCIIgCIIgCIKwU9gVzFlbhbbu+9nWkfsnCIIgCIIgCAL8SoTI3NxcKisrRRBqIbquU1lZSa4pB6UgCIIgCIIgCL9Odglz1m2le/furF27li1btuzsquyy5Obm0j0aQloQBEEQBEEQhF8vvwohMisri969e+/sagiCIAiCIAiCIOzy/CrMWQVBEARBEARBEITWQYRIQRAEQRAEQRAEwTMiRAqCIAiCIAiCIAie0X5pEUs1TdsCrN7Z9XCgHOiSRvkMILILlZV6tM167Ip1biv12BXrLPVoeVmpR9usx65Y57ZSj12xzlKPlpeVeuzceizyWqkdSE9d1ztsr4P/4oTItoqmaV8A++/segiCIAiCIAiC0Hrouq7t7DrsaMScVRAEQRAEQRAEQfCMCJGCIAiCIAiCIAiCZ34VeSLbCPcDV6VRvgio24XKSj3aZj12xTq3lXrsinWWerS8rNSjbdZjV6xzW6nHrlhnqUfLy0o92m49fpGIT6QgCIIgCIIgCILgGTFnFQRBEARBEARBEDzT5sxZNU07EPgvULiz6yIIgiAIgiAIgvArIwycpuv6i24F2pwQCQSBh4F+QA5wBG2znoIgCIIgCIIgCL8EQsRlLh8pcl+2eZ9ITdM2AJ2AX13+FUEQBEEQBEEQhO2IjpKzGlAKvAyUJvJuXdenuO3Upn0iNU07HOiACJCCIAiCIAiCIAitjSFn5Uc/ayhNZN9kO7VZIVLTtE7AW6iLEARBEARBEARBEFqfSPS/IRsGgOZkO7RJX0NN0/KA71ASsSAIgiAIgiAIgrB9MITHCMo3MgR8k2yHNucTqWmaBiwHeiNmrIIgCIIgCIIgCNsbHeULmYHSQpbouh50K9wWNZEXAn12diUEQRAEQRAEQRB+JWjEZcN7kwmQ0AY1kYIgCIIgCIIgCELbpc0G1hEEQRAEQRAEQRDaHiJECoIgCIIgCIIgCJ4RIVIQBEEQBEEQBEHwjAiRgiAIgiAIgiAIgmdEiBQEQRAEQRAEQRA8I0KkIAiCIHhA07SwpmkLNU37TtO0bzRN+5OmaUnHUU3TemmaNmZH1VEQBEEQdgQiRAqCIAiCNwK6rg/SdX1P4BhgGDAjxT69ABEiBUEQhF8UkidSEARBEDygaVq9ruuFpu99gAVAOdATeBwoiP48Udf1TzRNmw/sDqwE/gXcCdwI/A7IAWbruj5nh12EIAiCILQCIkQKgiAIggfsQmR0WxUwEKgDIrquN2qa1g94Utf1IZqm/Q64XNf14dHyE4COuq5fp2laDvAxMFLX9ZU79GIEQRAEYRvI3NkVEARBEIRdGC36Pwu4W9O0QUAY6O9S/lhgH03TTot+LwH6oTSVgiAIgrBLIEKkIAiCILSAqDlrGNiM8o3cBOyLijfQ6LYbMEnX9bd2SCUFQRAEYTsggXUEQRAEIU00TesA3AfcrSu/kBJgg67rEWAc4IsWrQOKTLu+BVykaVpW9Dj9NU0rQBAEQRB2IUQTKQiCIAjeyNM0bSHKdDWECqRza/S3e4DnNU0bCbwP+KPbvwVCmqZ9AzwK3IGK2PqVpmkasAU4aUddgCAIgiC0BhJYRxAEQRAEQRAEQfCMmLMKgiAIgiAIgiAInhEhUhAEQRAEQRAEQfCMCJGCIAiCIAiCIAiCZ0SIFARBEARBEARBEDwjQqQgCIIgCIIgCILgGREiBUEQBEEQBEEQBM+IECkIgiAIgiAIgiB4RoRIQRAEQRAEQRAEwTP/DwTphblQY8ppAAAAAElFTkSuQmCC"/>
          <p:cNvSpPr>
            <a:spLocks noChangeAspect="1" noChangeArrowheads="1"/>
          </p:cNvSpPr>
          <p:nvPr/>
        </p:nvSpPr>
        <p:spPr bwMode="auto">
          <a:xfrm>
            <a:off x="4159164" y="2186845"/>
            <a:ext cx="3617354" cy="361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539" y="1376384"/>
            <a:ext cx="3789114" cy="568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Retweets compare to likes during time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9" y="2260984"/>
            <a:ext cx="9526862" cy="330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7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s://cutewallpaper.org/21/twitter-icon-no-background/Logo-Twitter-Transparent-Background-47458-Free-Icons-and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314949"/>
            <a:ext cx="190500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12297" y="456106"/>
            <a:ext cx="36312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utoShape 4" descr="data:image/png;base64,iVBORw0KGgoAAAANSUhEUgAAA5EAAAE9CAYAAACSk+YDAAAABHNCSVQICAgIfAhkiAAAAAlwSFlzAAALEgAACxIB0t1+/AAAADh0RVh0U29mdHdhcmUAbWF0cGxvdGxpYiB2ZXJzaW9uMy4yLjIsIGh0dHA6Ly9tYXRwbG90bGliLm9yZy+WH4yJAAAgAElEQVR4nOy9ebgdRbX3/11JEJEhhBAGk0C4gjL+DBJCFOUiYEBRGQQNXCX3FQ1GBBRffeXei0xyBfQCRgUNgwT0AmEMIFMMKCgYCBCGJIQcCEMgJIGTiUCmk/r90d2cPvv0UN1d3VXd+/t5nvPsfWrXsLq6urpWrVVVopQCIYQQQgghhBCiQx/bAhBCCCGEEEIIqQ9UIgkhhBBCCCGEaEMlkhBCCCGEEEKINlQiCSGEEEIIIYRoQyWSEEIIIYQQQog2VCIJIYQQQgghhGjTz7YAptl6663VsGHDbItBCCGEEEIIIVZ44okn3lJKDSor/8YpkcOGDcOMGTNsi0EIIYQQQgghVhCRV8rMn+6shBBCCCGEEEK0oRJJCCGEEEIIIUQbKpGEEEIIIYQQQrShEkkIIYQQQgghRBsqkYQQQgghhBBCtKESSQghhBBCCCFEGyqRhBBCCCGEEEK00VYiRaSviDwlInf5/28lIlNFZJ7/OSAU9wwR6RCRuSJyaCh8HxF51v9tgoiIH76xiNzoh08XkWGhNGP9MuaJyFgTF00IIYQQQgghJB9ZLJGnAZgT+v8nAKYppXYBMM3/HyKyO4AxAPYAcBiAy0Skr5/mcgDjAOzi/x3mh58IYKlSamcAlwC40M9rKwBnAdgPwEgAZ4WVVUIIIYQQQggh1aKlRIrIEACHA7gyFHwEgEn+90kAjgyF36CUWqOUmg+gA8BIEdkewBZKqUeVUgrAtS1pgrxuBnCwb6U8FMBUpVSnUmopgKnoVjwJKY2nnwbefNO2FIQQQgghhLiHriXyUgA/BrAhFLatUmohAPif2/jhgwG8Foq3wA8b7H9vDe+RRim1HsByAAMT8iKkVIYPBz76UdtSEEIIIYQQ4h6pSqSIfBHAYqXUE5p5SkSYSgjPmyYs4zgRmSEiM5YsWaIpJiHJrFxpWwJCCCGEEELcQ8cSuT+AL4vIywBuAHCQiPwRwCLfRRX+52I//gIAQ0PphwB4ww8fEhHeI42I9APQH0BnQl49UEpNVEqNUEqNGDRokMYlEUIIIYQQUgwR4D/+w7YUhFRPqhKplDpDKTVEKTUM3oY5Dyilvg7gDgDBbqljAUzxv98BYIy/4+pO8DbQecx3eV0pIqP89Y4ntKQJ8jrGL0MBuA/AaBEZ4G+oM9oPI4QQQgghxDo//7ltCQipnn4F0l4AYLKInAjgVQDHAoBSapaITAYwG8B6ACcrpbr8NOMBXANgEwD3+H8AcBWA60SkA54FcoyfV6eInAfgcT/euUqpzgIyE0IIIYQQQggpgHgGv+YwYsQINWPGDNtiEJ+uLuDMM4HTTwe23tq2NPqIvxq3YY8HIYQQQgzC8QJxFRF5Qik1oqz8s5wTSUhm7r3Xc/M4+WTbkhBCCCGEmIOKI2lnqESSUlm/3vtcvdquHIQQQgghhBAzUIkkhBBCCCGEEKINlUhCCCGEEEIIIdpQiSSEEEIIISQjXBNJ2hkqkYQQQgghhBBCtKESSUqFs3SEEEII0eGJJ4Ann7QtBSFEh362BSCEEEIIIWSEf6IdJ6AJcR9aIkmpBIfwEkIIIYQ0CSq7pJ2hEllTnn3WU9Aefti2JOVz9NHA8cfbloIQQgghhBACUImsLX/5i/d566125UjDxCzdbbcB119fPB9CCCGEEEJIcbgmkjiLUsBDD9mWghBCCCGEEBKGlkhSKkXWRN50E3DggcZEIYQQQggxBtdEknaGSiQplSId7EsvmZODEEIIIYQQYgYqkaQSuEsrIYQQQgghzYBKJKkEunwQQgghpElwbEPaGSqRpFRogSSkOdxzD/Cd79iWghBCCCG2oRJJSqXILB1n+Ahxiy98Afj9721LQQghhBDbUIkklZDHIum6ErluHdDVZVsKQggh7ca77wKrV9uWghDSzlCJrDmuK1oBdZEzCx/4APDJT9qWghBSNt/+NjBypG0pCOlm002Bj3zEthR2eecd4Ac/AN57z54MTRzbEKJLP9sCEFJnHn/ctgSEkLK58krbEhDSmzfesC2BXS66CLj0UmD77YEf/9i2NIS0H7RE1py6bFxTlTvrxIlAR0f2dIQQQgipD+vWeZ9cVkKIHVKVSBH5oIg8JiJPi8gsETnHDz9bRF4XkZn+3xdCac4QkQ4RmSsih4bC9xGRZ/3fJoh4qoWIbCwiN/rh00VkWCjNWBGZ5/+NNXnxpDqqcPno6gJOOokupoQQQgghhJSJjiVyDYCDlFIfBzAcwGEiMsr/7RKl1HD/724AEJHdAYwBsAeAwwBcJiJ9/fiXAxgHYBf/7zA//EQAS5VSOwO4BMCFfl5bATgLwH4ARgI4S0QGFLngpuG6P74NS2lnZ/VlkuwsWAA8/bRtKQjgrS0SAf73f21LQggh9cH1MRghZZKqRCqPd/x/N/L/kh6bIwDcoJRao5SaD6ADwEgR2R7AFkqpR5VSCsC1AI4MpZnkf78ZwMG+lfJQAFOVUp1KqaUApqJb8SQ1wEYHy069HgwdCgwfblsKAgCvvOJ9nn++XTkIIYQQUg+01kSKSF8RmQlgMTylbrr/0/dE5BkRuTpkIRwM4LVQ8gV+2GD/e2t4jzRKqfUAlgMYmJAX8eGaSEIIIYQQQkiVaCmRSqkupdRwAEPgWRX3hOea+hF4Lq4LAfyPHz1KXVAJ4XnTvI+IjBORGSIyY8mSJYnX0jTyKFodHcDNN5uXJYkqFcI8CutttwF/+5t5WQghhBBCCGkamXZnVUotA/BXAIcppRb5yuUGAFfAW7MIeNbCoaFkQwC84YcPiQjvkUZE+gHoD6AzIa9WuSYqpUYopUYMGjQoyyW1JbvvDhx7rG0pyiOPwnr00cCBBxoXhRBCCCENhR5TpJ3R2Z11kIhs6X/fBMAhAJ731zgGHAXgOf/7HQDG+Duu7gRvA53HlFILAawUkVH+escTAEwJpQl2Xj0GwAP+usn7AIwWkQG+u+xoP4z46Frdpk0D7rnH+x5si10ldGclhBBCCCGkGfTTiLM9gEn+Dqt9AExWSt0lIteJyHB47qUvAzgJAJRSs0RkMoDZANYDOFkpFZziMx7ANQA2AXCP/wcAVwG4TkQ64Fkgx/h5dYrIeQCCI93PVUpx780QuorWIYdki19HmnxthBBCCCGEuEKqEqmUegbA3hHh30hIcz6AXvv8KaVmANgzInw1gEgHS6XU1QCuTpOz3ajLhjqEEEIIIYSQZpFpTSRxh3awurXDNRJCSB7WrweWLbMtBSHtDccppJ2hEllzaJHshp05IaRd+M53gAEDPGWSEEIIqRoqkTWHihMhhLQf113nfXZ1JcezTWcncP31tqUghJD8XH018NRTtqVwDyqRNaUdLJA2FORbbqm+TEIIaSpjxgDHHw+89JJtSQghJB8nngh84hO2pXAPKpE1pVXBWrXKUyx/9Ss78jSFY44BHn7YthSEENIMXnvN+1yzxq4chJQBvcFIO0Ml0iE2bMifdvFi7/PSS83IUkdMdebcrKK9uf9+YMEC21IQQgghhLgLlUhHePppoG9f4O679eJX4c46YQIwd2755cTBGT5ig0MPBfbudagRIYQQQggJoBLpCI884n3eeade/LIVrHXrgNNOAz75yXLLIcRF3nrLtgSEEFc47zzgySdtS0EIIW5BJdIxXLO+rVxpr+ysdeFa3RFCCPF49VVzef3hD543zqJF5vJM4qc/BfbZp5qySL3guIO0M1QiHSGre2rZ7qzsGAkhhJjisMPM5XXlld5nR4e5PAkhhGSDSiQhhBBCCCGEEG2oRDqGrgWwbEuhC+dQTpiQLx2tqIQQQgghZtl1V+CLX7QtBXGFfrYFaFfmzwc22wwYNMj73wWlLYwLiljWozZckJkQQggh7UG7jTvmzrW7az9xCyqRlviXfwE22ghYuzZf+jil07UOzTV5CCGEEEIIIcWgO6tF1q3rHeaKOyshhBB34TuAEEKITahEOoIpd1bTbrFF86vSTZeDKkJIu8F+jxB78Pkj7QyVyJpSlTtr0fzYwRJCiHlcW0dPCCGkvaAS6RiuKF2m5eCAhxBCzOHKu6LpsJ4JISQaKpGO0FR31gC+iAkhxDzsWwkhhNiASmTDcM2dlWsiCSHEPPTuIMQ+HHeQdoZKpGO40iGZksOV6yGEkCayYgXw/PO2pWgufIcRQkg0VCIdIe+scusLzlV31qbNmvfta1sCQggBDjkE2G0321IQQghpN1KVSBH5oIg8JiJPi8gsETnHD99KRKaKyDz/c0AozRki0iEic0Xk0FD4PiLyrP/bBBFPtRCRjUXkRj98uogMC6UZ65cxT0TGmrz4JuKqBbGK2dwqZ4w3bKiuLEIIieO552xLQAghpB3RsUSuAXCQUurjAIYDOExERgH4CYBpSqldAEzz/4eI7A5gDIA9ABwG4DIRCew2lwMYB2AX/+8wP/xEAEuVUjsDuATAhX5eWwE4C8B+AEYCOCusrJLmWfgIIYQQV6A7K0mC7YO0M6lKpPJ4x/93I/9PATgCwCQ/fBKAI/3vRwC4QSm1Rik1H0AHgJEisj2ALZRSjyqlFIBrW9IEed0M4GDfSnkogKlKqU6l1FIAU9GteDaSOm1kkwVX5SKEkDrCwSshhBCbaK2JFJG+IjITwGJ4St10ANsqpRYCgP+5jR99MIDXQskX+GGD/e+t4T3SKKXWA1gOYGBCXo3DtaM06ujOSgghhBBCms8ttwAPP2xbivamn04kpVQXgOEisiWA20Rkz4ToUeqQSgjPm6a7QJFx8NxkscMOOySI1lxctfTxiA9CCDGPq31+0+B7hRA3OeYY75PPqD0y7c6qlFoG4K/wXEoX+S6q8D8X+9EWABgaSjYEwBt++JCI8B5pRKQfgP4AOhPyapVrolJqhFJqxKBBg7JcknPkfRiCdE23aBJCCGHfSogL8Dkk7YzO7qyDfAskRGQTAIcAeB7AHQCC3VLHApjif78DwBh/x9Wd4G2g85jv8rpSREb56x1PaEkT5HUMgAf8dZP3ARgtIgP8DXVG+2GNw9QRH6Y7NB7xQcLMmuXdy3/8w7YkxCYcOBFCivLaa8Dy5balIITkRceddXsAk/wdVvsAmKyUuktEHgUwWUROBPAqgGMBQCk1S0QmA5gNYD2Ak313WAAYD+AaAJsAuMf/A4CrAFwnIh3wLJBj/Lw6ReQ8AI/78c5VSnUWueCmUpaSVieLJAe25XP//d7nTTcB++9vVxZC2hlOzFUD3yvlscMOwI47Ai+/bFsSQkgeUpVIpdQzAPaOCH8bwMExac4HcH5E+AwAvdZTKqVWw1dCI367GsDVaXI2hawvrGAg4ao7K2kWre2NEEIIycsrr9iWIJmvfQ0YPBi4+GLbkhDiHpnWRBL3oDsrqRLeRwJwEoEQ0h5Mngxcckn87+wLSTtDJbIhuO7OSpoF2wUhpErWrwe6utLjmYZ9HSGEREMl0hHyugmW5V7oen62ymh36M5KCLHBRhsBe+xhWwpCCCEBVCIdwYaboI4iQPdFEobtgRA3aMJEzrRpwIwZ+vHnzi1PFkIIIdnQ2Z2VOIzpDXVa8zUFlY9m0YQBLMkP7z8xwSGHeJ9sT6SusO2SdoaWSMfI2yGxI2MdVAHdWQlxA07MVQP7OkIIiYZKpCPkHRAUGUjw5Uiy0vSBK58JUhfYVgkhTWTWLODuu21LQXSgEmmZ557TizdtGvDee73D6+LOSpoF2wchhBBCTLPnnsDhh9uWguhAJdIye+3V8/+owfns2d7akVNO6Q5rVRqbNqhv2vU0BbqzEoD33wWa7hXgCmzrJAm2D9LOUIl0hKQBwdKl3uecOd1hJjqupDxMdYxVdrDszMun6QNXtiFSF9hWCSGE2IRKZI1IGjSUNbhvutJA8sEBLCEEAJ56Cnj8cdtSEEIIqRoqkTWlKuWuqLKQV846KSn//u+2JagOurMSgPffBVyZ4PvEJ4CRI21LUR5s6yQJtg/SzlCJdAxda2Nd3FmrxJbMkybZKZeYp47tnhBCCCGkaqhEOoKNIz5cyJ8Q11EKuOgi4LXXbEtCSDetEx6cACGEEFIlVCJrTtkDBw5MSJh2dGedPx/4f/8P+PKXbUtCCKmadurrCCEkC1QiHUPXxTTOQvjKK/rulS67s+Yp37bM7UDTLdNRbairy/t8551qZXEZPmv2afqzSEgdYF9I2hkqkY6QdUCQ1HGZ3Oil6ECFHWwz4X0lxC50ZyWEEGITKpE1osqZZw5ISBTt6M5KCGlf2NeRdmHNGmD9ettSkDpBJdIxirqzmirLFO1wxEc70XQXOrY7PVhP9mn6s0gIqZYPfhD45CdtS0HqBJXImsJBXG9YJ9XBum4WvJ/1g+6shNinDs/d4sXepNODD6bHnTGjfHlIc6ASSSIx1THWoYNtpd1m+JXSv090ZyWEtBOm+7o//Qn47/82mychSTz6qPd56aV25SDNg0qkI2QdnDdd0bGppLSbgtSnD/Ctb+nFZbtrJk2/r+2Aq22XbasnX/868J//aVsKc7z0EnDffbalIITYIFWJFJGhIvKgiMwRkVkicpoffraIvC4iM/2/L4TSnCEiHSIyV0QODYXvIyLP+r9NEPFeLyKysYjc6IdPF5FhoTRjRWSe/zfW5MW7hM6L1vTLOG7QsX498PbbZsrgZkD14Oqrs8VnXbc3vP/2qYtyxrbSbHbeGTjsMNtSkCT4DJKy0LFErgfwQ6XUbgBGAThZRHb3f7tEKTXc/7sbAPzfxgDYA8BhAC4Tkb5+/MsBjAOwi/8XdD0nAliqlNoZwCUALvTz2grAWQD2AzASwFkiMqDIBdeZcEdQZqcwfjyw665m8qpj51WXwZkN6M5KmsS77wIrVtiWIh98BquB9ZxMu9dPna6fYxtimlQlUim1UCn1pP99JYA5AAYnJDkCwA1KqTVKqfkAOgCMFJHtAWyhlHpUKaUAXAvgyFCaSf73mwEc7FspDwUwVSnVqZRaCmAquhXPRpK3QzLZkd1wg7m8Akyeg1k2dXopVE3TX0K89+3F0KFA//62pTAD2275TJ9uWwJCssO+gZRFpjWRvpvp3gCCrvR7IvKMiFwdshAOBvBaKNkCP2yw/701vEcapdR6AMsBDEzIq1WucSIyQ0RmLFmyJMslOUPWwXldjvjIWtbq1cAJJwCvv16uPC5x5ZXAsGG2pcgGX0rtTVPuf2enbQny0/QJHRe5/37bEhBCiDtoK5EishmAWwB8Xym1Ap5r6kcADAewEMD/BFEjkquE8LxpugOUmqiUGqGUGjFo0KDE66gjNgcLRcvOmn7KFOC664DTT89elqmBbdX1/e1vA6+8Um2ZeWnHgWtTFKYk2uEamwbvWTWwngkhJBotJVJENoKnQP5JKXUrACilFimlupRSGwBcAW/NIuBZC4eGkg8B8IYfPiQivEcaEekHoD+AzoS8GsXy5cA993jfo15YdXbtzJrehRe2CzK4DuuIELcw+UwuXmwurybRjpNoJJk6vQvZfolpdHZnFQBXAZijlLo4FL59KNpRAJ7zv98BYIy/4+pO8DbQeUwptRDAShEZ5ed5AoApoTTBzqvHAHjAXzd5H4DRIjLAd5cd7Yc1ijFjPOtbEfJ0ZFV2fnVaE0niafrGOlHX1Q4v3na4xqZR1j178EFg222B224rJ39CSLU09X1N7KNjidwfwDcAHNRynMdF/nEdzwD4LIAfAIBSahaAyQBmA7gXwMlKqS4/r/EAroS32c6LAHz7G64CMFBEOgCcDuAnfl6dAM4D8Lj/d64f1iheeCH59zq7swZU0YmVUcZRR5nPs85Q2SAAByUuUNY9mDHD+3zkkXLyJ4TYge9vYpp+aRGUUn9H9NrEuxPSnA/g/IjwGQD2jAhfDeDYmLyuBpDxFDtC8hMenN1+uz05XIZKBCFuwWeyHFivpO6wDZOyyLQ7KymfKo/4cNmdlbhJO7qzNvVaCamCJvX9LlzLr34FbLONbSlIAN8PpJ2hElkDmtBJ6V5DFdc6Z443GPjnP6N/d2Gg4CqsGwI0o08iyZi6x2wrZvn+94GanmRGCGkYVCJJY9AdrAQ74U6eXCwf09RpsFUnWYuwaBHw9tu2pSAknXZ5JquG9UqaAieBiWlS10SS8gm/pPLuDkl3Vn02bPA+42TioCGednNn3W47O3IQ0hTK6Pub2v+QfLA9kDJh+4qHlsiGsn49G34cQb30caz11+F+uTQZQEg7U5dnsQ79GiF5qUP7roOMpJ44NowmpthoI+DKK21L0U0VayJ10waWyDglsi6DM5vwpdTe8P7bp/UemL4nLveDVcoWrleX66RumGyvvC+E2IFKpGNk7ViD+FHpbrghX1lNHyDSnTU/7ebO2i6063WTeNgmSJmwfZG6wLYaD5VIB0ibRZs5sxo5ysSlmcI0d1ZurBOPS/eRENc49VRgr72qKYvPIiH2qcN7O4B9BjENlcgacPLJ8b8ldQp5OzebHU0VHXKaJfK883r+v24dcOGFwJo15cpVJ+r04iTm4f2P5te/Bp57rpqyynZnNYWrculCd9ZyqHu7qBOsa1IWVCIdw6Q7q+myqqTM60lbE/nkkz3/v/xy4Cc/AX75y+wyZcHl+xFAd9Zm0q7XTQixA/uc6uEkSD7YVuOhEukAbKDVkqZEtrJqlff5zjvlyFMn+BIirbz6KvDTn7Ifsw3rP5q77waeftq2FKRM2PYJsQOVyJrDM7iy4+oRH3Wi6W2E6PPVr3ou4M8+a1sS4iLhvuLFF6sv//DDgeHD86enO2s5NOUd0pTrICQPHEY7hskOSSngiiuA994zl2dVVOHO6tqAoA4vI7qzNpO8bvRAd//SrnVH9NltN9sSEFfgER/VoVPX7L9JHvrZFoAUI2lN5F//6v3FWQii0qxe3e2+CVTfOQcylVkuLZH54cuaxFHGIGT2bKCzE/j0p83n3TRM1X+Zz/i6deXlTeoFlZbqKWMjxnaAdRMPlcgakbchL1miH3fs2Hxl1ImsayKrok4dVZ1kJfVljz28T7a33tRlQqfu967u8hOi04aDcREhWXBsGE2yvrBMDyQefNBsfnkp88XtqjtrHcjqzjpnTk/LtutwwKhHVD3xeaoWttXqYRs3R1PaL6+DtDNUImtE1AvM9BEfrnQkeV7WurK76s7qSt0nkfW+7L478LGPlSMLMYeJtleH9lsmDzxgt/x2r39SL9he3YL3Ix7WTTyODaOJbdrhYaElspu89ztLutdfz1cGIXXi4INtS+AmdX+n1F3+doD3SI+kMQ/dWUkeqETWHNOKUFJnfO+9wFNPmS0vS/mmyzBtibzlFuDKK83m6RrcnZXEwUkZ0nTYxs3BvrY6uDsrKQturOMYSQ9ykvtpmUdiBHz+8/nLqoKyjvjQreNjjvE+v/UtvXzjynEZDqKaSZEjPvLmQczC+id1oilHfNTpubNhiVy3DlizBthss3Lyr4I63eOqoSWyppTVabbDw+LqmkgbVOHOSpoNJxZIk2FfVw6s1+rJaqQwwec/D2y+eTl5E/ukDqNFZKiIPCgic0Rkloic5odvJSJTRWSe/zkglOYMEekQkbkicmgofB8Redb/bYKIN/wQkY1F5EY/fLqIDAulGeuXMU9E2uAAinjCg7WyHnhXOnaXdmcN4pU9WHal7pOgOytphXVGkmhS++CECWkqZVkip00rJ1/iBjq2mPUAfqiU2g3AKAAni8juAH4CYJpSahcA0/z/4f82BsAeAA4DcJmI9PXzuhzAOAC7+H+H+eEnAliqlNoZwCUALvTz2grAWQD2AzASwFlhZbWJZJ0pKjKod9Elrc5rIutIGUfKiLTHeaPtjO1+gvSG94TUCbbX6kl6f/N+kDykDqOVUguVUk/631cCmANgMIAjAEzyo00CcKT//QgANyil1iil5gPoADBSRLYHsIVS6lGllAJwbUuaIK+bARzsWykPBTBVKdWplFoKYCq6FU8C8w++6/mZKCuYcaMSmZ+0ur722mrkIGYo8py2s3XmvPOAuXNtS0HKhIPrcmhKvdbhOnRk5O6s8dThHtsi0zDadzPdG8B0ANsqpRYCnqIJYBs/2mAAr4WSLfDDBvvfW8N7pFFKrQewHMDAhLzaHq6JzI+rR3zUoe6b7s5KstOubaGzE/jpT4HPfta2JG7Tru2DVAfbmB60RBLTaCuRIrIZgFsAfF8ptSIpakSYSgjPmyYs2zgRmSEiM5YsWZIgmvvoPsit8ZLSxXUcVbizuqaoAbREhjGxK2eTaPr1kW6eeaZY+qCtrF5dXBYT1NmLhLQfbF9uwftB8qA1jBaRjeApkH9SSt3qBy/yXVThfy72wxcAGBpKPgTAG374kIjwHmlEpB+A/gA6E/LqgVJqolJqhFJqxKBBg3QuiWhSVAls7ZgOPxw44IBieeqWFYerSmSdOvE6yUrSKTKZ4OJEkQ4f/7htCQhpX5pyxEdToDtrPBzvxKOzO6sAuArAHKXUxaGf7gAQbJ8xFsCUUPgYf8fVneBtoPOY7/K6UkRG+Xme0JImyOsYAA/46ybvAzBaRAb4G+qM9sMay9y5wK9+lR6vKndWUw9PIO/ddwMPP6xffhlwY51ueMQHIcXgADaZ1r5izhw7cuSlCRMmLtKUd0gdrkNHxjpcB3EPnWH0/gC+AeAgEZnp/30BwAUAPici8wB8zv8fSqlZACYDmA3gXgAnK6W6/LzGA7gS3mY7LwK4xw+/CsBAEekAcDr8nV6VUp0AzgPwuP93rh/WWObOBb7/fWD9+uR4Jh74Kndndclt0tU1kXWg6S+aJl/fl74EXHaZbSlIWdSl7e6+O7B2rW0pCGk/ksY8tESSPPRLi6CU+jui1yYCwMExac4HcH5E+AwAe0aErwZwbExeVwO4Ok3OOpN0dEeRPEzIUlTRclFRc9USWZdBIFAvWYnHXXd5f9/9LvD668CBBwJ/+Quw4462JYRkBnIAACAASURBVCPtRldXehxijrffBgYOtC1FT/gOqQ5aIovBuonHsWE00aUuu7PmtUDmub6sayJdVHBNs2YNsGhR/O90Z21PrrkG6OgAJk70/nfJU4Dkg/ekHOruzjp5MrD11sA//2lbkp6wvboFLZEkD1QiHcVWB1tWubYsq0l5t4Ml8phjgO22M5df01/8Tb8+QqqGz5RdHnzQ+3zqKbtylInNNtaU9k3vAJIHx4bRRBcTG+C4vCayTNrJ6nLXXcm/1/nams6LLwLPP29bCtJElAJeey36tzpa20j94LunepKe7bR9ONoZttV4qEQ6QNSD3TRLZBU88US2+GUNlmbMAKZPLyfvJlLnNlcmO+8M7LZbNWW108RKU8lyTyZOBHbYweuriuTTDtTdndVVeMRHdejUNZVIkgcqkY6S9tDXZU1kQBWd/Fe+ohcv6zVmlX3ffYFRo7KlAeoxeKuDjIC3vuPNN7Onq8v1uQjrrj787W/e5wsvlF8W2wWJgu2iemiJJKahEllTynJnLQsXXxicvaxm7akNzjkH2H57YMECezIQ4irttLkYqQYX3/FVUIfr1pGx6Wsi584F7rzTthTNI/WID1I+Za9NzDJQMN0hurShjuvU4drLkFEp84PZu+/2PhcuBIYMMZt3EzFxX6mQ2CXLPXR1czEXqUO/XEdYr27RdEvkrrt6n64bXOoGlcia8tJL5eRr+4gPUi1NtUTmpY4y26DKTbnqSBkTIyZJskSalrtJ7cLle9rKunXAr38NrF1bTXlZ23yT2oXr6NyXpiuRpByoRDpKWgc7YUK2+HFlrFoFfOhD3Z1MnddEkupwbQBw223Apz8NDBpkWxJC3FcibVsii/YfrvU/LjJhAvB//69tKaqBR3wkw411SFnQmcVRquiYFi0CNtsMuOii+HJNDYR0r6cOHXJZ1OHa87jMmcwzimXLgKOPBg4/vFg+pBguK01VY+NZzlKmzprIiy8G3nuvmExx1KGvC6iTrGFWrKi2PO7w7D46G+v0o2mpF2yr8VCJbGOCTUcmT46Pw6NGmk0T6nndOu9z/vzieTWhPvJgYgDYrnUXRV3qIk3xv/TSauTICics6g+P+KiOLJbIvn3LlYU0CyqRjlLFrF6VAx128unUZeCpS9Ouh0TDZ7s3rrf9QL60e2diPR0nHEgUbANuEezOSiWSZIFKpKO40sFygNgM4tqTCy5IrrT1dsJknZvK68wz7Vm+PvxhYN48c/k1wZ21DlRRz+Ey6l5fZdKu/XhTrpvurPE05R6XAZVI0nawQyiOTh3WsZ7rKLMJXLjun/0M+MEP7JS9cCHw+99nS5NUZy7UZxJ131iH1B+2gerRWRNJSyTJApVIR8nqAuS6O+uttzZX8TAFj9sgUfz4x7Yl6E0TrTMmB0+Bpc9VqrREsu9pD1zwaiHRZFkTSUskyQKVSFJZZ/7CC9WUY5omvOxsuLNyR14z/OIXtiVIpin3L+vgyTVLZJ5ns+6WyLq5s/7wh8XSk2ia0geVDS2RxDRUIh0lqlOs+4x/ltn5Kl4KrtUnX4T24T1oX0wOnky3o+22A8aONZefriWSz4NZLr64urKqvnftaolsynVQiYynKfe4DKhEOkpco331VWDWLLNluKRMuSiTS7LkxZQlMks6drz1ocgAMHg+kvL4+9+B3/0uu1xVktUqV6UlctEi4NprzeVXpSWSu7OSKHjEh1sEE0u2vBNIPWFzqRk77gjsuWfv8CIdcru+0F27btfkiYK7szaDMgZdSffxM58Bxo83X6ZJXLZEmi5Td7LO9cF53dxZq8R1WfPeu64uz6L77rtm5WkyWSZ9XW83xC24hNZRdGdvmzoAb+p12cL1Qa0r1FFmYoasSqRrayKzYFs+2+XXgYsv9iaMR4+2LYkeVd3TG2/01pa+8Qaw0UbVlNkUkhREPpPxsG7ioRLZBticWcr78GWRefHifIdis2NgHRAPE+2g7m2p7pbILNB1zX2CTXhcb0t5yXtdq1Z5n8uXA1tvbU6evNTh/tASScqCSqSj6G6so7Meqelsu61tCcxQhyM+6M5KgGZ6RZi0RNo44qMMd9ayJhdc7o9slNEE2nVjnaZAJZLkIXUeUkSuFpHFIvJcKOxsEXldRGb6f18I/XaGiHSIyFwROTQUvo+IPOv/NkHEa6oisrGI3OiHTxeRYaE0Y0Vknv9ncG8693FlkFa0QwmnL+N4iDzw5dUN67kndZSZmKGdLJG2j/hwhUcfBX76U/34HGC7ievPWx1gHcbDuolH5xVyDYDDIsIvUUoN9//uBgAR2R3AGAB7+GkuE5Hg1Xw5gHEAdvH/gjxPBLBUKbUzgEsAXOjntRWAswDsB2AkgLNEZEDmK2w4ZTdu17cJr0tZOtRJoXOt7oh96t4m6r4mMkuZukd8lKU0udJWPvUp4LzzbEtRDq6/u11pA+2EzprIdpkoeeQRYMoU21LUn1QlUin1EIBOzfyOAHCDUmqNUmo+gA4AI0VkewBbKKUeVUopANcCODKUZpL//WYAB/tWykMBTFVKdSqllgKYimhltpFU0SFX3Yln6Zyi4s6fb06WgDVrgCVLzOfbVMqwJnMwYR8T/U3d72NeS2Qd68L2ER91yLsuvPce8NnPAk8/bVuSbBS9d67smtuUNtiU69Bl//2BI49Mj0eSKfIK+Z6IPOO7uwYWwsEAXgvFWeCHDfa/t4b3SKOUWg9gOYCBCXmREEU6T51Ow2TnXFQBOeigbOWlrUtSCjjmGGCbbbLlW0dMnxNJSCt1b0t1t0RmwbbVwfX6CeO6rNOnA3/9K3DqqT3Dq763putp+XLghRfM5tmucGOdYrjeB9gkrxJ5OYCPABgOYCGA//HDo5qfSgjPm6YHIjJORGaIyIwlDTEr6W6sU6Rx162zWLZMP+7tt3uDwlmzkuPddVcxmdK48UZgzBi9uHWasc/yUqoTdZS5zqxY4Q0WXaDuayJNbaxTt/cC8Ui7bwsXViOHLmntdf/9gY99LP53tlOzUIkkecilRCqlFimlupRSGwBcAW/NIuBZC4eGog4B8IYfPiQivEcaEekHoD8899m4vKLkmaiUGqGUGjFo0KA8l2QVE2dCuurOarKMLJ3bbbd5n48/Hh+niusfM8ZTJF3FhXUsVNyqp7XObR3x0b8/sOWW+vFnzwYuvTR7OTpkde10bXfWM8/Uj6u7JtIEdXT3jaPOA2zX1n6mtYG0CeC6tiFXYX2SPORSIv01jgFHAQh2br0DwBh/x9Wd4G2g85hSaiGAlSIyyl/veAKAKaE0wc6rxwB4wF83eR+A0SIywHeXHe2HkRAuvNRMWhNMdWS23HBdLcd1y0gdyiHd2FIMRowAfvCDcvKuuyXyD3/Qj2v7iA9T1G0itAxckc+FCUkb1Ok6uLEOMU3qOZEicj2AAwFsLSIL4O2YeqCIDIfnXvoygJMAQCk1S0QmA5gNYD2Ak5VSXX5W4+Ht9LoJgHv8PwC4CsB1ItIBzwI5xs+rU0TOAxDYks5VSulu8FMririputCB9e/vfZYti+nOrWx5f/3rcvM3gQvtpygmr6EJ9dFk3nuvvLzbaU1kYImsQk7TyzCq5sUXbUugR7sN/vMeH9aONHX5SVWwbuJJVSKVUsdFBF+VEP98AOdHhM8AsGdE+GoAx8bkdTWAq9NkJO66szaBvC/n1o0ObGLqXnN31mbiusUpqizTg+a6WyKzEMiXJqeJOna9LtIYPbr7e50UtaYf8VH3dmWDulkiy+jniVna/Khh+8Q9IE3pIG27uCS53blWx67JUyZPPGEur3aqN1ewvc6tjLKyDlbqbIm0LbuNSa2mUtc6sLVfAonGRSWSuA+VSEfR7WCbOlNcVCZ2hD0xfcRHUfeYESPylVs2Lj4LrhM8a7bq7oUXgKOP9s58LcLxxwPz5pmRyfV2VKU7axSu108daX3n1f2IjzRar2/5cjsbWiW9W999t1pZisBnMh7WTTxUIi1TtKNn424OdbiXLu7OWod6azK2N20aP97bjfnvfy+e7x//mE+GLL+5QJJ8pteaVeFdUhWcnDSHyX5/+XJvl+ef/KRYnia57DJg002BV1+1LUm2Sd+y2jiXXDUTKpEOYMI1rMgDWuaL0bbLSp0HeiYxbYksUiZxDxeVBVfKaiK2XfqLlBs+25dusfWV3aTcS5d6n5Mnm8uzKDff7H1WuTHT+vXeXys6Y726tiNiFyqRlimqwOmkL7KNe1kdy+LFwEMPlZM3wBnjVpr8guDurNUTricb7qwu3Kc6T1C5Ll8Sy5aZz7PO9RHQ+s5r+sY6URZzG+99GxO0cWy1FbDddm7I4qIMeamz7GWTujsrKZeiG+uU3bjLWmPwyU8CL73UW/52G4iGcU2eKFzcnbUO9dZkbLuzuojr8nFNJKk74Tbk8qYwVcq0cmX+tC7WIfsJ96El0jKmdmcty9+8qBIZV8ZLL2XPy6XOrW64NFtK7FOG1aLd2lKdr7cpG7dV7c7q4jvIlXaYRY5//APYay9z+bqoALlE0Y3wqpKB1A8qkRaIcgWzgU7ZLj34TV8T6Zo8SbjwUiqjnDrdA5vQnTUZ1+ULSJMzq+fBOed4u+UWLTeJMt6ZdblfSdRJgTr3XP24cfdG93o3bABWrdIvr4lkWRPpUjtqwnPZdKhEWsbmOZGmFYHTTgPee8+8DHlwqSN0AVOWSBd3ZyVu0G5KZJ0mqFopQ74lS4CzzwYOOcR83mFcr1tXaMoRH3HeUFHurH0iRrQ//jGw2WblHbdRh/aYJuMFFwDXXGNXBpeps+xlQyWyIbjgzjphAvDb32aTQecFURbsGMqljpZIUg9cv+euyxdQhhW/9bzOqDJc21W1zu6sTaeoO+ukSd5n062RSTvTplkZzzgDeOqp5DiEREEl0gI67qxlvnjTyi5SZldXtvStSqTpa6zLYA5wd+3Q6tXA174GvPyymfxMQ3fW4tRtTaQL9ymrDO+95/W5v/pVOfJkoQwX5KruCd1Ze1Jn2XUw5THV9Hr62tfS4+jUQdzztXRp9PEhupRl6CB2oRJpGZvurDqUtTtrQKvSGVDm0Seu1K0ORx0F/O535eWvUxf33efNcp56qtk1VEXSkGy01nEZO+LyPnYTVRednd7nRRdVK0sUtu+V7fJ1qYOccVamqmWv2p01quy0ccPFFwO/+U1xmQDg0ku98uLcZF1qO0Vl6eryjg/51rfMyGMTjlHMQiXSMlmUJROK0dy52dOYIqq8LO6spmegXesYouS5/XZg/Phy8tYlr9WC7qykLHTv+d/+Brz9dvUy1EXJ1pXptNOASy4ptwyb6K4Zd9nVz2XZiqBzD4JxRFIdiAA//CFwyilm5PrFL7zPYHIoqVzbZNk0J6l+//Sn4jLYxhU5mgKVSAvkdWc1wa67ll9GmLQy4iyRxCxFNtaJOtQ5azllccUVwLBh5vJr6gumivvmmjvr+vXAgQcCo0eXLk4vXG9HWeWbMAE4/XR75dvKx/X7CLgjY1lyZPGicEFhc5EyPE+qwJW2TeKhEukoTXx4kma4AqpcE9nEOi6TsiyRRe7DuHH50xKz2FYiWy0CQZxnnqlOhiSqGOBmvdYqPD7qQJ2VyICm3rcsS2qaWgdFKWqJbBJ0ZzULlUjLZHlg8ypEaWXMnFnNzmVRFtiyLJF17Ahd3VgnizurTpyLL84vC8lHmZMzNs6JjOKrX40Ot7F5jK26ePzx4nkUlV1nbZ7ttqLDsmW2JagXVVkio97tWZSkqnCpjWeRpaz6pfLWTKhEWsCmO2scJtbdAfqdTBCPayLtYtqdVSfvH/5QP4+qYZvITlBnixcDN9xQbZlF45QlQ13akQ0F2yRlubM++ywwYED38RABLikpAXVpa2GKvEeSJiWi7k/Zk1xp+VbRZmz2dXWjSdfiAlQiLWNqY50kdB6aV17Jl3fesoNDgeOOBIm61kWLsltM69RhuGqJzJIHZxvdxPSayJkzvaNfwpxwAnDccd6h82XjghLpIrrviDLqxsQEky1a5QnOzJs6tXpZ8tJ6711UePOQZXfWrL81BZP9e5Ilsgiu3Ic8cnR0mJejKVCJrIjOzu4zds44ozu8inMiXVnvES4vUCKzHiHyb/+mF6+MMzDrxqxZ6XGyWCLDcYPvzz0HzJuXP29ST446CjjpJO9767NW5CwxXWwpLFHPgG6ZVTwPWRWHKiyRpq+7CuUomCD5wAfKL6ssbL7fy8w3r7tlU5TqKHSVyDINEWXgyhji05+2LYG7UImsgPXrgYEDu8/Y+eUv09Mo5c32//73emXkmYmzORudtiYyLh8Ta35sYMNysueeZvIOK5Gt+ey1F/DRj5opxwXqLn8cZVzXP/9pLu+lS7PFd90SWWSNuokyipBXviwTgmW5oZrKZ80a73Pjjc3kXyZ17LOytDGdzfdsrIl0qd5pidTHFTmaApXICggUpeuv7/1bUqe3997Ad75TvHyblsi4mfs0S2SZA606r92xQdmzl++8ky9/Yg7b7fOQQ8znyTWR6dR9TaQpWmUPLJF1UCIDbFvabK05DMexUQd1aPdZ6qcuGxflpQ73q05QibRMFRvrVK1EvvkmMGNGcnl5NtbJAt1Ze2KiDei48uWp06FDgWuuyZ6O6FNmWzcxsHjyye7vBxyQHt91S2QVmKh3k3UUd+C7KxN5WYhTIvPW+fTpwODBxWRqEkXc0bO6rJa1sY5LClUdNtbhfgnNJFWJFJGrRWSxiDwXCttKRKaKyDz/c0DotzNEpENE5orIoaHwfUTkWf+3CSLeIygiG4vIjX74dBEZFkoz1i9jnoiMNXXRLlGFa1PVSuTuuwP77pscJ21jnaZhe9BbljurqTLvvDObTHll6OwEvvnNao60Ifl4+OH0OFmeJ1fWROr8lleWKtNWmWfRMnVlKtsSefbZwBtvmMmrFVfemWXJkcWdNQlX6qkMTLqzlpHeJZp0LS6gY4m8BsBhLWE/ATBNKbULgGn+/xCR3QGMAbCHn+YyEenrp7kcwDgAu/h/QZ4nAliqlNoZwCUALvTz2grAWQD2AzASwFlhZbVO5Fkfo1S3olVW+WU8TCLx65tsuLMmkXVTnyK42nHpyGX6nMgqaZXnZz8D/vCH+LXGrslvirIHGVXjQlvMqihW0afZ3FjHxppIU9R5TWSAS5Yxk5hyZ626zVVZXhn9+/77A5demj+9CRmI+6SqKUqphwB0tgQfASA4QWkSgCND4TcopdYopeYD6AAwUkS2B7CFUupRpZQCcG1LmiCvmwEc7FspDwUwVSnVqZRaCmAqeiuztSCvGf9DH0qP95vfZM87XEbZpK2JzLqxTiu/+51++a20HlFQJrYHvSYskVWWWRZNWtvRzth+nvKUXYU7nc127fLznpW1a73PjTbqGZ63fm3cF5f7uCyy6bizxrlSR6U3TVr+LpwTmWdN5COPAD/4gV7+ZdEUj4kmk9fWta1SaiEA+J/b+OGDAbwWirfADxvsf28N75FGKbUewHIAAxPyqh15LJGAnhKpU0bV7qw6pK2JTEsXMH68Xrwoqr7+FSvKc2mqgjR3VqWAt96qTh4d+MLwaMd6KHsAkjd/lwb3VVgiy1Soy8onmNzs27d3XNdw5f3ugjurS5bIKjFpiSxrYx1X6t8VOZqC6Y11opqYSgjPm6ZnoSLjRGSGiMxYUsVJ1xnJ687ar1/55edl1Srg73/PL0eaJbJpKOWtFbW1uUKRgYauO+ullwJDhmTLu7UMwFO0Fy7UT2uSdnvBFBkUvPCCOTmyUtbaXNeP3zCF7Rl+G54RSbTKE5x1akqJdNGV2Sam24rOZLTpNu/6M26SJlkiiVnyKpGLfBdV+J+L/fAFAIaG4g0B8IYfPiQivEcaEekHoD8899m4vHqhlJqolBqhlBoxaNCgnJdUPrbWyZQxU/nNbwKf+Uy6ZS3NnVVnlrEIeSy0RfJMSvP668lxvvIV4OST88lUBWlWmLvuMlPO4MHAhz9sJi+T7alOg7RW0vqAvPVUZCKpCGW5s65ZA1x+efFBaRXurCYowxJZ9nNShrIaZ4ls3ZfAxXvoCmXVTRZ31qh9JMranTWNuq6JLMua64oSz2fYLHmVyDsAjPW/jwUwJRQ+xt9xdSd4G+g85ru8rhSRUf56xxNa0gR5HQPgAX/d5H0ARovIAH9DndF+WO3Ia4nMkk+e34psLDNzpveZd5fLsi2RLrqzpvH008Bll5WTd5GJhHA7qcra4CJNux4TRDl+JNVTVqUzjrKUyAsuAL77XeBPfyomj+tKZJWWyDLqouy6rKMlsqlkmdCp0p1VVzmt25pI1/su4hapDpMicj2AAwFsLSIL4O2YegGAySJyIoBXARwLAEqpWSIyGcBsAOsBnKyUCtSE8fB2et0EwD3+HwBcBeA6EemAZ4Ec4+fVKSLnAXjcj3euUqp1g59aUIUSmbf8NDlMEpYj75pIk3K4NFPoMsE9quM1ZJW5jteogyvXdcABwKxZnmt3EcpSIgNWrkzPM+v6yCpm4uuyO6spTFlg4iyRefOrEhPr1UzKoUORjXWisOHOmqXssjFpiSwjfd48bLvdk3RSlUil1HExPx0cE/98AOdHhM8AsGdE+Gr4SmjEb1cDuDpNRtep0oUrS7oqHqa4gVacElnlrF7V7qw2KVJ+XiXS9jW7IoMLlD3IyEJnRVOBNu99GW70rlOVl4KIeYWpVZ7AEumCgpCGK0pkFky1lQsu6BknaVOYou/tc84BzjpLXz7bk9QrVwKbbup5fRWtbxf7LLqzuoHpjXVIBGmWSN2H1rQ7q63ZJaC7s2+d8TX9QkySrw4DhLLJYkFRih0wSafqySlbciRZIqsYiJk44qMKS6SrynwSwXvJ1DuiHY74qNrSFy6vivW4Z5+dLoctWmVYtgzYYgvgzDPN5t+E3VmJWahEVoDth0dHiax64Ff2Yveq10S6ZOkxXX7egVRZ7k1lyZAWv04z/a3YnhUPY6IebSmRRfKscoKsyjzy5GXbOyctnzhLpO1+PIoqLGEbNti79izjl6SJFdMeRGkWTpvvi7ff9j5vuMH7TLqO4EzUJIpYc4vgWh9OekMlsgKSGm3UbmJpaUyVb7NDiOvYq5TJpHJUVyUyy3qTqicdXKMdrzkPTbBEBv3Tiy/GbwZUhSVy6dJqjrQwgYueHbrX2RqvjpbIMsvo2xc46qjy8k8iiyUyibL6JRfeC7rjj6g2cu65veOWMS4zXU90Z3UDKpEVkDSLk2VjHdMWIRcGe3GdVRWz9bZm4etGWIms23XWTd6yqHKSwxVLpAl23tk7yqiVxx7z/uIwpUS++mr8b665swZ5tZ7xWoVrr2nWrfM+bU5yusaUKcm/l+V5EpdveDyk485q6t5Nn97zuXRhkr5I/75oUXr8qPTDhgEPPJAqGmk4VCIroArXHdOuGiby18kj60ta9+WjE8/kzHldLZFlpnXBnTUrtu9TE6hCiTQhRxJpMu63H/Dtb8eXZUpxcuW50KFJu7MG7qym+gOd+3jnncBbb2Uvt459lonr03VnzVNmUppRo4Add2zOER9RZ6HquHG/8grwox+Zk9FUGht5tjNUIisgqdFmsUSWUX6VRLmzxnVWLnS8WdK5rkTG0XR31rrIWTZl1kPrs+qChwMAfP/7dsotI21Z2HrPuFYXZbuzprFsGfDlLwNf/GL+PKZONSdPHsq6p6Y21tGVb+FCYLfdgJdf1ovvght3kbqPWlKluxY4bjlWFbjWh7QrVCIrIE2JjOv4TA3OTLhb6MbNKnPc73ffrVdeEaq0RNqmiHzhF3RdBoqu348qee+9cic5yvImyFJmFNdfnz//om6hrrtw6sqydi1wxRV6cavandX0GYNR8UxvrJMmc1DevHn5y1m9Gpg9O3s619FxZzU5+fzHPwLPPw/89rd698GF57pI/x5VZ7rtvoxnsWgaG3m2M6nnRJLi5HnAlcqmkOX5La8StWYN8MIL2dNFWSLLXnNi2gU4ioED28MSmUQw+HGNrPXu6n3Ky8KFwIc/7J1xVhWuKJFFKCpjkhJZppeFiTWR4Tx+/vNieZmIW0U+NvIPv+Nb34d563LFiu7vRdvZypXA8uXAkCHZ5TCJziS4ixvruPQuyaJEJrmztuZTJ3f7AJfuSxOgJbICTLmzmrZE5s3j1FPz5a1zTaYe8DLXRLbKuOmm2ZRI3XJdcWnWSfvRjxYr0/TLqOwjZOpC4JJVxCqXRlbvgzookVnLzdKPmXou0hRAAHj66erc7Vxw62slryUy+L+qIz4Ct0BX+nwA+MQngKFDzchSBB0Ld/A9yb3StCVMV+F3wb0/SdYi7qxlWyKrzK8I3/kOsNFGtqWwA5XICsijRFZRft6HMGlXwqy0ylDFQCTPbG8Sffpke5Hcey/Q0ZGeryudpK47ax1nJZtOFcp0FWsiXXkWilD1Nfzzn8Dw4cDeewNz5pQv07vv6sd17X6a9tbJSuseAXknZ032wTrvqCrQuTfBGtYqdmfNmq9LSmQUWSyRaWlNU5d3ye9/3+2S3m7QnbUCqrBE5vnNhPtR2gAyarYwnK6smd6lS9Pzq1KJDHP44XrlVzErncWd1ebxATpEyVfEnTXY5r/OxD1nrb9XaQGpsyUyDh1LZB6Zk+oqrR5fecX7fOYZYPfdva38t9kmvyxpjB4dHV62S2iR3+NYtcr7LPOcyLA7a+vEpgtKZFZsuovqlN1OSmSW931dLZHEDWiJrABT1hvT7qym3VzTfqvSnfV//zc9jil31r593XiRlFW+7oC46DXOnAl0duZPb2JSJMyAAfllcYU8SuKaNcAjj2QvI6CK2eOyn6cy10SakiNrfp/6VPE8TNFa7llndVuTopgwoTp5XnwRePLJ3uFR/5sijwUywBUlsiyyuLMmnZ1q2p01Ld8qn60i4492253V9lisaVCJrADTnVdWTOyaZ9rdcPHmFQAAIABJREFUp6qNdZKw5c6qiwtuMED0Lnim8g6z997A/vvrx58xI7sMWQZZgTWizqRZIqM49VTvPuhunsU1keVZIk3y4ou9w1yR89xzgX/8I/73007Ll6/utYTjPf989/eyLZGt34taIssgTx1GsWBBvmNIdJ45k0d8FPFeMZFfHtLec0ntyoQ766pVwFe+4t1jXRl1qGJC0oYMTYJKZIXoPMBJcfO6ZpqYKdPNI3w9SqW7nBRRIou6sJgaIPTpU87ambDsEyd6dZvXxbJIR5jXnTUP4QFcGlGWlYC8bb5pLwzdWfjw74EVZtmyfGU2QYkso60nWUuuusoLX7NGP78kq4tL6L7L+vc3k7dJqtpYx5QSWWa7Lcree8e7PCeVpTOBnfRsmfbCSZIjKY+ZM4Hvfc/OOyZrmVl3Z735ZuDWW4H//M988rlM08YEpqESWQE6LhFF80miiCVyjz2Sf8+ivOq8INI65FYltQim3CGqsESecYb3Gd7CvShPPw0sXpweL0qJLKrAt5Jn8GNahjRsDtA///l86fJYIoM603VV4sY6xS2RweArizt3lknJMvPIS2vZ/TR3aDD1zkyb4ATKtURGlVP0PRGU85e/AHfdlT2vKJLcjOPkiOKtt/KVrzN+sXHEh+5kWRDv4IO9syffftusHDqylG2J1MG0JdLU+M10/HaDG+tUQB4l0qSbUREl8iMfSY6b1HkrBZx4YvRvJjbWKfpwm7RElq1EFiUqr+HDs6d1qUPVea5MvPx0yiube+/Nly7Pup2ilucmWyKLuMTppG0ttyyFruz6Uyq7a2HVR4SsXt39Xff9VlafHHw3tTvr5z5XTLYwto9u0em7AhlNHPFhagO5OKudzUk23XitEwdx6UysiZw50/vUHY9UjUtjHhehJbICTCmRecvQUSJF4hW+vOXmmZ0/6ywzZVeRPiDr7qy6uKK8mdqAyDRluxA3gTzurFkskVHHvlQxoWLrPsW5axW1ipuc7MhCWfWYZx216Xgm8jRVP2n3sdVSVOVkahqm+9nPfAZ4+OHo37JMLoTDkya+dPpApaLr3oS3S/B7lUpk3P+6ZYfrtqMj+hxowIwlcu+9vb+qoCXSLFQiK8BUI5w7N1863ZfA1VfH/xY129kanpQmLo8idVO0gzepHNXREqlLlWsisxA305sUp93I485atiXSxD2xZYm89FK99FkVxtaBpg5FnscqLJFpv5uYGLB9HabyzqM8BoSf7TL6aFPurAF//3tPK3CYqH5KR8EvOhY44IDek2a6dRmW+eab49t1lUqk7prGuLzC6W+5JT6uzUmuvPVIJdIsVCIrIM0S+dpr2dJkpYg7a5rClObOmid/XaqyRJqcjawjYaWirBnyqhWLO+/0BjOukmeiImt+aXHzuiq5PqFSBnm8LqLIsr406jdXznItqgwlYXNNZNmW26KWyDIG9VW6s2Z5bqLuX97dWaPeBQsWAKNGxaeJUgqPPRaYPDm63DKVyFbi3FGj7mVUnVX9LLpMXeWuCq6JrICkRpjXupgFHXeQNHTdfZKslDYHxlGYejlGzaqbyteFvKroRMtSIsODsjvv7L7nDz7ouVVlKbdKS2zcteRVEsqyRFZllS8jjyTKPCcyi8Xc9nq0vORpA1UN1latAjbeWM/ltqqNdfI8p61pdcrJg2lLZBJR1z9pErDbbsBWW8XHTeqzssoV5HH99XrxW/NftCg6vC6WyFmzgMsvj85bx/vHdWiJNAstkRWQd+bd1CyP6YFIWK4slsiol10R2YpaUnXLNqEMm7K+VOXCESaLi1HeMssagARcdx1wxBE9X45Z5ajyZXLeeWbK123rUQMFXUtkq1wvvZQcv+hAOep/25h6HrJcp4kjPsq2rMWVETXxZqJd6LDZZsCYMebvR1ainrmilsgyiLovf/kLMG1aNWVdcQVw/PG9w8PXbeOcSN17VYUlsjXPOMVf9xn7xS/04nF3VkIlsgJMPzxZMeHOGjcblfSSzfqSfv319PhhiirHpupYxxJpW4ksQl531ixE5btggWcxLJJHEBa0rbznbFbN2Wf3Dgvuw+zZwEEHAe++m5zHqlXA+vXe9yz3reiayKOOAm68Mf73Olgii5L12Y1T9sua1Ci7/my/89LyvOWWeEVXd5I0C1VtrFNGHUbVwec+BxxySLwcJssCoscGups3xSlva9cCK1dmky+KNOtcqxJZxYZwcf2Irjur7u+tE42u98t5aOI1maSQEikiL4vIsyIyU0Rm+GFbichUEZnnfw4IxT9DRDpEZK6IHBoK38fPp0NEJoh4zVZENhaRG/3w6SIyrIi8trDdCIsokWlkGeREvaiDsBdfBIYMSS/v1Vf1ytbBZGdu8h5ffrk3EI/Ks4qdUles8BSQ1jLLtHJExd1jD09ZKpKH7WfPJMF9+MEPPOU6bodDAFi2zLO4/PSn3v9J9XDFFT3XZecZyLYyY4an7F51Ve/fTCgYZd/Xom29CiXSBFVOCqX9riuLKRc6HeWrTHfiKEta0XzKuJ+67qwmiKuHKBl03VkDWutm9Ghgiy2yyaeTb9z/VSqRcWsiTbcPurMSE5bIzyqlhiulRvj//wTANKXULgCm+f9DRHYHMAbAHgAOA3CZiPT101wOYByAXfy/w/zwEwEsVUrtDOASABcakLdyqpiVTYqvo0RmeembcGdtDQsrh2k88EB8flnI696SZwCURdbvfhe4/fboNIsWAYcemv/gZh369wc+/OHu/8sepADR7WjFiuJ5ZMXlF0YWRSo40Pq++7zPuLqZPRsYNw4YP747LOtZdXHx9tgD+Na39OObwJX7l1dJynKPXT5vU6fPSLOeFMk77vesipsppV7XEpmnnLDCUJUlMivnn1+srDQZ8iiRf/ubnkxp6LbvQLauLs8jZvlyM+VHlZVlY51NN81W1rZ4EwPQCSDbubamx8FV9fWuvFNcpQx31iMATPK/TwJwZCj8BqXUGqXUfAAdAEaKyPYAtlBKPaqUUgCubUkT5HUzgIMDK2WdsN0IdTu5PHGSfk+ylHR06MvQysEH66fNo1xnRSmzSmRSmksuAe6/H/j974vnlURYgatic4+yrOImnz3bPU8RN9O4erj99vhybFmpdNIU6dN0KMPqbsISOWUK8NvfxueXJHeV7TfLGtzWsK6u7kkQ08S5QNqwRIYpokRGWeRMcuCBevHiZF63Dviv/8qWx0GYhgk45f3wtHX5rda+LPJlocgEctgS+W//Bmy5ZXF54giUyFaPryhZBw5Mzqs1zZvYHp0Y2CP/MLNnm3ETLousz1rw+5G4DR9FBTth1oyiSqQCcL+IPCEi4/ywbZVSCwHA/9zGDx8MIHyYxQI/bLD/vTW8Rxql1HoAywGkNHn3qMISmYQJd9Y8g7YvfCE9bt6XXmenPUtknjim7mdZbilJVOHOamLwU/aAz7XJIBPPb1Lcsja9KmswZypvE5iyRLbegyOPBL73vWzlBkRtlFRWH1rkWs84A9h6a2Dp0mKyRZURttDorKkr8syFSds1tMh90F0bmJd584ql15Fp4ULvM7iWaTgEp+A37/8e1RdFXXeVSmSce2pam+nqAm66qbgsSWXEHRmTd5O8uLhR9b3HHp63VJFydNLkvZ9Z0wXxb8PRmItdjebdBIoqkfsrpT4B4PMAThaRAxLiRj3eKiE8KU3PjEXGicgMEZmxZMmSNJkrpwolMjyD93/Rc2utMtdEtuadtRNPkmFPPAsFwb54rNdvAwcWl9/k+sIyOg+T5ZgYpFS9sY6JPPI+Ry5SxBKZ54gPl+513SyRedtdmWsik45fiouXRtwxCK0KUn8sw0ZYm1h+EBYcbr5sWbp8Wesn2GgqSsYoqrJEFrnvZbuz6hJXts6aylYlMqAf1kWGt5ZX5D5NnKgft8g7JkrpzCP3yy8D//hHsgxZdmctUndxfcWjj+bPs2pMGgBcHj+URSElUin1hv+5GMBtAEYCWOS7qML/XOxHXwBgaCj5EABv+OFDIsJ7pBGRfgD6A74zdk85JiqlRiilRgwaNKjIJZWCydnLNKbhEPwCP+4RVuZasTKtgYfjzwCAr+CW3GWbmMnS6WTKsEQmvbCq7KxMWVVMxY0jy/rcPNh2ZzVlrdAtJyrNNliET6F7BLNhg7eJThaKXEfebfI7O7OvsTWNTl8UfM6fD9x2W3ZlLy3+m2/2PJqh6MRL3I7arXkswwDc+/5WB3ppisaLihtniYyjzN1Zk5TYvF4cWZ+LCROA//iPbGmykqWeW+N+CO/G5hGlROaxRJ50Urp8UXnE5Zdld9Y8mxbttBPw6U/Hy9VaRvj3v/yl50RKVNokWq8ty+6srihYWZ81KpHJ5FYiRWRTEdk8+A5gNIDnANwBYKwfbSyAKf73OwCM8Xdc3QneBjqP+S6vK0VklL/e8YSWNEFexwB4wF83WSuqsEQmYeKID93ff/SjbHlpyRBpkC5XiVQQXItvpOYfLEqvSonMm59O/EceiQ6vYja+rIkOk89R2v0YPx6YPt1cea0UsVbkGZRGpZmBEfgHukcwwSZXrSRZi4o8C3mfs4EDge220y/P9u6sH/84cPTR3eGbYwW+gWszlXHnnT1/69MH2G+/3kczFCGLBe8gPNgjXdrAN2uZOmS1RJpouzro5Pvmm8Dq1b3Di1i2TjsN+PnPs6WJo4glslWJXIuNAACb4L0e4VFpwmWX7c6q4w4a93+gcIXro1Why0uaJTL4vbOz9xnEafWS1Je31rfpsYJtpXTVKmDNGv349dNOilPEErktgL+LyNMAHgPwZ6XUvQAuAPA5EZkH4HP+/1BKzQIwGcBsAPcCOFkpFTT18QCuhLfZzosA7vHDrwIwUEQ6AJwOf6fXulFFw0oqI++OZzr5Z8lj8eLeYYkz5709lzOXnRQnLf038MfI8LDMffroWSKjSHu5mlSKdAZD++8fnTavO6upuEUsFGUo21G8+y7wu99lO5IkK2VsrJMUN+r5GNpj+Xr8uZtRVoLw/0oB99yD3OgO+sO8917+8rKSty0GdRVsTBGkmYhxuBZj8Qk8oV3un/7U87c+fXrvgv36654iYWowGyWHbNAzt5Qx2apriczTnkyi0z9vv723JraVstdEFkXnPR3cl0D+NdgYQLclMnzfktxCbWyso7uJVJTcVSuRAPDCCz1/y7MJVkAWJbKctqn8vwwpMkwMbbYZsO+++nlX5f7uEv3yJlRKvQTg4xHhbwM4OCbN+QB6bfaslJoBYM+I8NUAjs0royvozqJHpTGB6Yb9xhvd37PIecIJvcOSZOsD78cNMXMdZVoideMFs4t5LCRf+Ur07phJafK0Jd2847BtiVRKT3FKyqNsV1RTA5QVK7wjVkyXYXNNZJQF9c47gSOO0M9D98VvaxBdxBJ5ww3drrZx+QyG5zcaDKqBfO6srfHOOMP7/NKX8lkode7D+RvO0EpXtSWyqiM+Tj/du8etJE20xJUTHNkTxpU1kXHksUSuwcbYHO8kWiKj6s+F3VmV8jw0HmvZyiF8xEeA6cmbgCQlspUi9VK2JTINhT74J/YD8E/9NBm9C8JnKGfNux3IrUTWiXXr1mHBggVYHeULUgFdXd2z7nPm6M3Af+hD+sc4zJkDbLutl+8c34h7D+a8/3vfvtEd+ZZbAvvs433feONos/0mm3j59+37QQwYMARLl26ERYu6fy9TmQkskcfgZjyOfXE7jtJOmxQnydKSlSJK5JQpvcPS0uRVIou4ZeW1qpiaNNmwIXpnSZ08qrYkFFFWL7zQG9QHm0y0UsRzwJQlspU8yr1S8deoU16S5f+KK5J3L83Lv+BF9MdyPIVP9PpNKb3BYJzMxx3X/T3KagtEe2Vkbe9Jbmmt5e6Lx/A49kX03nbp5YXDD1d3psZJyispXVeX5+GyzTbpcYP4Ub+dcw7wxz8C/VpGRCbeEZdckh4nz/sjoOwjPnSJkzGLJTKsRALd7qzhvFvfgbthNt7esDuA6P4o7zrqKHR3Nz344N6/V2mJzOK1UuQ93Zp/0oSBaU+D4LdRKHENSUZoiWwoCxYswOabb45hw4bBxjGT777b7fa1666en3UaAwbozeCJALvt5h1cu2EDsBu8zFdht/fjfOADwNq1vdN++MPdL83NNgPeecf7vjFWY0ssxyJsi/79gZ13Vli8+G2cffYCnHbaTj3yKPrQXHONt4HEqadGXJs/cPoo5uE2HN1rIKXTKZno1JIGO0XcWbOWGxeWhzyWqcANMY4ij1YRt2OdeCaszknXl2eDhFaCXQLjNoDJMuiOU0Z0yGKJjNvZMM3KUtYkyCmnJCuRr74KDB7sTaxl4UXsDCBamVu2DPjYx9Ll05loSLvOuPXhSeUGhCdiWt1aw3zk2dvxGI7CN3EV/oBv5iovj4vcJZcAw4frKVRhS+rLLwNvvZV+3h0Qb4m88Ubgi18Evv71nvenzEFhlGIU939S/9LqzmpqjWMRbrvNW8M5fny+jXUC76N+8G5YlPK/YQPwNdyAG3AcvrF6Cv6IL2e2zuuwF57Be9gEHdilR15xR3zEbawTsGFD92RY2e6sOpPOWTx40pTIOihRRSZYs+bdDhQ94qMWrF69GgMHDrSiQOblrbfM5ZW1YX8MczEUr6EPvJ5IRLDVVgOx8869LblFH5oHH0x26UxCp2wTykkSRSyRecibT5rlIYm87o02FN6yZEjLy0RbCtYMb7RRchl5rX+66Fki9TM0oUSaYscd9XajzCpf63EUeSeAWusqSXnI+jrTjb/lEu9gwN1C3ixx6Fgio4jaxOvPfwa+9S39PABPgQS8DUN05Ehy/YzyxEl6jn7zG2/zIxOkPa9ZlMiyd1uNIyzz0UcD3/2u9z2PO2swWfL+kpYYC+DH8TQA4GPrZ2WSLwvP4OOYh4/2kiOc330YjS/hjshyWiePurq6xw1ZlcjHH48OT3u/61j0omjtM9L+D5fb0eFNzuiUk0c2HV5/Hbj77uQ8qUQWoy2USADOKJBBIxuIt7A5Vmql2RVzsAMSpo5T+OAH0+OEq6cvunv97g5QIl0K0wbPgg34L5yHAb1PZoktvztt8hMZ9cBuh4U9ziPr6or3aTfxwOu6ypjqQG0oozqzmUUpW0HLwl54Blsi20nnJiyRgYdCXF5Z6j+PEnkEbsem65e/r8wmWrWgf1NMrCsz+eK///7s5WUl6dlNynvVKv01U1tu6MSn8XCvMpYsSXbrS6OIe5tuHqefHh1naeixa203W+FtbIHlUCrdQhJH0prIrFasU07xLG4mSJM/qR3kWRM5ciRw9tl6cYui03+vWOHtbP322z3Dg7FIlPIWZcm1siayawNGYyruQPIi77DlMq8SOXKknlym1kSmPWdJR3zstRcwZkx83kXRuZ+f/CRw+OHF89GdNK2DJdY0baNE2uaAAzYD0N3IdsLLePCW/8af/+xt237SSQdi9uzoA9c2wypsg4itTWF/5iOt/ENxH87DT/EbZF+olFWJFGzAQnwYf8TX3w+76CJghx28dZ2tZN3IYc4cb2ezcLmBO2sZnUdU3QYze2n1PnNmcl55LZHhfJYs6RmvdffdNBkPwjSchN+lxq3SEqmUN/P8EA7IlC54aeedqwofDZLloOg4srqzDsN83I6jcOYL3c+OzqZXcSS5BJY1mDOJrX511CjgxBO7/3+/XUX0hXd2fQEP44Aek2ZKAc89F5130rriN94Ann8+u7x5lcg4ktrN29gai7BtISU3/JzmsQyXZbVImyRJUjbyrIl8/HFvHahJ4upGZ4LtuOO8tr/vvsBn8BB2gDfzuyNewdZY4i0JeuUNYMWKSE8Jk0pkZoUrpdJNWiJ15SrLEpn2e7jc1i1IbPSpgQEh6ln7MqZgPC7TyidtLNqadztBJbJiwo3sO1/5Cg4//AQINmSa2U/L11QanQcnLY8P+AOcTaGxEDRj+a1lB7OWX8VN74e9629mGLg9JaVPY8qU3mufgrVVZVgiddZzfvObwAUX9P59773NydPqahTQeuDxs8/q5wkA03AIfofxkXlHlZ+FPAOGm24CZvleUXshZiQeQ1ElctSo3nm1ojMwWLfOc63MOvgNdv38F7yklSatvwqndc0Smac8E+l185w0qft70iBzOJ4CAGyLRe97euQdEP6f/+Otrddh9Wrg0UeRWF5wz6+8Mr4fj0obVnSjnvsPIv3Qtuef7+73W8sL6lMk3hKZ1HbLIq1tRPUJN+KruAg/snrER6urYBQ6dRhWOB7Cv77//Y/4Bt7Edli7Ftho2GBv0ayPDUtk5LWkaMmtshWxROqSxTOmyK7mWTbWyUPee7Z8eU8X96hrnIIjcRlO1ipDd3xOJZKUQtxL6eyJE3Hddb/EULyGTbEKfbEeGzZswNlnj8Xll/8Xurq68Ktf/Qj7nnAC/r/jjsOtt3rbtb711kKMG3cAjj9+OL72tT3x8MMPowx0xsNlvmSznhMZdsNNImomM4l+a9/FBJyCzSLcj3U31jGtRAb84Q/d2/RnKT+vJXLgwuegIPj4iod7nTeVVmbeuCYskXEvw3DeX/1q9DE0AUkvVJPPQVxerdcSVWdjx+pvypVGme6sZShpAS+8oK/Mb4NFGBqxVCAp/ygFRSd9nmvWGWS+hh3QiYGpZZha0fHd7wKf+hQwf358nECOb387W1tptUSecw4wo8VBJ+oag3SrV3vK8PHH946rVM9dQFsnBJPOH/wr/hXHhCYno1i3DjjzzO4zPrOQNtES1Q6+ipvwI/yykiMj4rjtNqAf1mEzrCxkiUyib7j9zJ+f2Z013DZ0yKyItlxg3IRXlZbI1knNsi2RgcJmenfWJJLy23LLnhttJbl8m1Qi29GdtS12Zw3z/e/3dvUryvDhwKWX6sWNWp+3BbztGFXXGpx55r/hIx/ZE9/85n/i1lsnYrPN+uPxa6/FmrVrsfe3TsV++43Ggw/eik+POggTvvlFPNe1C3bcvU/Ew6uQd3v2nnmkxDDUMZiwTugqkVnLHPn4b3EofoPl6I8z8bNe7qwAcOutmYrWoswOOY+CpxQw9IVpAIBDlt6Eq/CZYkKEMG2JbH15Jg1weu7UGV8xSXVmcgY2zRKZ9GK//npz8rTW+8SJwDj/e5ZnrTWfww/3doM2Ret9uffe5PhB/X0UczEXu3phGXZ+3nTT7DKFw5KO2mil1Z012HDkrLOAMyL690TF39CUcbC5xzvv6LmzFlEizz6799q9pGsMNsd54IHev23YkP0oFu+7wr/iIfwrHsJFCYVfdx3ws59561ovvjhPOR4rVmTbYCkcN9gFvkruxJdwGO7D7Ji+0/TAOkmJTGL0aP28s/wuG3renNNPj05bpiUyTomM+133t7Q+I7im4JpdVaLC9Zxn7ERLZDy0RFZM6y5+Yc77+SnvK5AAMH36/bj77msx/Pjjsd+//zuWL38br702D7vvvi/uuHMSzp44EYs6HsXmm2+eWKbOiz4KnYnrF1/UiKRBVGeaZols7SiTBrZRL5y4638We/b4v8+G9ZH5fxYPvL8rXNqOeGVZInXJY4kMLEZhS+SGPt68Ux8NJcIFS2Qaea3ZrSTdq7Vru91kdQh5bPUgywyqicFka/4nndT9vYglEug+TiivLEp55/rdc0/6ACqOQIHUKa8Is2cD//M/0XmmyRr3+7nnRoebsES+r+zG9L9BX92vn967Je6ZSrIohsvRSdfqch9lgQlbIqOIs0TqtvX/v73zDpOiSBv4r3c2R5ZdMhKPYAbFLN55xkPkM4EIhwnFBCKHioE7uEM99TwzKubTE7NnzqceJhQDCqIgEiTDLhtnZ2d3Zvr7o6Znunu6Z3qWBRZ9f8+zz870VHdXd1dX1VtvMgTYQMBTcQvmepaUKI2mGa8+kU6pvFobezs6nreSlk92z/diER3Z5F4gCU79yram+EiVxsp8zliu251kzrpwofJlNp/DqZ5Ovycra8Z8P4/njYRnlU6Kj/T6VB3QW60f3tYFedFEuvOr00R61RjuDPbd52C++OJ9xo6dSk5OLrquc/nldzHpEKWX/4EB1KMExmfvf5GFHz3DxBmXcXX4GkaMOJMy0ssL0hqayMsuS+uUrjhNev/CrKT7pCNEOuH2wu+Ftxn/exwF62Dv3wSA5CFwW9IZJvN1Sfd4LTLhyFB+j/vtF6+PIUT69Na1m9peWj5dVwO127OORFQgEsP0xa0NnctDLAkPBzolraPTJGbSJKXFW78eunRJ8wJsdTWT7J61xmRyWwLreD1OS9F1GDdOfT7CFgMp1cSssjIaWCXF8bcF8/4HHaSEZqeosC0VIoGUOSPttJY5q3F/fT73+2R+5i3VRKbTho37ZPZ5dKpTuprISCSeq9D+W7L9DJJFp0ymSXvwQet3c73P5hEmc4eljgY7QxNp4HT9hx4Khx3mvs8i9mErpZSliN7udB6n+zd/vvKJHei+PpSUVH2V4/P3GFjHLDi2hhA5eDDk5CgzXbeFtFQL5ql+M94jHyHeYBiL2dPyu11T6XQrHuYczuFRVqSYTwYCkJenPr/GCQzjDda10DLIzo4yZxVNpLDdSTaQXznicH532NFcddVIQqEQBx98HM8/fy/N0Z4msPojAgE/Gzaspry0nPNPPpkxI07nq6++IiPURG9Wxc/jQQBMnZ4jzvb2tWjJpNdep2RCpJMJmdcX/scfrd/t+z2z5mBS0dqayG3trLxO7D/6yKaJ1JTtpxchMt0V4Jb85oWsrMSVfYNwWIUi79FDfbe3ob1YxDG8zUOcx90bTm1RHf/3P/U/mRWCF+wr2ttbiEw2yW0tITIfPwWkVksmu3b78a+8MvmxfvaQLak1hUhD6+o0wU8lRLr1u08ymjzSy9ubrjmrm5Bq1MlspZCsHum0FXMd3QSiZBpdYx+3duJlHLMv3rXUOgGsefK8ntMJc3TxRzgFt+9QAAAgAElEQVSXQdH8iGBtQ9tbiPTSF5sjTX/6KdxyS/Ly7dNMp5RMiFy92hQgqr4e3nkn7WOn6xNpN2d12qehIR41ubm59cxZDe13S6wxpk9XpunGvn34iY84jM5siJUx7oWxkDIQawhnL5rIc3jUUseff3a2zLn77vjnYbyR+gLSwHw//H61uGEgQuS2IULkDkDXobGxgRNO6M7w4d054YTu3PrEE45lrxh7BgMH7seMGeM46aTz6N17D/b74x/Z6/TTmfz3mYTDIb788gOOH3sUg8eO5bX332Dy5MlJW68XkyNn87J4Abew8S2lJ6tYyL50iKYuacng11JNpHHdXoWTNWvVfzfBfPfgN47bt5XWNGd97jnr95aYmuo66BlKiIw0tW4Ytu1lzprqOo1jx7Qrtja0iH14m+MAKAu7m1158Vlym8R7neekk7YjXSHSqW0n03C0lhBZRWnMusILLfWHSpftoT11eibpaiKN9jkaZ+mkNcxZY+Vd+jujTsb/s3mECcxxrYdbW0llzhp0CcSq61DcXMlE7sIYo4wcq0Y7dXrXvJqz2tuWWROZjG3R9KZqw0auOzcNq0FLgvqkg5eFzYNTr6kCKiXXtmC+7pBTvcaPh2OPpWdkZYuO6fl3DwO14asOLddE2lNoOfEg45nDhATNm79eZyz/Ji8ahTsSgeuvV3knjWuaxk0cxidsoCugUmD015cmfQfSMWc16NkT9op6DK1dG9/uNAc0vxeHHGKNXJ0O5vv84Yfx6NJeSTbeJVvQ/DXwqzNn3Vl8/rlqXR06qPx6Q1Ah59bTFajkgzlqEN6CzgUXxBM4XXLJDQy55BQA6ingB0oYPvwsxg8/nt1YwyY60cBuRCLWEVdDj00BvJgcOQ7oHrSZI0bAyy+nLJbAn7iVffmWM3iSO5mcEDnNywCzreasXiafdzIp+oy2jZ3tE3njjfD3v8e/tzQ6q2HO6q9rXZ/IdDSRP/4I/fu3zrm3tQ2BEg7WrVOfk/nkuE0yvQR8MB/HIFn7SHdRxrhu8ztvPp9dANqWwDpmsvFW0R3tM9uamkiD1tBEekmt4tbO0vWJTFWncFiVfYRzAbifuNNsSzWR5jq6pQzSdbhm+bkM5WXmczBfcABHH20N628cxxxBuiWayEjE2tad7k0q7ZUbLVkI0TQS7LDNE/GLL06+fySybcJu0vun63iLpKBIL+1X/KKLN/0I9Et9z6KJT4sj3k1AUvlEtkQTuXlz3HcRVD9gPINrroHHHoN+/VLXrZOzJ4WlXuN5GIC7w/fHfps9GzY+/QHvM47ZfMpHzLb058a+39lMVV/iJGiAv6PHhEj7nNCeKiddn8gjj7QeKxnz56u/s85SQvns2fBR8l1itMSc1WsfZu5jRBMpbHfsjawr650LpkFlJVRUej9nqu0G5VSSGUmel6sqPUuUGPZog/bUCl5Wf9MxZzWTjiZyEnEbC6OuoVD6q6gt6VwMM8jWOl5L9zcHrTDMWb2uzns9XzpCglPkRa/7pvq9JULkWWfBccelLtdaJshOAUDsOGm9/sHl/B8vOpZ3uu5kATvSyRO5PQbW7b3629I6T2cWb3OM4/5OE/BUQuSmqPLb6C/Tue92Wtsn0hAinRg6VEUZhZabsybzty8JKf//nGjeSL8fLrkk7r+dkaEi2P7ud/F9IpHk9/uss1SUyWQ+kcVVqxP2a432l5YQaeOZZ7yfJxzetvrW1Lj/dsN16R240IMZu4G5f8rxb+U0nsUXcV+AOuooiPiygPTGqu2hiZw4EW64If7dbM46f37qBVEv2NuPeax49llohxKkjfmmWctvLIA2RuM6fMIhlmNpGmS5LPZpmnVxLN2Fb7NrgdsCjdNvY8bAxx97P49ZQ+9ViDQ/62TzAq9C9C8VESJ3MF5zFaXGtiKU5LuXl8SJLmxgN//SpGVamqLSLkTa8dLxtzQ6q9u2DMLsQ2rT1JEjIYIvZbltZfJk99+2boVvtsGKtqWaSMOc1Yuw1VrCQ7KFimyCFh+OcFj55BiTrVQauXSESDfN/FNPJT+HcR+2VbO8LeasZWVwOf/kRU52LO903ck0kWbBYDd+ZiYzMPdJt93mrZ5esWtzt/fA3dK2O4u/cAzvWvx/DMxtccMGFV3RqU0czKfoaOzDNwk5YFO9d7ruXvfWSvFhDmLjdq6NG1XkXEg/Oms6C07m8eOhh6zHsUew1fXUmsjbbrP6H773nrX+e371eMI+LW1/XhdCzP38tvYhoZD7McJhdd9uvNF9/2TR2J9/Jr2FxXQ0keb5QN9v/8OzjOL8ihtcy7/3HtQFlRCZThC47RFYx45ZiGwtdF35lxvYg3gZ/bXxvpj7c8NENJsmSxkzbvOxxx+Pa/+hNaOzWtlWX9+BAyGXAOVs8VyPlgQHE02ksN1JFdo+mQlpsoXkZL/ZG3Y31jGEL9B1KKIuqVbNp29fT/1tESJbqok0/DvtHd61XM83uORXMPHBB55OY6G1O5c5c9xTQZgpo4JD+GSb6mPxiYw+r9bVROq2XI1WBg+2TuzMq/FPMZoNdKWIWjQizJihfHKMBOWpfANbw5w1Fca1b2sQBbfVZifS9Yl0GiS9aiKfYCwz+Bv7uizAbIuQ15NVloWdLDUvtEwqtremc1sO8LhJ5jDXuU8f1a6dJvSnoJLOHktiOFcvkxm3++3mY+iGW99s9on0YoZuX3AwcNJqpStE2vd1+myujxch7Adr7BCrOWtGYkfVGm4Hya55xIhtP75BMiHSWOC2L1yYSTaZdxoTfsOPJNjfRjGEFi+Yj51foxYN8ysdkm6b0H3K9SLTYQ7jZuXTEiEylTmrHbNPZGuh61gi9r72Wvw3TYvPKyPRKb+9Px/KvJiLlXrvraYkx0XTuNjnp6EQnH12/HvS+5fi5iazlDC3u5YGqHufI9lCx4TtXpQsIkS6I0LkDsBoWHk0MIivyfLYeWbRRBFmT3lzC7W+cfaXe0+WUEwte7KY7Ig1cVWXqOYmM9zIAJbSk0QTHbfzxI6xDakK1FGTayLdzCfMpCNE6rrSaD33HKxZ0cQMZpLdbF0JPZDPPdW5H8uSlnPivPOct9/gvpjaKrzPkXxCYoz1lmoijQHTuNcZhD3ljExGBpGkQiSoXHugJsKXXBLffnLUPLOWEm7hcubPt+7XmppILykVkvlEbqsQeccd1u+pclN6LQvpayIt5mVRk0Ljv51IBA7jIy7gvqR1eJUTeADri7KK3nzDoFhdsrPVf8NU0jj+RdyTsG863MVEiolLNV4nA6fwfCw4mJlxoxq54gpr+zN/NibsXgWQdMxZ3Y65yRYXqhtrnQvazmmmffu48BcOJ2/TX36ZeJxv2Df2uXv3xH0yMlK/J+ZnYz62FyEyXZ9IsAowkVYQIgupS0jHtT3MkHuzgi2U05sV9GIlXVhPOOxcX12HwsLUx7T3A+Z6+wjTvn38+5G8x4/0ZxyJ2ltouRDpa1bzmVT9sR41Z3U6j9nM2UxLzFnTFSKdNJGtIXwcalos7sXK2HE1LVETaV9QmsdvOYvHYt/N86+B3z7Do5zjet4VK+KfIxGl8XOaE+jNiS9fKgsxXYe33oIBA+LbjjrKtSpJORgVNtguhLopdszvSbJ+V8xZhR1GR7aQSThmn+5EAQ3RwV1nD5YwADdz0uTmrNk00Z9l5NFIx9AG+rGMgXxvKWO8Jfm4Z0fWcR50Mk0hmbqyju44rwoa9TL+T+NGZjIjqca1L8s9CZFGvQ7jI4bxGtO4ybXs+PFqxWzkSJjA/czkr5yx9mbLNZR7zLM5k5mO2ycwhx/OuoFZTOdvWHNKfJKoDATg2ms9nbLF7I1Su9o7dafOrjcrVAZ3G2afyIyIGggMIaKeQpawh+O51WCgu57PwEc4pRBpTKTeest9Ingmj/Hf/xrHDNGX5Sk1cnYhM5Um8rnn4C9/cf6tExtp8jezfLk1kIJx7Rs3qpyBK1cmr5OZrqwjJ5rKwcgd1xKfyGSBBSB+3eaJmVdNZDPukzXjOB8xlPu4yL3CwAm8znk85Pjbl3OX8uqrcU3kqaZsK5EI3MMlrvt6YSKzmULcBtd9Uhf/oZganuc0XmU4AA9FA8wAlFLFLbdY71tLorMaGGNGsvbpI8RFF3nzFZrKLaxlN/rbxpdUgUXMpuWhUPJFmn/+06hXvM6lVHMfF2Dcx2u5jnNNz+3FF1uuaTDfX/Mk/QpuZgQvJRWwzdiv31x/wyfcsHQA92MaQrSdFfShgg4p/YYnche/57+eonI6cRb/opxKxvE4K+nDerq5aiK9Wi4k02ZnErK0j72iY4/b4mxLhcisJm9msIYmMjfJ/MZOi8xZXRqARiQmzJlxEiJbw0plOHH140ietdUluSbSjnn+VVK1KvY5w2HeZm4TkQgEyOcBzk8op4WtF3nJJc79h6VukQjnnx/32wT46ivjU8sk7zW2qapb+i9z3ZIJkdvbKqatI0LkTsCXpEHmEaALG2nPVrKSmAzaBdGmoHvr1YESaim0+SA0ByOmEm77arEX2EeIdtGcTmYhUomQPRz3t798N3I1M/hbQqdmMIQFLKefxTTDDaPv/oihvMbwWGQyJzZtincesQlZ1DG/MxtYR/fYSlWqa3BjDhcy4F/XMp3r+TPXedpnR2HXEpk7u79zFb/lA97nSBg3jmxbWSdNpDGo59HIgCSa2R/px5OM5pxzVK4sJ3yEU5r3GIKTl9VygOuYznL6kbspmZY9cVKUSogcORJmzVImb/PnxyeKWTSxkS7Mbj6ffv2gWzeUzaJJBf3EE/D5504+RzqXckeCRmsh+7KO7jzN6Zbtxr2qq4Nx45TfXThs9U1J0BiYYuDfeSd02rAQHY0zmOt63eY2kizFhxchskWYTnrspQM58UTrNRpkhbxPEpMRJCf22dWv0HTdxvX2QS3Fn8sjsd/yohNX83NwmjDdead7fYw+MpcAA6PCXrK+yHjH7b6ATlwY1QqX2nL0hcPwetSX0bygcB3XJqTxsGsifYT4jAM53pbjzV7nC7g/dn+u4888ZNMg+1PICF4mambt3c1M4yVOctRE7s4SzuMByzajvZZExwmzAKNHhcgDDoiXtyd2NxgyxFQfIvRmBQ9wHh0cFiud3pG7uJT/cjSBFjZvo/0Ypojgbs7q9Rx+P1zMbKaikj+a77Obi4ObxtCpv+jNCoeS1mP3XvJ67POhDq4aBp9+qfqlA6q954pM1lfdxJWObe+BOc5jxrVcz0r60Jfllu2hEJzm/xdfMTi2LRhUVhZjx3quaoyvv07U8tnnVcY76FWITEfAN8f5WLRQ1cPcF8awvXz33ON8PEvdwmHX972lridvv2U9oJsm8oJ4sGlLH2avj7lfF02ksN046CAfR475A3udfjoXTRlJtSlcVK6DGdi3HzzCkhXOHSpAkSmyWTlbKAm7h2eN6Imd+MKlS5n38VsJ2wupSxByK6OH7s46VtAHsAqRyXB70d3MWfdEZaE9hNSJfNI1a8hVwcdik61GPYcbmRbLi+S6ny2pt5fUJ+o83qIoHcrH3EaSUIQe+NOf4p+dfI3sQuRjjxkmLzpXcRMfcCRlqAfdCavdW0GgggbyGFT3YYIQaUYjQh/ikRf0iM5v+InRPM2//x0VrBzIJJSy8/Vi0mVuS79HhXDNqnLP7QjpC5EGu++u8lYZE0UjSIRlBXjlSnjoodigkxOVUcyT5EgE9mYRd3AZjzPOco59+RaA/8OaQycvT/1/5hmlOJ46FS69VAXPMbALWxnh+Ej3wgvQb+mrAMxlLBqRbQqs04SyMc3HeZWgJQPrlCnAlVfaa+RY9uzFU12PcwZz2Y2fGcdjDOeVpOespTh+pjSESCdyacTns04wQo0h3uB4DmycF9t2661Jq0QZFQTIdzy/nUdcTM56sZICWyRM43nbLT6eNTXfK7glJkhdyw3M4UJL2XDYen0d2cyBLOBRznY8lxl7n5oOcy+aF4u2mCxqpB0nTeTXDOYBJmBuW+Ew7MUiqillDE84aiLNeGnfl3MLK+hr0ZZv7wjGBoeaxlI3c1a7ELlqFRzD21yN1d/C74fZTOQWrkg4hv05pxonzc9OI8JonmQFfV2uIVFY9BHmt6h3KZ8GdDTLgkAomsHuUu7ifs5HI8ILnMwTjHGtU+JCT/waruQfBIPKAsG80Or2Th6DEl7tEfjfeAP+seVsBrMwdpwfflDnnjvXuV7JYmnstx/Ubra+T4awqGlWc1Zju3nc61uw0bJvJiFL36a7DL4TmEMZFZZjubk0AJ7VrZYxORRy1fTb73t1tRoTU71Lm9dbH3JejvPze9qUitd8rpNOgldfjf8mmkhh+6Pr5OXksHjuYyx++mnal5Qw+9lnk+7y4gcfsMSj3VsvVtPJwS8nGQuXLeNDByGyHz/atmiWl7iUavZlIT6fytPjxHVcyxqUw4sxsIzgFXwegrEYE1FDu2HmTP5Fe5LkMkmBIUQaE5jmQJhp3JxkD0UJSeKaJ6GRPJwmvv1YRinxWf7HHM5l3EGmx5x5TpijYY4cmfi70bkfcwzMnAlP/2UxK+nD5dEVZYAaSgDojHVQWf3sZ+TRyPjNNySYsxoUFMA13MBP/IbJ3M69XEhG0DozMZupmc1rC6n3ZGb23HPOmqhkhFM0uXSEyGSme4ZmxWnV3RhYDFNMsxDp98cF8o4e3mFdjwuRH0WTZGkaPGBVplhyguYSwBeOTwr8fqt/XD4Njtd9883xgEbLrYvp9OWn2PtsCJFuIfunTYt/NgfxMn+2px65/XYSQj+3x/nh/8a00m8WFLNoYi5j+YDf8Rhn8QrJI5TMZiIPMp5zeQg97DyxeJDzKGcLkFwQyqUxQcgKrdnA8bzF3VXuk1g73Vhn+f5b/ufaj47iWQ7jI4awwLJ9JX14l6Mt2+JaTus12DUhySxCjjkG7o+no4tpNd20IGbs51Umh95mYGYffjchsl27xG2RSGJAlZzoZPkOJsfcPUKh+CLmkbxv00RmJEzovfRdv+ODhG1z56q80YEAPOKguDEYzFfuP6IWK19iBLuzxLLdqS9y00Tatb+9e8PbHMcNKH+LCczhIOYnlKs0DcfpBFs7hE94n9/Hvt/BZJ5MItw59Y1mbZchqF1F3MzDPIc4nwcpp4KTeZExPOl6HvOzzSDMGbaygQDU0I7/8dvYNrcxw9huvA8ZhCmhmvffj5cxFm7Nmu1gUC0KVpgU1iec4FplAEafbH2fwrbo8cb476SJnN5k9c/IotkiRPoizs91DhfyKGdbxtCki0MtFCIjETVW2F1y7Pf93HPh9NNTx5mwC7r5Oalf4D8Sd/N5+WU48UT1Wdetlh8iRArbB5vj9SF77826qKPDT2vXcvykSew/bhxDzz+fH1at4pNvvuHlDz/kijvvZNCYMXy2eDH7jxuHLwO2LHufAw7Q+HmjmugfdNLhNDQ2sqWqilOvvJIDzjyTA848k4+jccH9gQCX/k1tHzx2LB999BJNzc38Zc4cXn/nPwwaM4bn336DL7/8H2PGDGL/MaMZPHYsddHRwumdWMhgpv8wlgHFG1jAkITfr+UGukcnP+YXfSDxsHcX2kyjDGJmYNGJqZl/cTbvmQYeSPT1i6MzkmcsAQyMiYXR0dVUedM6dTGlkHDjON503D6ApdzP+Yzl37HAHcsYwHwOTijbl59SCsl3MZHDcc6rsmKFmrCb/XUMcggSCsG778Jf/xqfnI4inmTMyBN1MNboNMaA5As1sXSJNbCOQVERHIVySLydKVzIHDr9K9FHVdeV+WyYuCp7A135/UaXJdgoX36phGMnATkZ9bX2Caxu8Q1eZ52jW66riFq8kkyINCZthjmveaJSXByf0HsxIVq/PtEK4P333QXcTmwkQD4Tw7fHtvl8sGhxvEwh9Zbr7sZaZjGdBZ9H2CPq7vroo9bjvsEwbkZpCo3J2p58xyQS7TNfj1ufxQbwgXxvSZNjTj1yBTfTjbUJfY+qZ8iyAAPWe24WFHeL+mn3YlVCndwYz8M8xHn0/1otQ5ey1eLXdBaPMYs/czTvcGJUYHXSuBh9jNmYpGqTer7NocQ2UkwNR/Gu5XqcUiBM4Xb+gru96mOcyQIOjAmShqBuNtXfk8WxxbpUGkGvVhdATANpFyacjrGebhbTxQD5MRNbJ/ZlYeyz+Xm7CS7l5Yl+Z5EIPPwwzOegBNPcS7mLZ1GdSzAYd3moocTSR+paBhuta2w0NcG8o/5K6YLEaLqxcztMtSZNUoLC1KlOGqj4PfuK/RnE165xB4byISN4hbuYZNnudN9nzVKJ2u2kMiGew4XM5xBL31VIHf/5T/x7Ouas5rgCYTIs+ZidSNU3GsF7zIJjCGtH6aYlyyYYW5ipq1MuGxdwH1P5J3OxrqoYi28H8xkd2cQfedzSd97LheRF3y1j8cR4DjdwDdWUko+fBtRKYJnDeP/cc3DXXXDNNfFt8+YlFLNgf48jZKiFGV1H0+J9SYhMnnoKzjEZLTQ3W9uJXRP527fdAzd0ZLNF6MtL4n+6dpWbEKljtPc1a6yLzVnLvkPXlcXAVtpb9rIvThkLnt9+61oFILEd9OudWridRWIghM8+U/OHt95SJt6vcsKv0pzVo1HizkXTtOOBOwAf8KCu60kyGaXgsstUgq7WZNCg6NK5M5qpZYXDYf67YAHjo3G7J1x/PfddfTX9evTgs8WLufimm3jv3nsZMXQow4YewaijlNDUGAwSbKzmp4VvMGT33fnw6685fNAgOrcvIT83l/Ouu44pY8Zw+KBB/LxxI8dNmsT3zz7L9Q8/zJFDDmTuX6ZRXVfHgeecw/mPP87fLriAD75fw6NXXkwwI5ejJ1/NjdNmccq+XahvaCA3GgbR3hEbjGUuNdctpwSX6AGoaLSGWSEoR3878Y42wp+ZxV+jg4uTJhKUid/JvICPMM8x0iKMmBnKhzzD6dzNJbEBygh7bXQixR6FBLsQ6bTy+CZ/cNz3dYbRh5Wcj4qKsoHOAPRP0PjCD+xOCB/F1FKAnwo6cBxvEu7Rh+qfa5jKPxnN00xktuME4bTTlH+EEzkE+dF0SuO5mld4jYnlnUzmUc6mLmreZ2iYwoEgy35wNmftUrUkoVPv9mB8snsgn3ECr/Hgg3/jKocASINWPM91fMebHM8XDGEAS1nKgKg2F65L08XUuD/Pz7UOrmOYyxP8kWu5jv9wMqNGxYMC9WaFRdtVjYM6wwXj3hkTJrOWzQiyY0QUXbhQ+ZE88YT6bgy8e9o0CU58802i9rSiAq7mBt7j93xmW5wwtDaTuCu27dtv4RhTmW6ss7TpuYzhCD7kWUbyLftSV0fCxBngT9zGzVwZW/CZzvWAmtCdyCtcyc38idssbTWHII3kMRiXhoryYevOWiIRLOvphdRzLxdxPg+SSXPs3XfzuXqfIwHnYBCpyG6oZuFCWMTedLOZo2US4h2OtWyzp0kyJnVmzXnt+vgMfC8WsZi9AaVpeojxDGYhZVTE7tcM/sbrDEuoW7J71ycq8A7kB07leR42BfsZyTO8zrDYec31TAcfIWYykzuYTAUdYtsPiKYIsPv8uZn7nWPzmzqFFxKCLw3jNS7mHk4gvhJhft5umsjCQrVYkmFKSK/rqu4H8TkH8Tn3c4FlH+O+NzZEuI7pgHo3pxK3OX79lRB326yiX3wRJr43E4Ax6Nx3nwoqdNRRxAJ9OQmRBu84uOzZn8vX7Gepoxmj/zAWAZNhzqVpZkmSrufkaMoZUIHgDNmmkrKYJhes46LSHMWFqOc4laF8yJ58Rz4NlueWLEaEQfII8pAdPZ553mCfQ7hZSgTJ5W2O4TjeprYW9v7yUa50CQI2bJgeewKbomO52YriQubwFKP5H7+LXb/xLI1Fkl6sooF88gk4CpFG/97YqHzok6VcMbC3lyLqCJDPP6uv4y3ftTFrquN5U2UH+HEVl/IGdzI54f3MotlTYEOIzyNK2cprnMA9XOxa9qw/hvg5KpOP4CWWsAfL6ccy+uMjTN9rVnDNNXD44cSWyTufeiiRskjMtcOMfR5mLNauXasWyrJpYj1d2ZtFvGsa8ewLEk2BxPmcdVHWefw49uAapl6eARQxm4kALP0VaiLbvBCpaZoPmI2a96wFFmia9rKu66lnXG2FSJhAMMigMWNYtWED+w8cyDEHHUR9QwOfLFrEyKuuihUNNpv9BOIt8tB99uGTBQuY9/XXXHPOObz56afous4R0WSB737+ucWHstbvp87v5+3PPqNx3jxm/1vZuzU2Nsa0mAX5qvPIiTRy4L5DuOm2q1l7/PGccuSRdO/UCYhrBJ1ySZYstUZdu5FpFk3hQ4znDOKZ2K8wmU4a7M73tKOKPVgSEyABTuIlx1sJ8AIqNGOyVCnPR8uYI64aJhxGh+vUgTthmHeO5yGWsEdyu38bfWzR2brgMBs3kUmYdziGw/gEDV0Jpz8nlsuhkXZUxwYysAqQHdjMZjqZygdjWiUgljqmp+ng5rrVUsIMZjKPI2KCVTZNsY77UD7lRJOv3lfBPZNelyHc5E242iFum6rftdzAtdxAgFzyaORF/o8Luc9yjXk00EQ2YTITtNDJJlgd2MwjnEM9KjLP9UzneqbzYPN4JnEXjeQl+OPYhY9+LCeTZkIOCxx2IdJpRfaVlyOcygu8WHESeXmZCfsCLGIvpnFTwqRpFE/zIidxwgk52DmLR2NmZ/FUEGFmc0kscq55Yt/YaL1XXzKEUSjNWyH1MWHWeE+Ko66CZm2QwQr68B3WZ38AX3AF/+BP0Win5iTYG+jCYL5OWOG3U0g969ZhCddVRB1n8yighKSV9KaBAtdj9HDQ3PRjGSvo47r4ZPDMfzJ58D+g2wRISJyElLGVtVjzVRj3bsEC1XcW4GfJ5+qd2421LGIfzmAuTzGar9jfdKxKywTOyYzvRF5N2Gbncc4EsCzY3MmlLA5CTYEAABPPSURBVGYvS7k7uZSvGczNXMlQPqQjWyzXdwovJATfOYZ3mM719GIV40xmXmayCdJEDkNYQKaLtYg9GvYxvMteLOJybuFtjmUuY3ktGvnWjXN4hJc4iSJqqacotn3FCjURLDK9h7femhhIyIwhhHVb+l5MKLmYe23XFb83+fgppJ4ZVxZHp5BxCgqga9TVfgJzGOHgj+sjRBgfy5erPmMwX7GKXrzPkfzNQfMB1jybBoaAcAKvoxGJafhrTffDib4s5xwe4c/MYswYJeRm0szJ/Cc2fkJ8vLWTbRM0jIXFffjGkm+5A1s4NSqIOuXp88K5SYLmmfkNy+nFSnqyOkFwn008N9Q7HM1znBbTMh/LOzzJaI466immUuWyJEwsl6IZ+zyijErKqIhFp82LmmqXRBete7OSQBJN5Pjx6v/jj1vzzObQSClVFOAnj0DSxaDu0fQ9p259gMvfuZZjom2kCxv5M7M4k8foyc80kJ/Qn+3B91zBP1zugBXDSul5TuUQ5nOIyYqpC+st1meZ0ejRoPMSJxEgl3wC9Iu6IxzIZ3zOQTE3DQBN1y1mvQbDeM0ybmoalChvHD75BHTTvQEsPqzF1DLLFD2/KRDmzTfhD3+AffeF995TPsEAR/MOdS7vUQ3tqL6lhBmmIJcFmUEgcYz+JaPpbdyIV9O0Q4CZuq4fF/1+NYCu6393Kj9kyBD9C5s93/fff8/uu+++vavqSnN1PaVdO1I/bx419fUMnzKFkUcdxdnDhzPgtNPY8GaiKeTZM2cyfOhQTotGj3nstdf4YdUq/rtgAZ8+/DCHjh/PoP79GX744QwfOpTyo49mzauvkpcbX40Mks2h405n7qxZDOjVy3L8R195hS++/567TcErFi1fzusff8xdzzzDu7NnMzC6zwY604WNfF9Rwe5/cOtedzxPMIaxJDeDrKOQf/NHqihlBX3IpZFLy56gf+X8pPvtCCZzO1tpH5vw2XmdPzDMFunQzkxmUEMJtRRTSD2lVBEgj5u4ylJuA52Zwm3kEKSJbA7iMy7zEAHXzDL64aeAwQ7ChFdmMoOZ/DWtfaZwK5vohI9w7F5NZxZTuI0ym2njVG7hD12/4ej1avRd1Of/KNu9A11fe9D1+N+xBz7CsQiYyVhHV1bQh2/Zh9X0ZG8WUU07iznWAobwHXtydlTz/gInU0Yly+jP+TzIS4zgDf5AKVX8nWvcTuXIZG6nHdUMYiGvM4x8GrjDISjTy5zoOHEFZXrzV2Y4Rok08wrDeYKx5NJILo0pU3S4cTeXMBEXB+okVFBGeYqFnicZbVmoAvU8k2l1l9KfFziFq3E3aPmA33IvF/E0o9OrtIn/cQRPMDam8XqYcxKiFl7F37kRd1XDerrQ1YM5fWtxPvdHA804M40b6cnqmHD1OH90FSS/YjD7JdGapmIeQznCwXR/FT3pZVtkaSaTqfyTdlRzLG/zMYexjP7swZKYJnEUT3M07zIhGnylkvYJ/cdsLqY9WxPalMGTjOZ1hrE3i7gyOtGexo2x/vZF/o+TeImp3MJGOtOT1bEFHqfr6MY67uRSOrCFM13yKbYmn3AIzzCKnqxmCsp6ahF7cRPTKKeC25mSdP9ZTLdEHr+M22L7fMjhHMbHLdL8txWu4GZG8xT7p/BDbU1uZQqfcRB78h1NZBMgj3V0I48APsI0kE8OQR4xWRUYvMtRvMAp3GMSkM1E0LiTS9Me69PB3AaSMZVbWEc3jubdWICp+RwUM7VfTl8eYjy9WRl7R4HojGEmALdxGWvpzj+53HLs83iAJrIpoo5KyniKMyy/38g0RwsogKc4nWcYRTZN5NJIFs0UUUcxtY5zldu4jGraxepkuf7167c9iXoro2nal7quJ/qdtdbxdwEh8jTgeF3Xz4t+HwccpOv6RFOZCaBGvh49euy/erV1gNnZQiS1tRR27kzNvI/wEeHLZT9y8p+m8NOLL/LbCROYMmYMI48+Gl3X+fbHH9m3f38m/eMf7DdgAOdEzV5XrV/PERMmcMTgwfx71iyGTZ7M4p9+4pu5cyktLmbM9OkMHjCAK66+GtauZeHSpWgDRvH07AnU+v3cdcUVaJrG10uXMnjAAJ5/7z1enjePf82cCSjfzL7R7M8nXX45Zw8fzkm2jLw7RYjcY4/ktjY7mZk9H2bm6sTOfVdkR09YBUHYdk7kZa4quoeyupWeFkIEoa1iH4NuZQr1FPIXZhHCx0/0TZpSSmgZ4ZJSfDVVhLr3JHNtctNhAH9xZwpqk1tV/SpZvBj2TG6VtaMRIVLTRgLH2YTIA3Vdn+RUvi1qIolEKCwupqa6llA4g5xsnRNHjGDUqFEccsjhXHLJRWzcuIHm5mZGjxrFtX+ewccff8yFF04gJyeH5557jr59+9KjRw+mT5/OhAkTuGHWLJ569lm+/eormkIaVRWbuHTqFL7//ntCoRBDDx/KXXfPobmpgSmXTebTz+aj6zq9evXi1VdfZWtlJccdfzzNzc1cPW0aH334Ie/Pm4cvI4M99tyTRx95hJzcXGUTpOugaXy/bBl6eAAdOvsoLtHIydbZsr6ZDh1QWajbtVO2ckVFsGYNen4BleF2lBcEICuLLXW5dChUn2loUDY/lZVqH59PJUrKz1fG7bm5qkxxsfqemUl9VTO+nEzyMoLKEay+Xq36GMdqalLHaGxU+/n9sGWLsnXIzVXOBllZKkpYx47qd01TuRHq6qhvyCAzO4Pc9vmwaRMRzcfKxi70KdqClpuj9mtqQo/oVAYLKe+cSdCXT3DNZvw1IYoGdKWwUDmGa/561m/NpZe2mtW+PoT9jXTKroL8fMq65qDpEVWwvl7dXyMKRHGxqr+uq7/8fAKbagmFoKg0kypfGUWhajIjTepe5eSo62huVtfY2Kgir9TXq9B/waA6jnGe/Hy1LRRiS6CQDCKU7ZZPuKCYxSsLCG/ZSr/iTfzc3IWO7Zooy6who307dV83b1bHKC1VxyspUddQVgZFRQRXrGO9v4QcX4hIfQMFWU005pTQpV2A5rpG/Foh7SJbqdeKyNytC7n1FayqL6ckq4HS4EZ1vEAgHjlG01Rdw2EVFUPT1PPTNHW9mZnqe2Ojug/19fF7kpmp9qmtVfVraFDl8vLUtYRC6Dm5VCzZTIeOGnq7UirWBOhQFlEOVZGIypVSVgY+H001ATZuhB7dI+qcFRXxupSWUlGdSXmZDtXVVGrltGtYjz+zhOy6SnILfKpcJKLqlmMyd9E0CIXYUJlNXnaYdv06wOrVanvHjqpN19aqc/l86hqbm6F9e+Vwl5lJRWMhm5rb079rPVnNDaot1dRAp07qc14elV+uon23PLSsTHVPm5oIaVmsCXakd/sadfymJvRAI5VauXpnw2F17rw89VdUpN6zhgZ1fysr1eesLHXPKitVnQsKVN0iEXWMrKz4/tF2GCCPip8b6FzcQFZ+Fg01zZCfT15xFj+tzKBPwSY0f716zTv0psGv07+fTlYkqO5DdXW8bYdCVJb0oX1mLVppO3XukpJ4e1i/XrXZujrVR1VXQ34+m+hEZpZGWWiTeneamqK2vlr8fYlEqMjtTlloE1qmj401eXQqqEfLyVbPoLpa3YMuXVT/YPxlZKjtwaCya6yqUsft3h29cisVW3Q6lETNyLp0UeX8fmjXji0/VqNn59CxuBEaGtDz8lkf7kSkzk9ucTblvioafQWEG4JsCRRS5c9mwAAI1Dbj27yBleEelOX6qW/Kpkf7eoq06LtaVaXuXSSi6tapk7rG2lq1LTNTvX/l5bF21kA+ZGWRH6xS700kAsEgq8Pd6ZyxmZxIAHr0UM9Z19Wzb2ykrlYnK1hPNk1U6e0oKwmpdlBdDVlZVNRkUZ7fQFUwn+KMeqrb96E0N0DG1gpqGnPIzQyR01xPSMuitkZHKyqkuNSHz4c6V1WVak+hkPq/YYO6ttJS9cwNJ96cHPVsq6vV883IUO90U5O63xkZ0KMHWzc20U6rISPgV9dYVgb5+YQ3V1JT0JX2nbJUVBXjOZaWqs8Auk6F1oGsJj/FPj9aQX48l0ZeHjQ0UJnbjdJSyKjequ59OEwgnE0orFHUzqfaQF2dehY+n7qXhYUEqoOsCnRiYMetNBZ3JBJspsC/WdU7KwuqqqhsLKC0ZzFbN4co0yvU+YNB9cy3blXjgN+P3hCgsiqD8kLVD0YKi6luzKV9cEPsXun5Baz82UePwq1kZmfAbrupRLRGf9rcTEN+OXqwiYJwrdqek6N+8/tVP9Cpk4qQ0txMpa8jZZEtqi6apu57TY1qS9nZ6tlkZhKoDtJc2pGf12gMHKBDIMCaNZBVnEdzMELvbk2sWuOjsjaLbgXVlLT38dOWYnp1D1FYtwF/YScymoPkNdeq4zY1EWkOs2RLB9q1g445NWRnRP34Cwqgvh7dl8nmdc10LAoo8/727WPvQo1eTH5JFlm+CHq9n4pQO8pDG/m+ogMFu7Wno38lzYWlFOc2xZwYm8miIaOQktIM1ecYbS8rC/x+AkUdCQdDFIZrYnWksFA9I78/9u7Q1BS/r6DaeHa2ahPl5ar9NDSoe268z4EARJUAFf48ysObVBnDh6e0VD2XykqoryfcHKEmrzPtS3V1/l69YmPUlqVbKSrJoJZiNq9tomtwJb4O7aGkhKyKDeTv0Usdu7mZeK6dLGrrNHLzM8ju3lG9f8Z4W10dr2d0HK8O5JCfHSK7vFj9XloKW7fSFMqgoSmTdp1zWVHfkXaBDbQvDvFzQzll2lYKNDXe1AezyMyIkJuj+v9Y32WMMcDW7M4UBTaTVRhtn+XlqlxdnRqnjH5v0yb0YBNaRnSeWFCgnku0ncTGkcZG9d5pGjQ04K/X0fz15Bdo8X6+c+fEiF47GREifwHmrL8U5D4KgiAIgiAIQttnewuRbUtkdmYB0E/TtN6apmUDo8GWfVsQBEEQBEEQBEHYIbT56Ky6roc0TZsIvIWK+P6wruvf7eRqCYIgCIIgCIIg/Cpp80IkgK7rr4MpUZQgCIIgCIIgCIKwU9gVzFlbhbbu+9nWkfsnCIIgCIIgCAL8SoTI3NxcKisrRRBqIbquU1lZSa4pB6UgCIIgCIIgCL9Odglz1m2le/furF27li1btuzsquyy5Obm0j0aQloQBEEQBEEQhF8vvwohMisri969e+/sagiCIAiCIAiCIOzy/CrMWQVBEARBEARBEITWQYRIQRAEQRAEQRAEwTMiRAqCIAiCIAiCIAie0X5pEUs1TdsCrN7Z9XCgHOiSRvkMILILlZV6tM167Ip1biv12BXrLPVoeVmpR9usx65Y57ZSj12xzlKPlpeVeuzceizyWqkdSE9d1ztsr4P/4oTItoqmaV8A++/segiCIAiCIAiC0Hrouq7t7DrsaMScVRAEQRAEQRAEQfCMCJGCIAiCIAiCIAiCZ34VeSLbCPcDV6VRvgio24XKSj3aZj12xTq3lXrsinWWerS8rNSjbdZjV6xzW6nHrlhnqUfLy0o92m49fpGIT6QgCIIgCIIgCILgGTFnFQRBEARBEARBEDzT5sxZNU07EPgvULiz6yIIgiAIgiAIgvArIwycpuv6i24F2pwQCQSBh4F+QA5wBG2znoIgCIIgCIIgCL8EQsRlLh8pcl+2eZ9ITdM2AJ2AX13+FUEQBEEQBEEQhO2IjpKzGlAKvAyUJvJuXdenuO3Upn0iNU07HOiACJCCIAiCIAiCIAitjSFn5Uc/ayhNZN9kO7VZIVLTtE7AW6iLEARBEARBEARBEFqfSPS/IRsGgOZkO7RJX0NN0/KA71ASsSAIgiAIgiAIgrB9MITHCMo3MgR8k2yHNucTqWmaBiwHeiNmrIIgCIIgCIIgCNsbHeULmYHSQpbouh50K9wWNZEXAn12diUEQRAEQRAEQRB+JWjEZcN7kwmQ0AY1kYIgCIIgCIIgCELbpc0G1hEEQRAEQRAEQRDaHiJECoIgCIIgCIIgCJ4RIVIQBEEQBEEQBEHwjAiRgiAIgiAIgiAIgmdEiBQEQRAEQRAEQRA8I0KkIAiCIHhA07SwpmkLNU37TtO0bzRN+5OmaUnHUU3TemmaNmZH1VEQBEEQdgQiRAqCIAiCNwK6rg/SdX1P4BhgGDAjxT69ABEiBUEQhF8UkidSEARBEDygaVq9ruuFpu99gAVAOdATeBwoiP48Udf1TzRNmw/sDqwE/gXcCdwI/A7IAWbruj5nh12EIAiCILQCIkQKgiAIggfsQmR0WxUwEKgDIrquN2qa1g94Utf1IZqm/Q64XNf14dHyE4COuq5fp2laDvAxMFLX9ZU79GIEQRAEYRvI3NkVEARBEIRdGC36Pwu4W9O0QUAY6O9S/lhgH03TTot+LwH6oTSVgiAIgrBLIEKkIAiCILSAqDlrGNiM8o3cBOyLijfQ6LYbMEnX9bd2SCUFQRAEYTsggXUEQRAEIU00TesA3AfcrSu/kBJgg67rEWAc4IsWrQOKTLu+BVykaVpW9Dj9NU0rQBAEQRB2IUQTKQiCIAjeyNM0bSHKdDWECqRza/S3e4DnNU0bCbwP+KPbvwVCmqZ9AzwK3IGK2PqVpmkasAU4aUddgCAIgiC0BhJYRxAEQRAEQRAEQfCMmLMKgiAIgiAIgiAInhEhUhAEQRAEQRAEQfCMCJGCIAiCIAiCIAiCZ0SIFARBEARBEARBEDwjQqQgCIIgCIIgCILgGREiBUEQBEEQBEEQBM+IECkIgiAIgiAIgiB4RoRIQRAEQRAEQRAEwTP/DwTphblQY8ppAAAAAElFTkSuQmCC"/>
          <p:cNvSpPr>
            <a:spLocks noChangeAspect="1" noChangeArrowheads="1"/>
          </p:cNvSpPr>
          <p:nvPr/>
        </p:nvSpPr>
        <p:spPr bwMode="auto">
          <a:xfrm>
            <a:off x="4159164" y="2186845"/>
            <a:ext cx="3617354" cy="361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539" y="1452601"/>
            <a:ext cx="6395277" cy="568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Looking for connection between the mentions to the likes number.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9" y="2282342"/>
            <a:ext cx="9805025" cy="34263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4539" y="5804210"/>
            <a:ext cx="2377446" cy="568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There is no connection.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7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s://cutewallpaper.org/21/twitter-icon-no-background/Logo-Twitter-Transparent-Background-47458-Free-Icons-and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314949"/>
            <a:ext cx="190500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12297" y="456106"/>
            <a:ext cx="36312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utoShape 4" descr="data:image/png;base64,iVBORw0KGgoAAAANSUhEUgAAA5EAAAE9CAYAAACSk+YDAAAABHNCSVQICAgIfAhkiAAAAAlwSFlzAAALEgAACxIB0t1+/AAAADh0RVh0U29mdHdhcmUAbWF0cGxvdGxpYiB2ZXJzaW9uMy4yLjIsIGh0dHA6Ly9tYXRwbG90bGliLm9yZy+WH4yJAAAgAElEQVR4nOy9ebgdRbX3/11JEJEhhBAGk0C4gjL+DBJCFOUiYEBRGQQNXCX3FQ1GBBRffeXei0xyBfQCRgUNgwT0AmEMIFMMKCgYCBCGJIQcCEMgJIGTiUCmk/r90d2cPvv0UN1d3VXd+/t5nvPsfWrXsLq6urpWrVVVopQCIYQQQgghhBCiQx/bAhBCCCGEEEIIqQ9UIgkhhBBCCCGEaEMlkhBCCCGEEEKINlQiCSGEEEIIIYRoQyWSEEIIIYQQQog2VCIJIYQQQgghhGjTz7YAptl6663VsGHDbItBCCGEEEIIIVZ44okn3lJKDSor/8YpkcOGDcOMGTNsi0EIIYQQQgghVhCRV8rMn+6shBBCCCGEEEK0oRJJCCGEEEIIIUQbKpGEEEIIIYQQQrShEkkIIYQQQgghRBsqkYQQQgghhBBCtKESSQghhBBCCCFEGyqRhBBCCCGEEEK00VYiRaSviDwlInf5/28lIlNFZJ7/OSAU9wwR6RCRuSJyaCh8HxF51v9tgoiIH76xiNzoh08XkWGhNGP9MuaJyFgTF00IIYQQQgghJB9ZLJGnAZgT+v8nAKYppXYBMM3/HyKyO4AxAPYAcBiAy0Skr5/mcgDjAOzi/x3mh58IYKlSamcAlwC40M9rKwBnAdgPwEgAZ4WVVUIIIYQQQggh1aKlRIrIEACHA7gyFHwEgEn+90kAjgyF36CUWqOUmg+gA8BIEdkewBZKqUeVUgrAtS1pgrxuBnCwb6U8FMBUpVSnUmopgKnoVjwJKY2nnwbefNO2FIQQQgghhLiHriXyUgA/BrAhFLatUmohAPif2/jhgwG8Foq3wA8b7H9vDe+RRim1HsByAAMT8iKkVIYPBz76UdtSEEIIIYQQ4h6pSqSIfBHAYqXUE5p5SkSYSgjPmyYs4zgRmSEiM5YsWaIpJiHJrFxpWwJCCCGEEELcQ8cSuT+AL4vIywBuAHCQiPwRwCLfRRX+52I//gIAQ0PphwB4ww8fEhHeI42I9APQH0BnQl49UEpNVEqNUEqNGDRokMYlEUIIIYQQUgwR4D/+w7YUhFRPqhKplDpDKTVEKTUM3oY5Dyilvg7gDgDBbqljAUzxv98BYIy/4+pO8DbQecx3eV0pIqP89Y4ntKQJ8jrGL0MBuA/AaBEZ4G+oM9oPI4QQQgghxDo//7ltCQipnn4F0l4AYLKInAjgVQDHAoBSapaITAYwG8B6ACcrpbr8NOMBXANgEwD3+H8AcBWA60SkA54FcoyfV6eInAfgcT/euUqpzgIyE0IIIYQQQggpgHgGv+YwYsQINWPGDNtiEJ+uLuDMM4HTTwe23tq2NPqIvxq3YY8HIYQQQgzC8QJxFRF5Qik1oqz8s5wTSUhm7r3Xc/M4+WTbkhBCCCGEmIOKI2lnqESSUlm/3vtcvdquHIQQQgghhBAzUIkkhBBCCCGEEKINlUhCCCGEEEIIIdpQiSSEEEIIISQjXBNJ2hkqkYQQQgghhBBCtKESSUqFs3SEEEII0eGJJ4Ann7QtBSFEh362BSCEEEIIIWSEf6IdJ6AJcR9aIkmpBIfwEkIIIYQ0CSq7pJ2hEllTnn3WU9Aefti2JOVz9NHA8cfbloIQQgghhBACUImsLX/5i/d566125UjDxCzdbbcB119fPB9CCCGEEEJIcbgmkjiLUsBDD9mWghBCCCGEEBKGlkhSKkXWRN50E3DggcZEIYQQQggxBtdEknaGSiQplSId7EsvmZODEEIIIYQQYgYqkaQSuEsrIYQQQgghzYBKJKkEunwQQgghpElwbEPaGSqRpFRogSSkOdxzD/Cd79iWghBCCCG2oRJJSqXILB1n+Ahxiy98Afj9721LQQghhBDbUIkklZDHIum6ErluHdDVZVsKQggh7ca77wKrV9uWghDSzlCJrDmuK1oBdZEzCx/4APDJT9qWghBSNt/+NjBypG0pCOlm002Bj3zEthR2eecd4Ac/AN57z54MTRzbEKJLP9sCEFJnHn/ctgSEkLK58krbEhDSmzfesC2BXS66CLj0UmD77YEf/9i2NIS0H7RE1py6bFxTlTvrxIlAR0f2dIQQQgipD+vWeZ9cVkKIHVKVSBH5oIg8JiJPi8gsETnHDz9bRF4XkZn+3xdCac4QkQ4RmSsih4bC9xGRZ/3fJoh4qoWIbCwiN/rh00VkWCjNWBGZ5/+NNXnxpDqqcPno6gJOOokupoQQQgghhJSJjiVyDYCDlFIfBzAcwGEiMsr/7RKl1HD/724AEJHdAYwBsAeAwwBcJiJ9/fiXAxgHYBf/7zA//EQAS5VSOwO4BMCFfl5bATgLwH4ARgI4S0QGFLngpuG6P74NS2lnZ/VlkuwsWAA8/bRtKQjgrS0SAf73f21LQggh9cH1MRghZZKqRCqPd/x/N/L/kh6bIwDcoJRao5SaD6ADwEgR2R7AFkqpR5VSCsC1AI4MpZnkf78ZwMG+lfJQAFOVUp1KqaUApqJb8SQ1wEYHy069HgwdCgwfblsKAgCvvOJ9nn++XTkIIYQQUg+01kSKSF8RmQlgMTylbrr/0/dE5BkRuTpkIRwM4LVQ8gV+2GD/e2t4jzRKqfUAlgMYmJAX8eGaSEIIIYQQQkiVaCmRSqkupdRwAEPgWRX3hOea+hF4Lq4LAfyPHz1KXVAJ4XnTvI+IjBORGSIyY8mSJYnX0jTyKFodHcDNN5uXJYkqFcI8CutttwF/+5t5WQghhBBCCGkamXZnVUotA/BXAIcppRb5yuUGAFfAW7MIeNbCoaFkQwC84YcPiQjvkUZE+gHoD6AzIa9WuSYqpUYopUYMGjQoyyW1JbvvDhx7rG0pyiOPwnr00cCBBxoXhRBCCCENhR5TpJ3R2Z11kIhs6X/fBMAhAJ731zgGHAXgOf/7HQDG+Duu7gRvA53HlFILAawUkVH+escTAEwJpQl2Xj0GwAP+usn7AIwWkQG+u+xoP4z46Frdpk0D7rnH+x5si10ldGclhBBCCCGkGfTTiLM9gEn+Dqt9AExWSt0lIteJyHB47qUvAzgJAJRSs0RkMoDZANYDOFkpFZziMx7ANQA2AXCP/wcAVwG4TkQ64Fkgx/h5dYrIeQCCI93PVUpx780QuorWIYdki19HmnxthBBCCCGEuEKqEqmUegbA3hHh30hIcz6AXvv8KaVmANgzInw1gEgHS6XU1QCuTpOz3ajLhjqEEEIIIYSQZpFpTSRxh3awurXDNRJCSB7WrweWLbMtBSHtDccppJ2hEllzaJHshp05IaRd+M53gAEDPGWSEEIIqRoqkTWHihMhhLQf113nfXZ1JcezTWcncP31tqUghJD8XH018NRTtqVwDyqRNaUdLJA2FORbbqm+TEIIaSpjxgDHHw+89JJtSQghJB8nngh84hO2pXAPKpE1pVXBWrXKUyx/9Ss78jSFY44BHn7YthSEENIMXnvN+1yzxq4chJQBvcFIO0Ml0iE2bMifdvFi7/PSS83IUkdMdebcrKK9uf9+YMEC21IQQgghhLgLlUhHePppoG9f4O679eJX4c46YQIwd2755cTBGT5ig0MPBfbudagRIYQQQggJoBLpCI884n3eeade/LIVrHXrgNNOAz75yXLLIcRF3nrLtgSEEFc47zzgySdtS0EIIW5BJdIxXLO+rVxpr+ysdeFa3RFCCPF49VVzef3hD543zqJF5vJM4qc/BfbZp5qySL3guIO0M1QiHSGre2rZ7qzsGAkhhJjisMPM5XXlld5nR4e5PAkhhGSDSiQhhBBCCCGEEG2oRDqGrgWwbEuhC+dQTpiQLx2tqIQQQgghZtl1V+CLX7QtBXGFfrYFaFfmzwc22wwYNMj73wWlLYwLiljWozZckJkQQggh7UG7jTvmzrW7az9xCyqRlviXfwE22ghYuzZf+jil07UOzTV5CCGEEEIIIcWgO6tF1q3rHeaKOyshhBB34TuAEEKITahEOoIpd1bTbrFF86vSTZeDKkJIu8F+jxB78Pkj7QyVyJpSlTtr0fzYwRJCiHlcW0dPCCGkvaAS6RiuKF2m5eCAhxBCzOHKu6LpsJ4JISQaKpGO0FR31gC+iAkhxDzsWwkhhNiASmTDcM2dlWsiCSHEPPTuIMQ+HHeQdoZKpGO40iGZksOV6yGEkCayYgXw/PO2pWgufIcRQkg0VCIdIe+scusLzlV31qbNmvfta1sCQggBDjkE2G0321IQQghpN1KVSBH5oIg8JiJPi8gsETnHD99KRKaKyDz/c0AozRki0iEic0Xk0FD4PiLyrP/bBBFPtRCRjUXkRj98uogMC6UZ65cxT0TGmrz4JuKqBbGK2dwqZ4w3bKiuLEIIieO552xLQAghpB3RsUSuAXCQUurjAIYDOExERgH4CYBpSqldAEzz/4eI7A5gDIA9ABwG4DIRCew2lwMYB2AX/+8wP/xEAEuVUjsDuATAhX5eWwE4C8B+AEYCOCusrJLmWfgIIYQQV6A7K0mC7YO0M6lKpPJ4x/93I/9PATgCwCQ/fBKAI/3vRwC4QSm1Rik1H0AHgJEisj2ALZRSjyqlFIBrW9IEed0M4GDfSnkogKlKqU6l1FIAU9GteDaSOm1kkwVX5SKEkDrCwSshhBCbaK2JFJG+IjITwGJ4St10ANsqpRYCgP+5jR99MIDXQskX+GGD/e+t4T3SKKXWA1gOYGBCXo3DtaM06ujOSgghhBBCms8ttwAPP2xbivamn04kpVQXgOEisiWA20Rkz4ToUeqQSgjPm6a7QJFx8NxkscMOOySI1lxctfTxiA9CCDGPq31+0+B7hRA3OeYY75PPqD0y7c6qlFoG4K/wXEoX+S6q8D8X+9EWABgaSjYEwBt++JCI8B5pRKQfgP4AOhPyapVrolJqhFJqxKBBg7JcknPkfRiCdE23aBJCCGHfSogL8Dkk7YzO7qyDfAskRGQTAIcAeB7AHQCC3VLHApjif78DwBh/x9Wd4G2g85jv8rpSREb56x1PaEkT5HUMgAf8dZP3ARgtIgP8DXVG+2GNw9QRH6Y7NB7xQcLMmuXdy3/8w7YkxCYcOBFCivLaa8Dy5balIITkRceddXsAk/wdVvsAmKyUuktEHgUwWUROBPAqgGMBQCk1S0QmA5gNYD2Ak313WAAYD+AaAJsAuMf/A4CrAFwnIh3wLJBj/Lw6ReQ8AI/78c5VSnUWueCmUpaSVieLJAe25XP//d7nTTcB++9vVxZC2hlOzFUD3yvlscMOwI47Ai+/bFsSQkgeUpVIpdQzAPaOCH8bwMExac4HcH5E+AwAvdZTKqVWw1dCI367GsDVaXI2hawvrGAg4ao7K2kWre2NEEIIycsrr9iWIJmvfQ0YPBi4+GLbkhDiHpnWRBL3oDsrqRLeRwJwEoEQ0h5Mngxcckn87+wLSTtDJbIhuO7OSpoF2wUhpErWrwe6utLjmYZ9HSGEREMl0hHyugmW5V7oen62ymh36M5KCLHBRhsBe+xhWwpCCCEBVCIdwYaboI4iQPdFEobtgRA3aMJEzrRpwIwZ+vHnzi1PFkIIIdnQ2Z2VOIzpDXVa8zUFlY9m0YQBLMkP7z8xwSGHeJ9sT6SusO2SdoaWSMfI2yGxI2MdVAHdWQlxA07MVQP7OkIIiYZKpCPkHRAUGUjw5Uiy0vSBK58JUhfYVgkhTWTWLODuu21LQXSgEmmZ557TizdtGvDee73D6+LOSpoF2wchhBBCTLPnnsDhh9uWguhAJdIye+3V8/+owfns2d7akVNO6Q5rVRqbNqhv2vU0BbqzEoD33wWa7hXgCmzrJAm2D9LOUIl0hKQBwdKl3uecOd1hJjqupDxMdYxVdrDszMun6QNXtiFSF9hWCSGE2IRKZI1IGjSUNbhvutJA8sEBLCEEAJ56Cnj8cdtSEEIIqRoqkTWlKuWuqLKQV846KSn//u+2JagOurMSgPffBVyZ4PvEJ4CRI21LUR5s6yQJtg/SzlCJdAxda2Nd3FmrxJbMkybZKZeYp47tnhBCCCGkaqhEOoKNIz5cyJ8Q11EKuOgi4LXXbEtCSDetEx6cACGEEFIlVCJrTtkDBw5MSJh2dGedPx/4f/8P+PKXbUtCCKmadurrCCEkC1QiHUPXxTTOQvjKK/rulS67s+Yp37bM7UDTLdNRbairy/t8551qZXEZPmv2afqzSEgdYF9I2hkqkY6QdUCQ1HGZ3Oil6ECFHWwz4X0lxC50ZyWEEGITKpE1osqZZw5ISBTt6M5KCGlf2NeRdmHNGmD9ettSkDpBJdIxirqzmirLFO1wxEc70XQXOrY7PVhP9mn6s0gIqZYPfhD45CdtS0HqBJXImsJBXG9YJ9XBum4WvJ/1g+6shNinDs/d4sXepNODD6bHnTGjfHlIc6ASSSIx1THWoYNtpd1m+JXSv090ZyWEtBOm+7o//Qn47/82mychSTz6qPd56aV25SDNg0qkI2QdnDdd0bGppLSbgtSnD/Ctb+nFZbtrJk2/r+2Aq22XbasnX/868J//aVsKc7z0EnDffbalIITYIFWJFJGhIvKgiMwRkVkicpoffraIvC4iM/2/L4TSnCEiHSIyV0QODYXvIyLP+r9NEPFeLyKysYjc6IdPF5FhoTRjRWSe/zfW5MW7hM6L1vTLOG7QsX498PbbZsrgZkD14Oqrs8VnXbc3vP/2qYtyxrbSbHbeGTjsMNtSkCT4DJKy0LFErgfwQ6XUbgBGAThZRHb3f7tEKTXc/7sbAPzfxgDYA8BhAC4Tkb5+/MsBjAOwi/8XdD0nAliqlNoZwCUALvTz2grAWQD2AzASwFkiMqDIBdeZcEdQZqcwfjyw665m8qpj51WXwZkN6M5KmsS77wIrVtiWIh98BquB9ZxMu9dPna6fYxtimlQlUim1UCn1pP99JYA5AAYnJDkCwA1KqTVKqfkAOgCMFJHtAWyhlHpUKaUAXAvgyFCaSf73mwEc7FspDwUwVSnVqZRaCmAquhXPRpK3QzLZkd1wg7m8Akyeg1k2dXopVE3TX0K89+3F0KFA//62pTAD2275TJ9uWwJCssO+gZRFpjWRvpvp3gCCrvR7IvKMiFwdshAOBvBaKNkCP2yw/701vEcapdR6AMsBDEzIq1WucSIyQ0RmLFmyJMslOUPWwXldjvjIWtbq1cAJJwCvv16uPC5x5ZXAsGG2pcgGX0rtTVPuf2enbQny0/QJHRe5/37bEhBCiDtoK5EishmAWwB8Xym1Ap5r6kcADAewEMD/BFEjkquE8LxpugOUmqiUGqGUGjFo0KDE66gjNgcLRcvOmn7KFOC664DTT89elqmBbdX1/e1vA6+8Um2ZeWnHgWtTFKYk2uEamwbvWTWwngkhJBotJVJENoKnQP5JKXUrACilFimlupRSGwBcAW/NIuBZC4eGkg8B8IYfPiQivEcaEekHoD+AzoS8GsXy5cA993jfo15YdXbtzJrehRe2CzK4DuuIELcw+UwuXmwurybRjpNoJJk6vQvZfolpdHZnFQBXAZijlLo4FL59KNpRAJ7zv98BYIy/4+pO8DbQeUwptRDAShEZ5ed5AoApoTTBzqvHAHjAXzd5H4DRIjLAd5cd7Yc1ijFjPOtbEfJ0ZFV2fnVaE0niafrGOlHX1Q4v3na4xqZR1j178EFg222B224rJ39CSLU09X1N7KNjidwfwDcAHNRynMdF/nEdzwD4LIAfAIBSahaAyQBmA7gXwMlKqS4/r/EAroS32c6LAHz7G64CMFBEOgCcDuAnfl6dAM4D8Lj/d64f1iheeCH59zq7swZU0YmVUcZRR5nPs85Q2SAAByUuUNY9mDHD+3zkkXLyJ4TYge9vYpp+aRGUUn9H9NrEuxPSnA/g/IjwGQD2jAhfDeDYmLyuBpDxFDtC8hMenN1+uz05XIZKBCFuwWeyHFivpO6wDZOyyLQ7KymfKo/4cNmdlbhJO7qzNvVaCamCJvX9LlzLr34FbLONbSlIAN8PpJ2hElkDmtBJ6V5DFdc6Z443GPjnP6N/d2Gg4CqsGwI0o08iyZi6x2wrZvn+94GanmRGCGkYVCJJY9AdrAQ74U6eXCwf09RpsFUnWYuwaBHw9tu2pSAknXZ5JquG9UqaAieBiWlS10SS8gm/pPLuDkl3Vn02bPA+42TioCGednNn3W47O3IQ0hTK6Pub2v+QfLA9kDJh+4qHlsiGsn49G34cQb30caz11+F+uTQZQEg7U5dnsQ79GiF5qUP7roOMpJ44NowmpthoI+DKK21L0U0VayJ10waWyDglsi6DM5vwpdTe8P7bp/UemL4nLveDVcoWrleX66RumGyvvC+E2IFKpGNk7ViD+FHpbrghX1lNHyDSnTU/7ebO2i6063WTeNgmSJmwfZG6wLYaD5VIB0ibRZs5sxo5ysSlmcI0d1ZurBOPS/eRENc49VRgr72qKYvPIiH2qcN7O4B9BjENlcgacPLJ8b8ldQp5OzebHU0VHXKaJfK883r+v24dcOGFwJo15cpVJ+r04iTm4f2P5te/Bp57rpqyynZnNYWrculCd9ZyqHu7qBOsa1IWVCIdw6Q7q+myqqTM60lbE/nkkz3/v/xy4Cc/AX75y+wyZcHl+xFAd9Zm0q7XTQixA/uc6uEkSD7YVuOhEukAbKDVkqZEtrJqlff5zjvlyFMn+BIirbz6KvDTn7Ifsw3rP5q77waeftq2FKRM2PYJsQOVyJrDM7iy4+oRH3Wi6W2E6PPVr3ou4M8+a1sS4iLhvuLFF6sv//DDgeHD86enO2s5NOUd0pTrICQPHEY7hskOSSngiiuA994zl2dVVOHO6tqAoA4vI7qzNpO8bvRAd//SrnVH9NltN9sSEFfgER/VoVPX7L9JHvrZFoAUI2lN5F//6v3FWQii0qxe3e2+CVTfOQcylVkuLZH54cuaxFHGIGT2bKCzE/j0p83n3TRM1X+Zz/i6deXlTeoFlZbqKWMjxnaAdRMPlcgakbchL1miH3fs2Hxl1ImsayKrok4dVZ1kJfVljz28T7a33tRlQqfu967u8hOi04aDcREhWXBsGE2yvrBMDyQefNBsfnkp88XtqjtrHcjqzjpnTk/LtutwwKhHVD3xeaoWttXqYRs3R1PaL6+DtDNUImtE1AvM9BEfrnQkeV7WurK76s7qSt0nkfW+7L478LGPlSMLMYeJtleH9lsmDzxgt/x2r39SL9he3YL3Ix7WTTyODaOJbdrhYaElspu89ztLutdfz1cGIXXi4INtS+AmdX+n1F3+doD3SI+kMQ/dWUkeqETWHNOKUFJnfO+9wFNPmS0vS/mmyzBtibzlFuDKK83m6RrcnZXEwUkZ0nTYxs3BvrY6uDsrKQturOMYSQ9ykvtpmUdiBHz+8/nLqoKyjvjQreNjjvE+v/UtvXzjynEZDqKaSZEjPvLmQczC+id1oilHfNTpubNhiVy3DlizBthss3Lyr4I63eOqoSWyppTVabbDw+LqmkgbVOHOSpoNJxZIk2FfVw6s1+rJaqQwwec/D2y+eTl5E/ukDqNFZKiIPCgic0Rkloic5odvJSJTRWSe/zkglOYMEekQkbkicmgofB8Redb/bYKIN/wQkY1F5EY/fLqIDAulGeuXMU9E2uAAinjCg7WyHnhXOnaXdmcN4pU9WHal7pOgOytphXVGkmhS++CECWkqZVkip00rJ1/iBjq2mPUAfqiU2g3AKAAni8juAH4CYJpSahcA0/z/4f82BsAeAA4DcJmI9PXzuhzAOAC7+H+H+eEnAliqlNoZwCUALvTz2grAWQD2AzASwFlhZbWJZJ0pKjKod9Elrc5rIutIGUfKiLTHeaPtjO1+gvSG94TUCbbX6kl6f/N+kDykDqOVUguVUk/631cCmANgMIAjAEzyo00CcKT//QgANyil1iil5gPoADBSRLYHsIVS6lGllAJwbUuaIK+bARzsWykPBTBVKdWplFoKYCq6FU8C8w++6/mZKCuYcaMSmZ+0ur722mrkIGYo8py2s3XmvPOAuXNtS0HKhIPrcmhKvdbhOnRk5O6s8dThHtsi0zDadzPdG8B0ANsqpRYCnqIJYBs/2mAAr4WSLfDDBvvfW8N7pFFKrQewHMDAhLzaHq6JzI+rR3zUoe6b7s5KstOubaGzE/jpT4HPfta2JG7Tru2DVAfbmB60RBLTaCuRIrIZgFsAfF8ptSIpakSYSgjPmyYs2zgRmSEiM5YsWZIgmvvoPsit8ZLSxXUcVbizuqaoAbREhjGxK2eTaPr1kW6eeaZY+qCtrF5dXBYT1NmLhLQfbF9uwftB8qA1jBaRjeApkH9SSt3qBy/yXVThfy72wxcAGBpKPgTAG374kIjwHmlEpB+A/gA6E/LqgVJqolJqhFJqxKBBg3QuiWhSVAls7ZgOPxw44IBieeqWFYerSmSdOvE6yUrSKTKZ4OJEkQ4f/7htCQhpX5pyxEdToDtrPBzvxKOzO6sAuArAHKXUxaGf7gAQbJ8xFsCUUPgYf8fVneBtoPOY7/K6UkRG+Xme0JImyOsYAA/46ybvAzBaRAb4G+qM9sMay9y5wK9+lR6vKndWUw9PIO/ddwMPP6xffhlwY51ueMQHIcXgADaZ1r5izhw7cuSlCRMmLtKUd0gdrkNHxjpcB3EPnWH0/gC+AeAgEZnp/30BwAUAPici8wB8zv8fSqlZACYDmA3gXgAnK6W6/LzGA7gS3mY7LwK4xw+/CsBAEekAcDr8nV6VUp0AzgPwuP93rh/WWObOBb7/fWD9+uR4Jh74Kndndclt0tU1kXWg6S+aJl/fl74EXHaZbSlIWdSl7e6+O7B2rW0pCGk/ksY8tESSPPRLi6CU+jui1yYCwMExac4HcH5E+AwAe0aErwZwbExeVwO4Ok3OOpN0dEeRPEzIUlTRclFRc9USWZdBIFAvWYnHXXd5f9/9LvD668CBBwJ/+Quw4462JYRkBnIAACAASURBVCPtRldXehxijrffBgYOtC1FT/gOqQ5aIovBuonHsWE00aUuu7PmtUDmub6sayJdVHBNs2YNsGhR/O90Z21PrrkG6OgAJk70/nfJU4Dkg/ekHOruzjp5MrD11sA//2lbkp6wvboFLZEkD1QiHcVWB1tWubYsq0l5t4Ml8phjgO22M5df01/8Tb8+QqqGz5RdHnzQ+3zqKbtylInNNtaU9k3vAJIHx4bRRBcTG+C4vCayTNrJ6nLXXcm/1/nams6LLwLPP29bCtJElAJeey36tzpa20j94LunepKe7bR9ONoZttV4qEQ6QNSD3TRLZBU88US2+GUNlmbMAKZPLyfvJlLnNlcmO+8M7LZbNWW108RKU8lyTyZOBHbYweuriuTTDtTdndVVeMRHdejUNZVIkgcqkY6S9tDXZU1kQBWd/Fe+ohcv6zVmlX3ffYFRo7KlAeoxeKuDjIC3vuPNN7Onq8v1uQjrrj787W/e5wsvlF8W2wWJgu2iemiJJKahEllTynJnLQsXXxicvaxm7akNzjkH2H57YMECezIQ4irttLkYqQYX3/FVUIfr1pGx6Wsi584F7rzTthTNI/WID1I+Za9NzDJQMN0hurShjuvU4drLkFEp84PZu+/2PhcuBIYMMZt3EzFxX6mQ2CXLPXR1czEXqUO/XEdYr27RdEvkrrt6n64bXOoGlcia8tJL5eRr+4gPUi1NtUTmpY4y26DKTbnqSBkTIyZJskSalrtJ7cLle9rKunXAr38NrF1bTXlZ23yT2oXr6NyXpiuRpByoRDpKWgc7YUK2+HFlrFoFfOhD3Z1MnddEkupwbQBw223Apz8NDBpkWxJC3FcibVsii/YfrvU/LjJhAvB//69tKaqBR3wkw411SFnQmcVRquiYFi0CNtsMuOii+HJNDYR0r6cOHXJZ1OHa87jMmcwzimXLgKOPBg4/vFg+pBguK01VY+NZzlKmzprIiy8G3nuvmExx1KGvC6iTrGFWrKi2PO7w7D46G+v0o2mpF2yr8VCJbGOCTUcmT46Pw6NGmk0T6nndOu9z/vzieTWhPvJgYgDYrnUXRV3qIk3xv/TSauTICics6g+P+KiOLJbIvn3LlYU0CyqRjlLFrF6VAx128unUZeCpS9Ouh0TDZ7s3rrf9QL60e2diPR0nHEgUbANuEezOSiWSZIFKpKO40sFygNgM4tqTCy5IrrT1dsJknZvK68wz7Vm+PvxhYN48c/k1wZ21DlRRz+Ey6l5fZdKu/XhTrpvurPE05R6XAZVI0nawQyiOTh3WsZ7rKLMJXLjun/0M+MEP7JS9cCHw+99nS5NUZy7UZxJ131iH1B+2gerRWRNJSyTJApVIR8nqAuS6O+uttzZX8TAFj9sgUfz4x7Yl6E0TrTMmB0+Bpc9VqrREsu9pD1zwaiHRZFkTSUskyQKVSFJZZ/7CC9WUY5omvOxsuLNyR14z/OIXtiVIpin3L+vgyTVLZJ5ns+6WyLq5s/7wh8XSk2ia0geVDS2RxDRUIh0lqlOs+4x/ltn5Kl4KrtUnX4T24T1oX0wOnky3o+22A8aONZefriWSz4NZLr64urKqvnftaolsynVQiYynKfe4DKhEOkpco331VWDWLLNluKRMuSiTS7LkxZQlMks6drz1ocgAMHg+kvL4+9+B3/0uu1xVktUqV6UlctEi4NprzeVXpSWSu7OSKHjEh1sEE0u2vBNIPWFzqRk77gjsuWfv8CIdcru+0F27btfkiYK7szaDMgZdSffxM58Bxo83X6ZJXLZEmi5Td7LO9cF53dxZq8R1WfPeu64uz6L77rtm5WkyWSZ9XW83xC24hNZRdGdvmzoAb+p12cL1Qa0r1FFmYoasSqRrayKzYFs+2+XXgYsv9iaMR4+2LYkeVd3TG2/01pa+8Qaw0UbVlNkUkhREPpPxsG7ioRLZBticWcr78GWRefHifIdis2NgHRAPE+2g7m2p7pbILNB1zX2CTXhcb0t5yXtdq1Z5n8uXA1tvbU6evNTh/tASScqCSqSj6G6so7Meqelsu61tCcxQhyM+6M5KgGZ6RZi0RNo44qMMd9ayJhdc7o9slNEE2nVjnaZAJZLkIXUeUkSuFpHFIvJcKOxsEXldRGb6f18I/XaGiHSIyFwROTQUvo+IPOv/NkHEa6oisrGI3OiHTxeRYaE0Y0Vknv9ncG8693FlkFa0QwmnL+N4iDzw5dUN67kndZSZmKGdLJG2j/hwhUcfBX76U/34HGC7ievPWx1gHcbDuolH5xVyDYDDIsIvUUoN9//uBgAR2R3AGAB7+GkuE5Hg1Xw5gHEAdvH/gjxPBLBUKbUzgEsAXOjntRWAswDsB2AkgLNEZEDmK2w4ZTdu17cJr0tZOtRJoXOt7oh96t4m6r4mMkuZukd8lKU0udJWPvUp4LzzbEtRDq6/u11pA+2EzprIdpkoeeQRYMoU21LUn1QlUin1EIBOzfyOAHCDUmqNUmo+gA4AI0VkewBbKKUeVUopANcCODKUZpL//WYAB/tWykMBTFVKdSqllgKYimhltpFU0SFX3Yln6Zyi4s6fb06WgDVrgCVLzOfbVMqwJnMwYR8T/U3d72NeS2Qd68L2ER91yLsuvPce8NnPAk8/bVuSbBS9d67smtuUNtiU69Bl//2BI49Mj0eSKfIK+Z6IPOO7uwYWwsEAXgvFWeCHDfa/t4b3SKOUWg9gOYCBCXmREEU6T51Ow2TnXFQBOeigbOWlrUtSCjjmGGCbbbLlW0dMnxNJSCt1b0t1t0RmwbbVwfX6CeO6rNOnA3/9K3DqqT3Dq763putp+XLghRfM5tmucGOdYrjeB9gkrxJ5OYCPABgOYCGA//HDo5qfSgjPm6YHIjJORGaIyIwlDTEr6W6sU6Rx162zWLZMP+7tt3uDwlmzkuPddVcxmdK48UZgzBi9uHWasc/yUqoTdZS5zqxY4Q0WXaDuayJNbaxTt/cC8Ui7bwsXViOHLmntdf/9gY99LP53tlOzUIkkecilRCqlFimlupRSGwBcAW/NIuBZC4eGog4B8IYfPiQivEcaEekHoD8899m4vKLkmaiUGqGUGjFo0KA8l2QVE2dCuurOarKMLJ3bbbd5n48/Hh+niusfM8ZTJF3FhXUsVNyqp7XObR3x0b8/sOWW+vFnzwYuvTR7OTpkde10bXfWM8/Uj6u7JtIEdXT3jaPOA2zX1n6mtYG0CeC6tiFXYX2SPORSIv01jgFHAQh2br0DwBh/x9Wd4G2g85hSaiGAlSIyyl/veAKAKaE0wc6rxwB4wF83eR+A0SIywHeXHe2HkRAuvNRMWhNMdWS23HBdLcd1y0gdyiHd2FIMRowAfvCDcvKuuyXyD3/Qj2v7iA9T1G0itAxckc+FCUkb1Ok6uLEOMU3qOZEicj2AAwFsLSIL4O2YeqCIDIfnXvoygJMAQCk1S0QmA5gNYD2Ak5VSXX5W4+Ht9LoJgHv8PwC4CsB1ItIBzwI5xs+rU0TOAxDYks5VSulu8FMririputCB9e/vfZYti+nOrWx5f/3rcvM3gQvtpygmr6EJ9dFk3nuvvLzbaU1kYImsQk7TyzCq5sUXbUugR7sN/vMeH9aONHX5SVWwbuJJVSKVUsdFBF+VEP98AOdHhM8AsGdE+GoAx8bkdTWAq9NkJO66szaBvC/n1o0ObGLqXnN31mbiusUpqizTg+a6WyKzEMiXJqeJOna9LtIYPbr7e50UtaYf8VH3dmWDulkiy+jniVna/Khh+8Q9IE3pIG27uCS53blWx67JUyZPPGEur3aqN1ewvc6tjLKyDlbqbIm0LbuNSa2mUtc6sLVfAonGRSWSuA+VSEfR7WCbOlNcVCZ2hD0xfcRHUfeYESPylVs2Lj4LrhM8a7bq7oUXgKOP9s58LcLxxwPz5pmRyfV2VKU7axSu108daX3n1f2IjzRar2/5cjsbWiW9W999t1pZisBnMh7WTTxUIi1TtKNn424OdbiXLu7OWod6azK2N20aP97bjfnvfy+e7x//mE+GLL+5QJJ8pteaVeFdUhWcnDSHyX5/+XJvl+ef/KRYnia57DJg002BV1+1LUm2Sd+y2jiXXDUTKpEOYMI1rMgDWuaL0bbLSp0HeiYxbYksUiZxDxeVBVfKaiK2XfqLlBs+25dusfWV3aTcS5d6n5Mnm8uzKDff7H1WuTHT+vXeXys6Y726tiNiFyqRlimqwOmkL7KNe1kdy+LFwEMPlZM3wBnjVpr8guDurNUTricb7qwu3Kc6T1C5Ll8Sy5aZz7PO9RHQ+s5r+sY6URZzG+99GxO0cWy1FbDddm7I4qIMeamz7GWTujsrKZeiG+uU3bjLWmPwyU8CL73UW/52G4iGcU2eKFzcnbUO9dZkbLuzuojr8nFNJKk74Tbk8qYwVcq0cmX+tC7WIfsJ96El0jKmdmcty9+8qBIZV8ZLL2XPy6XOrW64NFtK7FOG1aLd2lKdr7cpG7dV7c7q4jvIlXaYRY5//APYay9z+bqoALlE0Y3wqpKB1A8qkRaIcgWzgU7ZLj34TV8T6Zo8SbjwUiqjnDrdA5vQnTUZ1+ULSJMzq+fBOed4u+UWLTeJMt6ZdblfSdRJgTr3XP24cfdG93o3bABWrdIvr4lkWRPpUjtqwnPZdKhEWsbmOZGmFYHTTgPee8+8DHlwqSN0AVOWSBd3ZyVu0G5KZJ0mqFopQ74lS4CzzwYOOcR83mFcr1tXaMoRH3HeUFHurH0iRrQ//jGw2WblHbdRh/aYJuMFFwDXXGNXBpeps+xlQyWyIbjgzjphAvDb32aTQecFURbsGMqljpZIUg9cv+euyxdQhhW/9bzOqDJc21W1zu6sTaeoO+ukSd5n062RSTvTplkZzzgDeOqp5DiEREEl0gI67qxlvnjTyi5SZldXtvStSqTpa6zLYA5wd+3Q6tXA174GvPyymfxMQ3fW4tRtTaQL9ymrDO+95/W5v/pVOfJkoQwX5KruCd1Ze1Jn2XUw5THV9Hr62tfS4+jUQdzztXRp9PEhupRl6CB2oRJpGZvurDqUtTtrQKvSGVDm0Seu1K0ORx0F/O535eWvUxf33efNcp56qtk1VEXSkGy01nEZO+LyPnYTVRednd7nRRdVK0sUtu+V7fJ1qYOccVamqmWv2p01quy0ccPFFwO/+U1xmQDg0ku98uLcZF1qO0Vl6eryjg/51rfMyGMTjlHMQiXSMlmUJROK0dy52dOYIqq8LO6spmegXesYouS5/XZg/Phy8tYlr9WC7qykLHTv+d/+Brz9dvUy1EXJ1pXptNOASy4ptwyb6K4Zd9nVz2XZiqBzD4JxRFIdiAA//CFwyilm5PrFL7zPYHIoqVzbZNk0J6l+//Sn4jLYxhU5mgKVSAvkdWc1wa67ll9GmLQy4iyRxCxFNtaJOtQ5azllccUVwLBh5vJr6gumivvmmjvr+vXAgQcCo0eXLk4vXG9HWeWbMAE4/XR75dvKx/X7CLgjY1lyZPGicEFhc5EyPE+qwJW2TeKhEukoTXx4kma4AqpcE9nEOi6TsiyRRe7DuHH50xKz2FYiWy0CQZxnnqlOhiSqGOBmvdYqPD7qQJ2VyICm3rcsS2qaWgdFKWqJbBJ0ZzULlUjLZHlg8ypEaWXMnFnNzmVRFtiyLJF17Ahd3VgnizurTpyLL84vC8lHmZMzNs6JjOKrX40Ot7F5jK26ePzx4nkUlV1nbZ7ttqLDsmW2JagXVVkio97tWZSkqnCpjWeRpaz6pfLWTKhEWsCmO2scJtbdAfqdTBCPayLtYtqdVSfvH/5QP4+qYZvITlBnixcDN9xQbZlF45QlQ13akQ0F2yRlubM++ywwYED38RABLikpAXVpa2GKvEeSJiWi7k/Zk1xp+VbRZmz2dXWjSdfiAlQiLWNqY50kdB6aV17Jl3fesoNDgeOOBIm61kWLsltM69RhuGqJzJIHZxvdxPSayJkzvaNfwpxwAnDccd6h82XjghLpIrrviDLqxsQEky1a5QnOzJs6tXpZ8tJ6711UePOQZXfWrL81BZP9e5Ilsgiu3Ic8cnR0mJejKVCJrIjOzu4zds44ozu8inMiXVnvES4vUCKzHiHyb/+mF6+MMzDrxqxZ6XGyWCLDcYPvzz0HzJuXP29ST446CjjpJO9767NW5CwxXWwpLFHPgG6ZVTwPWRWHKiyRpq+7CuUomCD5wAfKL6ssbL7fy8w3r7tlU5TqKHSVyDINEWXgyhji05+2LYG7UImsgPXrgYEDu8/Y+eUv09Mo5c32//73emXkmYmzORudtiYyLh8Ta35sYMNysueeZvIOK5Gt+ey1F/DRj5opxwXqLn8cZVzXP/9pLu+lS7PFd90SWWSNuokyipBXviwTgmW5oZrKZ80a73Pjjc3kXyZ17LOytDGdzfdsrIl0qd5pidTHFTmaApXICggUpeuv7/1bUqe3997Ad75TvHyblsi4mfs0S2SZA606r92xQdmzl++8ky9/Yg7b7fOQQ8znyTWR6dR9TaQpWmUPLJF1UCIDbFvabK05DMexUQd1aPdZ6qcuGxflpQ73q05QibRMFRvrVK1EvvkmMGNGcnl5NtbJAt1Ze2KiDei48uWp06FDgWuuyZ6O6FNmWzcxsHjyye7vBxyQHt91S2QVmKh3k3UUd+C7KxN5WYhTIvPW+fTpwODBxWRqEkXc0bO6rJa1sY5LClUdNtbhfgnNJFWJFJGrRWSxiDwXCttKRKaKyDz/c0DotzNEpENE5orIoaHwfUTkWf+3CSLeIygiG4vIjX74dBEZFkoz1i9jnoiMNXXRLlGFa1PVSuTuuwP77pscJ21jnaZhe9BbljurqTLvvDObTHll6OwEvvnNao60Ifl4+OH0OFmeJ1fWROr8lleWKtNWmWfRMnVlKtsSefbZwBtvmMmrFVfemWXJkcWdNQlX6qkMTLqzlpHeJZp0LS6gY4m8BsBhLWE/ATBNKbULgGn+/xCR3QGMAbCHn+YyEenrp7kcwDgAu/h/QZ4nAliqlNoZwCUALvTz2grAWQD2AzASwFlhZbVO5Fkfo1S3olVW+WU8TCLx65tsuLMmkXVTnyK42nHpyGX6nMgqaZXnZz8D/vCH+LXGrslvirIHGVXjQlvMqihW0afZ3FjHxppIU9R5TWSAS5Yxk5hyZ626zVVZXhn9+/77A5demj+9CRmI+6SqKUqphwB0tgQfASA4QWkSgCND4TcopdYopeYD6AAwUkS2B7CFUupRpZQCcG1LmiCvmwEc7FspDwUwVSnVqZRaCmAqeiuztSCvGf9DH0qP95vfZM87XEbZpK2JzLqxTiu/+51++a20HlFQJrYHvSYskVWWWRZNWtvRzth+nvKUXYU7nc127fLznpW1a73PjTbqGZ63fm3cF5f7uCyy6bizxrlSR6U3TVr+LpwTmWdN5COPAD/4gV7+ZdEUj4kmk9fWta1SaiEA+J/b+OGDAbwWirfADxvsf28N75FGKbUewHIAAxPyqh15LJGAnhKpU0bV7qw6pK2JTEsXMH68Xrwoqr7+FSvKc2mqgjR3VqWAt96qTh4d+MLwaMd6KHsAkjd/lwb3VVgiy1Soy8onmNzs27d3XNdw5f3ugjurS5bIKjFpiSxrYx1X6t8VOZqC6Y11opqYSgjPm6ZnoSLjRGSGiMxYUsVJ1xnJ687ar1/55edl1Srg73/PL0eaJbJpKOWtFbW1uUKRgYauO+ullwJDhmTLu7UMwFO0Fy7UT2uSdnvBFBkUvPCCOTmyUtbaXNeP3zCF7Rl+G54RSbTKE5x1akqJdNGV2Sam24rOZLTpNu/6M26SJlkiiVnyKpGLfBdV+J+L/fAFAIaG4g0B8IYfPiQivEcaEekHoD8899m4vHqhlJqolBqhlBoxaNCgnJdUPrbWyZQxU/nNbwKf+Uy6ZS3NnVVnlrEIeSy0RfJMSvP668lxvvIV4OST88lUBWlWmLvuMlPO4MHAhz9sJi+T7alOg7RW0vqAvPVUZCKpCGW5s65ZA1x+efFBaRXurCYowxJZ9nNShrIaZ4ls3ZfAxXvoCmXVTRZ31qh9JMranTWNuq6JLMua64oSz2fYLHmVyDsAjPW/jwUwJRQ+xt9xdSd4G+g85ru8rhSRUf56xxNa0gR5HQPgAX/d5H0ARovIAH9DndF+WO3Ia4nMkk+e34psLDNzpveZd5fLsi2RLrqzpvH008Bll5WTd5GJhHA7qcra4CJNux4TRDl+JNVTVqUzjrKUyAsuAL77XeBPfyomj+tKZJWWyDLqouy6rKMlsqlkmdCp0p1VVzmt25pI1/su4hapDpMicj2AAwFsLSIL4O2YegGAySJyIoBXARwLAEqpWSIyGcBsAOsBnKyUCtSE8fB2et0EwD3+HwBcBeA6EemAZ4Ec4+fVKSLnAXjcj3euUqp1g59aUIUSmbf8NDlMEpYj75pIk3K4NFPoMsE9quM1ZJW5jteogyvXdcABwKxZnmt3EcpSIgNWrkzPM+v6yCpm4uuyO6spTFlg4iyRefOrEhPr1UzKoUORjXWisOHOmqXssjFpiSwjfd48bLvdk3RSlUil1HExPx0cE/98AOdHhM8AsGdE+Gr4SmjEb1cDuDpNRtep0oUrS7oqHqa4gVacElnlrF7V7qw2KVJ+XiXS9jW7IoMLlD3IyEJnRVOBNu99GW70rlOVl4KIeYWpVZ7AEumCgpCGK0pkFky1lQsu6BknaVOYou/tc84BzjpLXz7bk9QrVwKbbup5fRWtbxf7LLqzuoHpjXVIBGmWSN2H1rQ7q63ZJaC7s2+d8TX9QkySrw4DhLLJYkFRih0wSafqySlbciRZIqsYiJk44qMKS6SrynwSwXvJ1DuiHY74qNrSFy6vivW4Z5+dLoctWmVYtgzYYgvgzDPN5t+E3VmJWahEVoDth0dHiax64Ff2Yveq10S6ZOkxXX7egVRZ7k1lyZAWv04z/a3YnhUPY6IebSmRRfKscoKsyjzy5GXbOyctnzhLpO1+PIoqLGEbNti79izjl6SJFdMeRGkWTpvvi7ff9j5vuMH7TLqO4EzUJIpYc4vgWh9OekMlsgKSGm3UbmJpaUyVb7NDiOvYq5TJpHJUVyUyy3qTqicdXKMdrzkPTbBEBv3Tiy/GbwZUhSVy6dJqjrQwgYueHbrX2RqvjpbIMsvo2xc46qjy8k8iiyUyibL6JRfeC7rjj6g2cu65veOWMS4zXU90Z3UDKpEVkDSLk2VjHdMWIRcGe3GdVRWz9bZm4etGWIms23XWTd6yqHKSwxVLpAl23tk7yqiVxx7z/uIwpUS++mr8b665swZ5tZ7xWoVrr2nWrfM+bU5yusaUKcm/l+V5EpdveDyk485q6t5Nn97zuXRhkr5I/75oUXr8qPTDhgEPPJAqGmk4VCIroArXHdOuGiby18kj60ta9+WjE8/kzHldLZFlpnXBnTUrtu9TE6hCiTQhRxJpMu63H/Dtb8eXZUpxcuW50KFJu7MG7qym+gOd+3jnncBbb2Uvt459lonr03VnzVNmUppRo4Add2zOER9RZ6HquHG/8grwox+Zk9FUGht5tjNUIisgqdFmsUSWUX6VRLmzxnVWLnS8WdK5rkTG0XR31rrIWTZl1kPrs+qChwMAfP/7dsotI21Z2HrPuFYXZbuzprFsGfDlLwNf/GL+PKZONSdPHsq6p6Y21tGVb+FCYLfdgJdf1ovvght3kbqPWlKluxY4bjlWFbjWh7QrVCIrIE2JjOv4TA3OTLhb6MbNKnPc73ffrVdeEaq0RNqmiHzhF3RdBoqu348qee+9cic5yvImyFJmFNdfnz//om6hrrtw6sqydi1wxRV6cavandX0GYNR8UxvrJMmc1DevHn5y1m9Gpg9O3s619FxZzU5+fzHPwLPPw/89rd698GF57pI/x5VZ7rtvoxnsWgaG3m2M6nnRJLi5HnAlcqmkOX5La8StWYN8MIL2dNFWSLLXnNi2gU4ioED28MSmUQw+HGNrPXu6n3Ky8KFwIc/7J1xVhWuKJFFKCpjkhJZppeFiTWR4Tx+/vNieZmIW0U+NvIPv+Nb34d563LFiu7vRdvZypXA8uXAkCHZ5TCJziS4ixvruPQuyaJEJrmztuZTJ3f7AJfuSxOgJbICTLmzmrZE5s3j1FPz5a1zTaYe8DLXRLbKuOmm2ZRI3XJdcWnWSfvRjxYr0/TLqOwjZOpC4JJVxCqXRlbvgzookVnLzdKPmXou0hRAAHj66erc7Vxw62slryUy+L+qIz4Ct0BX+nwA+MQngKFDzchSBB0Ld/A9yb3StCVMV+F3wb0/SdYi7qxlWyKrzK8I3/kOsNFGtqWwA5XICsijRFZRft6HMGlXwqy0ylDFQCTPbG8Sffpke5Hcey/Q0ZGeryudpK47ax1nJZtOFcp0FWsiXXkWilD1Nfzzn8Dw4cDeewNz5pQv07vv6sd17X6a9tbJSuseAXknZ032wTrvqCrQuTfBGtYqdmfNmq9LSmQUWSyRaWlNU5d3ye9/3+2S3m7QnbUCqrBE5vnNhPtR2gAyarYwnK6smd6lS9Pzq1KJDHP44XrlVzErncWd1ebxATpEyVfEnTXY5r/OxD1nrb9XaQGpsyUyDh1LZB6Zk+oqrR5fecX7fOYZYPfdva38t9kmvyxpjB4dHV62S2iR3+NYtcr7LPOcyLA7a+vEpgtKZFZsuovqlN1OSmSW931dLZHEDWiJrABT1hvT7qym3VzTfqvSnfV//zc9jil31r593XiRlFW+7oC46DXOnAl0duZPb2JSJMyAAfllcYU8SuKaNcAjj2QvI6CK2eOyn6cy10SakiNrfp/6VPE8TNFa7llndVuTopgwoTp5XnwRePLJ3uFR/5sijwUywBUlsiyyuLMmnZ1q2p01Ld8qn60i4492253V9lisaVCJrADTnVdWTOyaZ9rdcPHmFQAAIABJREFUp6qNdZKw5c6qiwtuMED0Lnim8g6z997A/vvrx58xI7sMWQZZgTWizqRZIqM49VTvPuhunsU1keVZIk3y4ou9w1yR89xzgX/8I/73007Ll6/utYTjPf989/eyLZGt34taIssgTx1GsWBBvmNIdJ45k0d8FPFeMZFfHtLec0ntyoQ766pVwFe+4t1jXRl1qGJC0oYMTYJKZIXoPMBJcfO6ZpqYKdPNI3w9SqW7nBRRIou6sJgaIPTpU87ambDsEyd6dZvXxbJIR5jXnTUP4QFcGlGWlYC8bb5pLwzdWfjw74EVZtmyfGU2QYkso60nWUuuusoLX7NGP78kq4tL6L7L+vc3k7dJqtpYx5QSWWa7Lcree8e7PCeVpTOBnfRsmfbCSZIjKY+ZM4Hvfc/OOyZrmVl3Z735ZuDWW4H//M988rlM08YEpqESWQE6LhFF80miiCVyjz2Sf8+ivOq8INI65FYltQim3CGqsESecYb3Gd7CvShPPw0sXpweL0qJLKrAt5Jn8GNahjRsDtA///l86fJYIoM603VV4sY6xS2RweArizt3lknJMvPIS2vZ/TR3aDD1zkyb4ATKtURGlVP0PRGU85e/AHfdlT2vKJLcjOPkiOKtt/KVrzN+sXHEh+5kWRDv4IO9syffftusHDqylG2J1MG0JdLU+M10/HaDG+tUQB4l0qSbUREl8iMfSY6b1HkrBZx4YvRvJjbWKfpwm7RElq1EFiUqr+HDs6d1qUPVea5MvPx0yiube+/Nly7Pup2ilucmWyKLuMTppG0ttyyFruz6Uyq7a2HVR4SsXt39Xff9VlafHHw3tTvr5z5XTLYwto9u0em7AhlNHPFhagO5OKudzUk23XitEwdx6UysiZw50/vUHY9UjUtjHhehJbICTCmRecvQUSJF4hW+vOXmmZ0/6ywzZVeRPiDr7qy6uKK8mdqAyDRluxA3gTzurFkskVHHvlQxoWLrPsW5axW1ipuc7MhCWfWYZx216Xgm8jRVP2n3sdVSVOVkahqm+9nPfAZ4+OHo37JMLoTDkya+dPpApaLr3oS3S/B7lUpk3P+6ZYfrtqMj+hxowIwlcu+9vb+qoCXSLFQiK8BUI5w7N1863ZfA1VfH/xY129kanpQmLo8idVO0gzepHNXREqlLlWsisxA305sUp93I485atiXSxD2xZYm89FK99FkVxtaBpg5FnscqLJFpv5uYGLB9HabyzqM8BoSf7TL6aFPurAF//3tPK3CYqH5KR8EvOhY44IDek2a6dRmW+eab49t1lUqk7prGuLzC6W+5JT6uzUmuvPVIJdIsVCIrIM0S+dpr2dJkpYg7a5rClObOmid/XaqyRJqcjawjYaWirBnyqhWLO+/0BjOukmeiImt+aXHzuiq5PqFSBnm8LqLIsr406jdXznItqgwlYXNNZNmW26KWyDIG9VW6s2Z5bqLuX97dWaPeBQsWAKNGxaeJUgqPPRaYPDm63DKVyFbi3FGj7mVUnVX9LLpMXeWuCq6JrICkRpjXupgFHXeQNHTdfZKslDYHxlGYejlGzaqbyteFvKroRMtSIsODsjvv7L7nDz7ouVVlKbdKS2zcteRVEsqyRFZllS8jjyTKPCcyi8Xc9nq0vORpA1UN1latAjbeWM/ltqqNdfI8p61pdcrJg2lLZBJR1z9pErDbbsBWW8XHTeqzssoV5HH99XrxW/NftCg6vC6WyFmzgMsvj85bx/vHdWiJNAstkRWQd+bd1CyP6YFIWK4slsiol10R2YpaUnXLNqEMm7K+VOXCESaLi1HeMssagARcdx1wxBE9X45Z5ajyZXLeeWbK123rUQMFXUtkq1wvvZQcv+hAOep/25h6HrJcp4kjPsq2rMWVETXxZqJd6LDZZsCYMebvR1ainrmilsgyiLovf/kLMG1aNWVdcQVw/PG9w8PXbeOcSN17VYUlsjXPOMVf9xn7xS/04nF3VkIlsgJMPzxZMeHOGjcblfSSzfqSfv319PhhiirHpupYxxJpW4ksQl531ixE5btggWcxLJJHEBa0rbznbFbN2Wf3Dgvuw+zZwEEHAe++m5zHqlXA+vXe9yz3reiayKOOAm68Mf73Olgii5L12Y1T9sua1Ci7/my/89LyvOWWeEVXd5I0C1VtrFNGHUbVwec+BxxySLwcJssCoscGups3xSlva9cCK1dmky+KNOtcqxJZxYZwcf2Irjur7u+tE42u98t5aOI1maSQEikiL4vIsyIyU0Rm+GFbichUEZnnfw4IxT9DRDpEZK6IHBoK38fPp0NEJoh4zVZENhaRG/3w6SIyrIi8trDdCIsokWlkGeREvaiDsBdfBIYMSS/v1Vf1ytbBZGdu8h5ffrk3EI/Ks4qdUles8BSQ1jLLtHJExd1jD09ZKpKH7WfPJMF9+MEPPOU6bodDAFi2zLO4/PSn3v9J9XDFFT3XZecZyLYyY4an7F51Ve/fTCgYZd/Xom29CiXSBFVOCqX9riuLKRc6HeWrTHfiKEta0XzKuJ+67qwmiKuHKBl03VkDWutm9Ghgiy2yyaeTb9z/VSqRcWsiTbcPurMSE5bIzyqlhiulRvj//wTANKXULgCm+f9DRHYHMAbAHgAOA3CZiPT101wOYByAXfy/w/zwEwEsVUrtDOASABcakLdyqpiVTYqvo0RmeembcGdtDQsrh2k88EB8flnI696SZwCURdbvfhe4/fboNIsWAYcemv/gZh369wc+/OHu/8sepADR7WjFiuJ5ZMXlF0YWRSo40Pq++7zPuLqZPRsYNw4YP747LOtZdXHx9tgD+Na39OObwJX7l1dJynKPXT5vU6fPSLOeFMk77vesipsppV7XEpmnnLDCUJUlMivnn1+srDQZ8iiRf/ubnkxp6LbvQLauLs8jZvlyM+VHlZVlY51NN81W1rZ4EwPQCSDbubamx8FV9fWuvFNcpQx31iMATPK/TwJwZCj8BqXUGqXUfAAdAEaKyPYAtlBKPaqUUgCubUkT5HUzgIMDK2WdsN0IdTu5PHGSfk+ylHR06MvQysEH66fNo1xnRSmzSmRSmksuAe6/H/j974vnlURYgatic4+yrOImnz3bPU8RN9O4erj99vhybFmpdNIU6dN0KMPqbsISOWUK8NvfxueXJHeV7TfLGtzWsK6u7kkQ08S5QNqwRIYpokRGWeRMcuCBevHiZF63Dviv/8qWx0GYhgk45f3wtHX5rda+LPJlocgEctgS+W//Bmy5ZXF54giUyFaPryhZBw5Mzqs1zZvYHp0Y2CP/MLNnm3ETLousz1rw+5G4DR9FBTth1oyiSqQCcL+IPCEi4/ywbZVSCwHA/9zGDx8MIHyYxQI/bLD/vTW8Rxql1HoAywGkNHn3qMISmYQJd9Y8g7YvfCE9bt6XXmenPUtknjim7mdZbilJVOHOamLwU/aAz7XJIBPPb1Lcsja9KmswZypvE5iyRLbegyOPBL73vWzlBkRtlFRWH1rkWs84A9h6a2Dp0mKyRZURttDorKkr8syFSds1tMh90F0bmJd584ql15Fp4ULvM7iWaTgEp+A37/8e1RdFXXeVSmSce2pam+nqAm66qbgsSWXEHRmTd5O8uLhR9b3HHp63VJFydNLkvZ9Z0wXxb8PRmItdjebdBIoqkfsrpT4B4PMAThaRAxLiRj3eKiE8KU3PjEXGicgMEZmxZMmSNJkrpwolMjyD93/Rc2utMtdEtuadtRNPkmFPPAsFwb54rNdvAwcWl9/k+sIyOg+T5ZgYpFS9sY6JPPI+Ry5SxBKZ54gPl+513SyRedtdmWsik45fiouXRtwxCK0KUn8sw0ZYm1h+EBYcbr5sWbp8Wesn2GgqSsYoqrJEFrnvZbuz6hJXts6aylYlMqAf1kWGt5ZX5D5NnKgft8g7JkrpzCP3yy8D//hHsgxZdmctUndxfcWjj+bPs2pMGgBcHj+URSElUin1hv+5GMBtAEYCWOS7qML/XOxHXwBgaCj5EABv+OFDIsJ7pBGRfgD6A74zdk85JiqlRiilRgwaNKjIJZWCydnLNKbhEPwCP+4RVuZasTKtgYfjzwCAr+CW3GWbmMnS6WTKsEQmvbCq7KxMWVVMxY0jy/rcPNh2ZzVlrdAtJyrNNliET6F7BLNhg7eJThaKXEfebfI7O7OvsTWNTl8UfM6fD9x2W3ZlLy3+m2/2PJqh6MRL3I7arXkswwDc+/5WB3ppisaLihtniYyjzN1Zk5TYvF4cWZ+LCROA//iPbGmykqWeW+N+CO/G5hGlROaxRJ50Urp8UXnE5Zdld9Y8mxbttBPw6U/Hy9VaRvj3v/yl50RKVNokWq8ty+6srihYWZ81KpHJ5FYiRWRTEdk8+A5gNIDnANwBYKwfbSyAKf73OwCM8Xdc3QneBjqP+S6vK0VklL/e8YSWNEFexwB4wF83WSuqsEQmYeKID93ff/SjbHlpyRBpkC5XiVQQXItvpOYfLEqvSonMm59O/EceiQ6vYja+rIkOk89R2v0YPx6YPt1cea0UsVbkGZRGpZmBEfgHukcwwSZXrSRZi4o8C3mfs4EDge220y/P9u6sH/84cPTR3eGbYwW+gWszlXHnnT1/69MH2G+/3kczFCGLBe8gPNgjXdrAN2uZOmS1RJpouzro5Pvmm8Dq1b3Di1i2TjsN+PnPs6WJo4glslWJXIuNAACb4L0e4VFpwmWX7c6q4w4a93+gcIXro1Why0uaJTL4vbOz9xnEafWS1Je31rfpsYJtpXTVKmDNGv349dNOilPEErktgL+LyNMAHgPwZ6XUvQAuAPA5EZkH4HP+/1BKzQIwGcBsAPcCOFkpFTT18QCuhLfZzosA7vHDrwIwUEQ6AJwOf6fXulFFw0oqI++OZzr5Z8lj8eLeYYkz5709lzOXnRQnLf038MfI8LDMffroWSKjSHu5mlSKdAZD++8fnTavO6upuEUsFGUo21G8+y7wu99lO5IkK2VsrJMUN+r5GNpj+Xr8uZtRVoLw/0oB99yD3OgO+sO8917+8rKSty0GdRVsTBGkmYhxuBZj8Qk8oV3un/7U87c+fXrvgv36654iYWowGyWHbNAzt5Qx2apriczTnkyi0z9vv723JraVstdEFkXnPR3cl0D+NdgYQLclMnzfktxCbWyso7uJVJTcVSuRAPDCCz1/y7MJVkAWJbKctqn8vwwpMkwMbbYZsO+++nlX5f7uEv3yJlRKvQTg4xHhbwM4OCbN+QB6bfaslJoBYM+I8NUAjs0royvozqJHpTGB6Yb9xhvd37PIecIJvcOSZOsD78cNMXMdZVoideMFs4t5LCRf+Ur07phJafK0Jd2847BtiVRKT3FKyqNsV1RTA5QVK7wjVkyXYXNNZJQF9c47gSOO0M9D98VvaxBdxBJ5ww3drrZx+QyG5zcaDKqBfO6srfHOOMP7/NKX8lkode7D+RvO0EpXtSWyqiM+Tj/du8etJE20xJUTHNkTxpU1kXHksUSuwcbYHO8kWiKj6s+F3VmV8jw0HmvZyiF8xEeA6cmbgCQlspUi9VK2JTINhT74J/YD8E/9NBm9C8JnKGfNux3IrUTWiXXr1mHBggVYHeULUgFdXd2z7nPm6M3Af+hD+sc4zJkDbLutl+8c34h7D+a8/3vfvtEd+ZZbAvvs433feONos/0mm3j59+37QQwYMARLl26ERYu6fy9TmQkskcfgZjyOfXE7jtJOmxQnydKSlSJK5JQpvcPS0uRVIou4ZeW1qpiaNNmwIXpnSZ08qrYkFFFWL7zQG9QHm0y0UsRzwJQlspU8yr1S8deoU16S5f+KK5J3L83Lv+BF9MdyPIVP9PpNKb3BYJzMxx3X/T3KagtEe2Vkbe9Jbmmt5e6Lx/A49kX03nbp5YXDD1d3psZJyispXVeX5+GyzTbpcYP4Ub+dcw7wxz8C/VpGRCbeEZdckh4nz/sjoOwjPnSJkzGLJTKsRALd7qzhvFvfgbthNt7esDuA6P4o7zrqKHR3Nz344N6/V2mJzOK1UuQ93Zp/0oSBaU+D4LdRKHENSUZoiWwoCxYswOabb45hw4bBxjGT777b7fa1666en3UaAwbozeCJALvt5h1cu2EDsBu8zFdht/fjfOADwNq1vdN++MPdL83NNgPeecf7vjFWY0ssxyJsi/79gZ13Vli8+G2cffYCnHbaTj3yKPrQXHONt4HEqadGXJs/cPoo5uE2HN1rIKXTKZno1JIGO0XcWbOWGxeWhzyWqcANMY4ij1YRt2OdeCaszknXl2eDhFaCXQLjNoDJMuiOU0Z0yGKJjNvZMM3KUtYkyCmnJCuRr74KDB7sTaxl4UXsDCBamVu2DPjYx9Ll05loSLvOuPXhSeUGhCdiWt1aw3zk2dvxGI7CN3EV/oBv5iovj4vcJZcAw4frKVRhS+rLLwNvvZV+3h0Qb4m88Ubgi18Evv71nvenzEFhlGIU939S/9LqzmpqjWMRbrvNW8M5fny+jXUC76N+8G5YlPK/YQPwNdyAG3AcvrF6Cv6IL2e2zuuwF57Be9gEHdilR15xR3zEbawTsGFD92RY2e6sOpPOWTx40pTIOihRRSZYs+bdDhQ94qMWrF69GgMHDrSiQOblrbfM5ZW1YX8MczEUr6EPvJ5IRLDVVgOx8869LblFH5oHH0x26UxCp2wTykkSRSyRecibT5rlIYm87o02FN6yZEjLy0RbCtYMb7RRchl5rX+66Fki9TM0oUSaYscd9XajzCpf63EUeSeAWusqSXnI+jrTjb/lEu9gwN1C3ixx6Fgio4jaxOvPfwa+9S39PABPgQS8DUN05Ehy/YzyxEl6jn7zG2/zIxOkPa9ZlMiyd1uNIyzz0UcD3/2u9z2PO2swWfL+kpYYC+DH8TQA4GPrZ2WSLwvP4OOYh4/2kiOc330YjS/hjshyWiePurq6xw1ZlcjHH48OT3u/61j0omjtM9L+D5fb0eFNzuiUk0c2HV5/Hbj77uQ8qUQWoy2USADOKJBBIxuIt7A5Vmql2RVzsAMSpo5T+OAH0+OEq6cvunv97g5QIl0K0wbPgg34L5yHAb1PZoktvztt8hMZ9cBuh4U9ziPr6or3aTfxwOu6ypjqQG0oozqzmUUpW0HLwl54Blsi20nnJiyRgYdCXF5Z6j+PEnkEbsem65e/r8wmWrWgf1NMrCsz+eK///7s5WUl6dlNynvVKv01U1tu6MSn8XCvMpYsSXbrS6OIe5tuHqefHh1naeixa203W+FtbIHlUCrdQhJH0prIrFasU07xLG4mSJM/qR3kWRM5ciRw9tl6cYui03+vWOHtbP322z3Dg7FIlPIWZcm1siayawNGYyruQPIi77DlMq8SOXKknlym1kSmPWdJR3zstRcwZkx83kXRuZ+f/CRw+OHF89GdNK2DJdY0baNE2uaAAzYD0N3IdsLLePCW/8af/+xt237SSQdi9uzoA9c2wypsg4itTWF/5iOt/ENxH87DT/EbZF+olFWJFGzAQnwYf8TX3w+76CJghx28dZ2tZN3IYc4cb2ezcLmBO2sZnUdU3QYze2n1PnNmcl55LZHhfJYs6RmvdffdNBkPwjSchN+lxq3SEqmUN/P8EA7IlC54aeedqwofDZLloOg4srqzDsN83I6jcOYL3c+OzqZXcSS5BJY1mDOJrX511CjgxBO7/3+/XUX0hXd2fQEP44Aek2ZKAc89F5130rriN94Ann8+u7x5lcg4ktrN29gai7BtISU3/JzmsQyXZbVImyRJUjbyrIl8/HFvHahJ4upGZ4LtuOO8tr/vvsBn8BB2gDfzuyNewdZY4i0JeuUNYMWKSE8Jk0pkZoUrpdJNWiJ15SrLEpn2e7jc1i1IbPSpgQEh6ln7MqZgPC7TyidtLNqadztBJbJiwo3sO1/5Cg4//AQINmSa2U/L11QanQcnLY8P+AOcTaGxEDRj+a1lB7OWX8VN74e9629mGLg9JaVPY8qU3mufgrVVZVgiddZzfvObwAUX9P59773NydPqahTQeuDxs8/q5wkA03AIfofxkXlHlZ+FPAOGm24CZvleUXshZiQeQ1ElctSo3nm1ojMwWLfOc63MOvgNdv38F7yklSatvwqndc0Smac8E+l185w0qft70iBzOJ4CAGyLRe97euQdEP6f/+Otrddh9Wrg0UeRWF5wz6+8Mr4fj0obVnSjnvsPIv3Qtuef7+73W8sL6lMk3hKZ1HbLIq1tRPUJN+KruAg/snrER6urYBQ6dRhWOB7Cv77//Y/4Bt7Edli7Ftho2GBv0ayPDUtk5LWkaMmtshWxROqSxTOmyK7mWTbWyUPee7Z8eU8X96hrnIIjcRlO1ipDd3xOJZKUQtxL6eyJE3Hddb/EULyGTbEKfbEeGzZswNlnj8Xll/8Xurq68Ktf/Qj7nnAC/r/jjsOtt3rbtb711kKMG3cAjj9+OL72tT3x8MMPowx0xsNlvmSznhMZdsNNImomM4l+a9/FBJyCzSLcj3U31jGtRAb84Q/d2/RnKT+vJXLgwuegIPj4iod7nTeVVmbeuCYskXEvw3DeX/1q9DE0AUkvVJPPQVxerdcSVWdjx+pvypVGme6sZShpAS+8oK/Mb4NFGBqxVCAp/ygFRSd9nmvWGWS+hh3QiYGpZZha0fHd7wKf+hQwf358nECOb387W1tptUSecw4wo8VBJ+oag3SrV3vK8PHH946rVM9dQFsnBJPOH/wr/hXHhCYno1i3DjjzzO4zPrOQNtES1Q6+ipvwI/yykiMj4rjtNqAf1mEzrCxkiUyib7j9zJ+f2Z013DZ0yKyItlxg3IRXlZbI1knNsi2RgcJmenfWJJLy23LLnhttJbl8m1Qi29GdtS12Zw3z/e/3dvUryvDhwKWX6sWNWp+3BbztGFXXGpx55r/hIx/ZE9/85n/i1lsnYrPN+uPxa6/FmrVrsfe3TsV++43Ggw/eik+POggTvvlFPNe1C3bcvU/Ew6uQd3v2nnmkxDDUMZiwTugqkVnLHPn4b3EofoPl6I8z8bNe7qwAcOutmYrWoswOOY+CpxQw9IVpAIBDlt6Eq/CZYkKEMG2JbH15Jg1weu7UGV8xSXVmcgY2zRKZ9GK//npz8rTW+8SJwDj/e5ZnrTWfww/3doM2Ret9uffe5PhB/X0UczEXu3phGXZ+3nTT7DKFw5KO2mil1Z012HDkrLOAMyL690TF39CUcbC5xzvv6LmzFlEizz6799q9pGsMNsd54IHev23YkP0oFu+7wr/iIfwrHsJFCYVfdx3ws59561ovvjhPOR4rVmTbYCkcN9gFvkruxJdwGO7D7Ji+0/TAOkmJTGL0aP28s/wuG3renNNPj05bpiUyTomM+133t7Q+I7im4JpdVaLC9Zxn7ERLZDy0RFZM6y5+Yc77+SnvK5AAMH36/bj77msx/Pjjsd+//zuWL38br702D7vvvi/uuHMSzp44EYs6HsXmm2+eWKbOiz4KnYnrF1/UiKRBVGeaZols7SiTBrZRL5y4638We/b4v8+G9ZH5fxYPvL8rXNqOeGVZInXJY4kMLEZhS+SGPt68Ux8NJcIFS2Qaea3ZrSTdq7Vru91kdQh5bPUgywyqicFka/4nndT9vYglEug+TiivLEp55/rdc0/6ACqOQIHUKa8Is2cD//M/0XmmyRr3+7nnRoebsES+r+zG9L9BX92vn967Je6ZSrIohsvRSdfqch9lgQlbIqOIs0TqtvX/v73zDpOiSBv4r3c2R5ZdMhKPYAbFLN55xkPkM4EIhwnFBCKHioE7uEM99TwzKubTE7NnzqceJhQDCqIgEiTDLhtnZ2d3Zvr7o6Znunu6Z3qWBRZ9f8+zz870VHdXd1dX1VtvMgTYQMBTcQvmepaUKI2mGa8+kU6pvFobezs6nreSlk92z/diER3Z5F4gCU79yram+EiVxsp8zliu251kzrpwofJlNp/DqZ5Ovycra8Z8P4/njYRnlU6Kj/T6VB3QW60f3tYFedFEuvOr00R61RjuDPbd52C++OJ9xo6dSk5OLrquc/nldzHpEKWX/4EB1KMExmfvf5GFHz3DxBmXcXX4GkaMOJMy0ssL0hqayMsuS+uUrjhNev/CrKT7pCNEOuH2wu+Ftxn/exwF62Dv3wSA5CFwW9IZJvN1Sfd4LTLhyFB+j/vtF6+PIUT69Na1m9peWj5dVwO127OORFQgEsP0xa0NnctDLAkPBzolraPTJGbSJKXFW78eunRJ8wJsdTWT7J61xmRyWwLreD1OS9F1GDdOfT7CFgMp1cSssjIaWCXF8bcF8/4HHaSEZqeosC0VIoGUOSPttJY5q3F/fT73+2R+5i3VRKbTho37ZPZ5dKpTuprISCSeq9D+W7L9DJJFp0ymSXvwQet3c73P5hEmc4eljgY7QxNp4HT9hx4Khx3mvs8i9mErpZSliN7udB6n+zd/vvKJHei+PpSUVH2V4/P3GFjHLDi2hhA5eDDk5CgzXbeFtFQL5ql+M94jHyHeYBiL2dPyu11T6XQrHuYczuFRVqSYTwYCkJenPr/GCQzjDda10DLIzo4yZxVNpLDdSTaQXznicH532NFcddVIQqEQBx98HM8/fy/N0Z4msPojAgE/Gzaspry0nPNPPpkxI07nq6++IiPURG9Wxc/jQQBMnZ4jzvb2tWjJpNdep2RCpJMJmdcX/scfrd/t+z2z5mBS0dqayG3trLxO7D/6yKaJ1JTtpxchMt0V4Jb85oWsrMSVfYNwWIUi79FDfbe3ob1YxDG8zUOcx90bTm1RHf/3P/U/mRWCF+wr2ttbiEw2yW0tITIfPwWkVksmu3b78a+8MvmxfvaQLak1hUhD6+o0wU8lRLr1u08ymjzSy9ubrjmrm5Bq1MlspZCsHum0FXMd3QSiZBpdYx+3duJlHLMv3rXUOgGsefK8ntMJc3TxRzgFt+9QAAAgAElEQVSXQdH8iGBtQ9tbiPTSF5sjTX/6KdxyS/Ly7dNMp5RMiFy92hQgqr4e3nkn7WOn6xNpN2d12qehIR41ubm59cxZDe13S6wxpk9XpunGvn34iY84jM5siJUx7oWxkDIQawhnL5rIc3jUUseff3a2zLn77vjnYbyR+gLSwHw//H61uGEgQuS2IULkDkDXobGxgRNO6M7w4d054YTu3PrEE45lrxh7BgMH7seMGeM46aTz6N17D/b74x/Z6/TTmfz3mYTDIb788gOOH3sUg8eO5bX332Dy5MlJW68XkyNn87J4Abew8S2lJ6tYyL50iKYuacng11JNpHHdXoWTNWvVfzfBfPfgN47bt5XWNGd97jnr95aYmuo66BlKiIw0tW4Ytu1lzprqOo1jx7Qrtja0iH14m+MAKAu7m1158Vlym8R7neekk7YjXSHSqW0n03C0lhBZRWnMusILLfWHSpftoT11eibpaiKN9jkaZ+mkNcxZY+Vd+jujTsb/s3mECcxxrYdbW0llzhp0CcSq61DcXMlE7sIYo4wcq0Y7dXrXvJqz2tuWWROZjG3R9KZqw0auOzcNq0FLgvqkg5eFzYNTr6kCKiXXtmC+7pBTvcaPh2OPpWdkZYuO6fl3DwO14asOLddE2lNoOfEg45nDhATNm79eZyz/Ji8ahTsSgeuvV3knjWuaxk0cxidsoCugUmD015cmfQfSMWc16NkT9op6DK1dG9/uNAc0vxeHHGKNXJ0O5vv84Yfx6NJeSTbeJVvQ/DXwqzNn3Vl8/rlqXR06qPx6Q1Ah59bTFajkgzlqEN6CzgUXxBM4XXLJDQy55BQA6ingB0oYPvwsxg8/nt1YwyY60cBuRCLWEVdDj00BvJgcOQ7oHrSZI0bAyy+nLJbAn7iVffmWM3iSO5mcEDnNywCzreasXiafdzIp+oy2jZ3tE3njjfD3v8e/tzQ6q2HO6q9rXZ/IdDSRP/4I/fu3zrm3tQ2BEg7WrVOfk/nkuE0yvQR8MB/HIFn7SHdRxrhu8ztvPp9dANqWwDpmsvFW0R3tM9uamkiD1tBEekmt4tbO0vWJTFWncFiVfYRzAbifuNNsSzWR5jq6pQzSdbhm+bkM5WXmczBfcABHH20N628cxxxBuiWayEjE2tad7k0q7ZUbLVkI0TQS7LDNE/GLL06+fySybcJu0vun63iLpKBIL+1X/KKLN/0I9Et9z6KJT4sj3k1AUvlEtkQTuXlz3HcRVD9gPINrroHHHoN+/VLXrZOzJ4WlXuN5GIC7w/fHfps9GzY+/QHvM47ZfMpHzLb058a+39lMVV/iJGiAv6PHhEj7nNCeKiddn8gjj7QeKxnz56u/s85SQvns2fBR8l1itMSc1WsfZu5jRBMpbHfsjawr650LpkFlJVRUej9nqu0G5VSSGUmel6sqPUuUGPZog/bUCl5Wf9MxZzWTjiZyEnEbC6OuoVD6q6gt6VwMM8jWOl5L9zcHrTDMWb2uzns9XzpCglPkRa/7pvq9JULkWWfBccelLtdaJshOAUDsOGm9/sHl/B8vOpZ3uu5kATvSyRO5PQbW7b3629I6T2cWb3OM4/5OE/BUQuSmqPLb6C/Tue92Wtsn0hAinRg6VEUZhZabsybzty8JKf//nGjeSL8fLrkk7r+dkaEi2P7ud/F9IpHk9/uss1SUyWQ+kcVVqxP2a432l5YQaeOZZ7yfJxzetvrW1Lj/dsN16R240IMZu4G5f8rxb+U0nsUXcV+AOuooiPiygPTGqu2hiZw4EW64If7dbM46f37qBVEv2NuPeax49llohxKkjfmmWctvLIA2RuM6fMIhlmNpGmS5LPZpmnVxLN2Fb7NrgdsCjdNvY8bAxx97P49ZQ+9ViDQ/62TzAq9C9C8VESJ3MF5zFaXGtiKU5LuXl8SJLmxgN//SpGVamqLSLkTa8dLxtzQ6q9u2DMLsQ2rT1JEjIYIvZbltZfJk99+2boVvtsGKtqWaSMOc1Yuw1VrCQ7KFimyCFh+OcFj55BiTrVQauXSESDfN/FNPJT+HcR+2VbO8LeasZWVwOf/kRU52LO903ck0kWbBYDd+ZiYzMPdJt93mrZ5esWtzt/fA3dK2O4u/cAzvWvx/DMxtccMGFV3RqU0czKfoaOzDNwk5YFO9d7ruXvfWSvFhDmLjdq6NG1XkXEg/Oms6C07m8eOhh6zHsUew1fXUmsjbbrP6H773nrX+e371eMI+LW1/XhdCzP38tvYhoZD7McJhdd9uvNF9/2TR2J9/Jr2FxXQ0keb5QN9v/8OzjOL8ihtcy7/3HtQFlRCZThC47RFYx45ZiGwtdF35lxvYg3gZ/bXxvpj7c8NENJsmSxkzbvOxxx+Pa/+hNaOzWtlWX9+BAyGXAOVs8VyPlgQHE02ksN1JFdo+mQlpsoXkZL/ZG3Y31jGEL9B1KKIuqVbNp29fT/1tESJbqok0/DvtHd61XM83uORXMPHBB55OY6G1O5c5c9xTQZgpo4JD+GSb6mPxiYw+r9bVROq2XI1WBg+2TuzMq/FPMZoNdKWIWjQizJihfHKMBOWpfANbw5w1Fca1b2sQBbfVZifS9Yl0GiS9aiKfYCwz+Bv7uizAbIuQ15NVloWdLDUvtEwqtremc1sO8LhJ5jDXuU8f1a6dJvSnoJLOHktiOFcvkxm3++3mY+iGW99s9on0YoZuX3AwcNJqpStE2vd1+myujxch7Adr7BCrOWtGYkfVGm4Hya55xIhtP75BMiHSWOC2L1yYSTaZdxoTfsOPJNjfRjGEFi+Yj51foxYN8ysdkm6b0H3K9SLTYQ7jZuXTEiEylTmrHbNPZGuh61gi9r72Wvw3TYvPKyPRKb+9Px/KvJiLlXrvraYkx0XTuNjnp6EQnH12/HvS+5fi5iazlDC3u5YGqHufI9lCx4TtXpQsIkS6I0LkDsBoWHk0MIivyfLYeWbRRBFmT3lzC7W+cfaXe0+WUEwte7KY7Ig1cVWXqOYmM9zIAJbSk0QTHbfzxI6xDakK1FGTayLdzCfMpCNE6rrSaD33HKxZ0cQMZpLdbF0JPZDPPdW5H8uSlnPivPOct9/gvpjaKrzPkXxCYoz1lmoijQHTuNcZhD3ljExGBpGkQiSoXHugJsKXXBLffnLUPLOWEm7hcubPt+7XmppILykVkvlEbqsQeccd1u+pclN6LQvpayIt5mVRk0Ljv51IBA7jIy7gvqR1eJUTeADri7KK3nzDoFhdsrPVf8NU0jj+RdyTsG863MVEiolLNV4nA6fwfCw4mJlxoxq54gpr+zN/NibsXgWQdMxZ3Y65yRYXqhtrnQvazmmmffu48BcOJ2/TX36ZeJxv2Df2uXv3xH0yMlK/J+ZnYz62FyEyXZ9IsAowkVYQIgupS0jHtT3MkHuzgi2U05sV9GIlXVhPOOxcX12HwsLUx7T3A+Z6+wjTvn38+5G8x4/0ZxyJ2ltouRDpa1bzmVT9sR41Z3U6j9nM2UxLzFnTFSKdNJGtIXwcalos7sXK2HE1LVETaV9QmsdvOYvHYt/N86+B3z7Do5zjet4VK+KfIxGl8XOaE+jNiS9fKgsxXYe33oIBA+LbjjrKtSpJORgVNtguhLopdszvSbJ+V8xZhR1GR7aQSThmn+5EAQ3RwV1nD5YwADdz0uTmrNk00Z9l5NFIx9AG+rGMgXxvKWO8Jfm4Z0fWcR50Mk0hmbqyju44rwoa9TL+T+NGZjIjqca1L8s9CZFGvQ7jI4bxGtO4ybXs+PFqxWzkSJjA/czkr5yx9mbLNZR7zLM5k5mO2ycwhx/OuoFZTOdvWHNKfJKoDATg2ms9nbLF7I1Su9o7dafOrjcrVAZ3G2afyIyIGggMIaKeQpawh+O51WCgu57PwEc4pRBpTKTeest9Ingmj/Hf/xrHDNGX5Sk1cnYhM5Um8rnn4C9/cf6tExtp8jezfLk1kIJx7Rs3qpyBK1cmr5OZrqwjJ5rKwcgd1xKfyGSBBSB+3eaJmVdNZDPukzXjOB8xlPu4yL3CwAm8znk85Pjbl3OX8uqrcU3kqaZsK5EI3MMlrvt6YSKzmULcBtd9Uhf/oZganuc0XmU4AA9FA8wAlFLFLbdY71tLorMaGGNGsvbpI8RFF3nzFZrKLaxlN/rbxpdUgUXMpuWhUPJFmn/+06hXvM6lVHMfF2Dcx2u5jnNNz+3FF1uuaTDfX/Mk/QpuZgQvJRWwzdiv31x/wyfcsHQA92MaQrSdFfShgg4p/YYnche/57+eonI6cRb/opxKxvE4K+nDerq5aiK9Wi4k02ZnErK0j72iY4/b4mxLhcisJm9msIYmMjfJ/MZOi8xZXRqARiQmzJlxEiJbw0plOHH140ietdUluSbSjnn+VVK1KvY5w2HeZm4TkQgEyOcBzk8op4WtF3nJJc79h6VukQjnnx/32wT46ivjU8sk7zW2qapb+i9z3ZIJkdvbKqatI0LkTsCXpEHmEaALG2nPVrKSmAzaBdGmoHvr1YESaim0+SA0ByOmEm77arEX2EeIdtGcTmYhUomQPRz3t798N3I1M/hbQqdmMIQFLKefxTTDDaPv/oihvMbwWGQyJzZtincesQlZ1DG/MxtYR/fYSlWqa3BjDhcy4F/XMp3r+TPXedpnR2HXEpk7u79zFb/lA97nSBg3jmxbWSdNpDGo59HIgCSa2R/px5OM5pxzVK4sJ3yEU5r3GIKTl9VygOuYznL6kbspmZY9cVKUSogcORJmzVImb/PnxyeKWTSxkS7Mbj6ffv2gWzeUzaJJBf3EE/D5504+RzqXckeCRmsh+7KO7jzN6Zbtxr2qq4Nx45TfXThs9U1J0BiYYuDfeSd02rAQHY0zmOt63eY2kizFhxchskWYTnrspQM58UTrNRpkhbxPEpMRJCf22dWv0HTdxvX2QS3Fn8sjsd/yohNX83NwmjDdead7fYw+MpcAA6PCXrK+yHjH7b6ATlwY1QqX2nL0hcPwetSX0bygcB3XJqTxsGsifYT4jAM53pbjzV7nC7g/dn+u4888ZNMg+1PICF4mambt3c1M4yVOctRE7s4SzuMByzajvZZExwmzAKNHhcgDDoiXtyd2NxgyxFQfIvRmBQ9wHh0cFiud3pG7uJT/cjSBFjZvo/0Ypojgbs7q9Rx+P1zMbKaikj+a77Obi4ObxtCpv+jNCoeS1mP3XvJ67POhDq4aBp9+qfqlA6q954pM1lfdxJWObe+BOc5jxrVcz0r60Jfllu2hEJzm/xdfMTi2LRhUVhZjx3quaoyvv07U8tnnVcY76FWITEfAN8f5WLRQ1cPcF8awvXz33ON8PEvdwmHX972lridvv2U9oJsm8oJ4sGlLH2avj7lfF02ksN046CAfR475A3udfjoXTRlJtSlcVK6DGdi3HzzCkhXOHSpAkSmyWTlbKAm7h2eN6Imd+MKlS5n38VsJ2wupSxByK6OH7s46VtAHsAqRyXB70d3MWfdEZaE9hNSJfNI1a8hVwcdik61GPYcbmRbLi+S6ny2pt5fUJ+o83qIoHcrH3EaSUIQe+NOf4p+dfI3sQuRjjxkmLzpXcRMfcCRlqAfdCavdW0GgggbyGFT3YYIQaUYjQh/ikRf0iM5v+InRPM2//x0VrBzIJJSy8/Vi0mVuS79HhXDNqnLP7QjpC5EGu++u8lYZE0UjSIRlBXjlSnjoodigkxOVUcyT5EgE9mYRd3AZjzPOco59+RaA/8OaQycvT/1/5hmlOJ46FS69VAXPMbALWxnh+Ej3wgvQb+mrAMxlLBqRbQqs04SyMc3HeZWgJQPrlCnAlVfaa+RY9uzFU12PcwZz2Y2fGcdjDOeVpOespTh+pjSESCdyacTns04wQo0h3uB4DmycF9t2661Jq0QZFQTIdzy/nUdcTM56sZICWyRM43nbLT6eNTXfK7glJkhdyw3M4UJL2XDYen0d2cyBLOBRznY8lxl7n5oOcy+aF4u2mCxqpB0nTeTXDOYBJmBuW+Ew7MUiqillDE84aiLNeGnfl3MLK+hr0ZZv7wjGBoeaxlI3c1a7ELlqFRzD21yN1d/C74fZTOQWrkg4hv05pxonzc9OI8JonmQFfV2uIVFY9BHmt6h3KZ8GdDTLgkAomsHuUu7ifs5HI8ILnMwTjHGtU+JCT/waruQfBIPKAsG80Or2Th6DEl7tEfjfeAP+seVsBrMwdpwfflDnnjvXuV7JYmnstx/Ubra+T4awqGlWc1Zju3nc61uw0bJvJiFL36a7DL4TmEMZFZZjubk0AJ7VrZYxORRy1fTb73t1tRoTU71Lm9dbH3JejvPze9qUitd8rpNOgldfjf8mmkhh+6Pr5OXksHjuYyx++mnal5Qw+9lnk+7y4gcfsMSj3VsvVtPJwS8nGQuXLeNDByGyHz/atmiWl7iUavZlIT6fytPjxHVcyxqUw4sxsIzgFXwegrEYE1FDu2HmTP5Fe5LkMkmBIUQaE5jmQJhp3JxkD0UJSeKaJ6GRPJwmvv1YRinxWf7HHM5l3EGmx5x5TpijYY4cmfi70bkfcwzMnAlP/2UxK+nD5dEVZYAaSgDojHVQWf3sZ+TRyPjNNySYsxoUFMA13MBP/IbJ3M69XEhG0DozMZupmc1rC6n3ZGb23HPOmqhkhFM0uXSEyGSme4ZmxWnV3RhYDFNMsxDp98cF8o4e3mFdjwuRH0WTZGkaPGBVplhyguYSwBeOTwr8fqt/XD4Njtd9883xgEbLrYvp9OWn2PtsCJFuIfunTYt/NgfxMn+2px65/XYSQj+3x/nh/8a00m8WFLNoYi5j+YDf8Rhn8QrJI5TMZiIPMp5zeQg97DyxeJDzKGcLkFwQyqUxQcgKrdnA8bzF3VXuk1g73Vhn+f5b/ufaj47iWQ7jI4awwLJ9JX14l6Mt2+JaTus12DUhySxCjjkG7o+no4tpNd20IGbs51Umh95mYGYffjchsl27xG2RSGJAlZzoZPkOJsfcPUKh+CLmkbxv00RmJEzovfRdv+ODhG1z56q80YEAPOKguDEYzFfuP6IWK19iBLuzxLLdqS9y00Tatb+9e8PbHMcNKH+LCczhIOYnlKs0DcfpBFs7hE94n9/Hvt/BZJ5MItw59Y1mbZchqF1F3MzDPIc4nwcpp4KTeZExPOl6HvOzzSDMGbaygQDU0I7/8dvYNrcxw9huvA8ZhCmhmvffj5cxFm7Nmu1gUC0KVpgU1iec4FplAEafbH2fwrbo8cb476SJnN5k9c/IotkiRPoizs91DhfyKGdbxtCki0MtFCIjETVW2F1y7Pf93HPh9NNTx5mwC7r5Oalf4D8Sd/N5+WU48UT1Wdetlh8iRArbB5vj9SF77826qKPDT2vXcvykSew/bhxDzz+fH1at4pNvvuHlDz/kijvvZNCYMXy2eDH7jxuHLwO2LHufAw7Q+HmjmugfdNLhNDQ2sqWqilOvvJIDzjyTA848k4+jccH9gQCX/k1tHzx2LB999BJNzc38Zc4cXn/nPwwaM4bn336DL7/8H2PGDGL/MaMZPHYsddHRwumdWMhgpv8wlgHFG1jAkITfr+UGukcnP+YXfSDxsHcX2kyjDGJmYNGJqZl/cTbvmQYeSPT1i6MzkmcsAQyMiYXR0dVUedM6dTGlkHDjON503D6ApdzP+Yzl37HAHcsYwHwOTijbl59SCsl3MZHDcc6rsmKFmrCb/XUMcggSCsG778Jf/xqfnI4inmTMyBN1MNboNMaA5As1sXSJNbCOQVERHIVySLydKVzIHDr9K9FHVdeV+WyYuCp7A135/UaXJdgoX36phGMnATkZ9bX2Caxu8Q1eZ52jW66riFq8kkyINCZthjmveaJSXByf0HsxIVq/PtEK4P333QXcTmwkQD4Tw7fHtvl8sGhxvEwh9Zbr7sZaZjGdBZ9H2CPq7vroo9bjvsEwbkZpCo3J2p58xyQS7TNfj1ufxQbwgXxvSZNjTj1yBTfTjbUJfY+qZ8iyAAPWe24WFHeL+mn3YlVCndwYz8M8xHn0/1otQ5ey1eLXdBaPMYs/czTvcGJUYHXSuBh9jNmYpGqTer7NocQ2UkwNR/Gu5XqcUiBM4Xb+gru96mOcyQIOjAmShqBuNtXfk8WxxbpUGkGvVhdATANpFyacjrGebhbTxQD5MRNbJ/ZlYeyz+Xm7CS7l5Yl+Z5EIPPwwzOegBNPcS7mLZ1GdSzAYd3moocTSR+paBhuta2w0NcG8o/5K6YLEaLqxcztMtSZNUoLC1KlOGqj4PfuK/RnE165xB4byISN4hbuYZNnudN9nzVKJ2u2kMiGew4XM5xBL31VIHf/5T/x7Ouas5rgCYTIs+ZidSNU3GsF7zIJjCGtH6aYlyyYYW5ipq1MuGxdwH1P5J3OxrqoYi28H8xkd2cQfedzSd97LheRF3y1j8cR4DjdwDdWUko+fBtRKYJnDeP/cc3DXXXDNNfFt8+YlFLNgf48jZKiFGV1H0+J9SYhMnnoKzjEZLTQ3W9uJXRP527fdAzd0ZLNF6MtL4n+6dpWbEKljtPc1a6yLzVnLvkPXlcXAVtpb9rIvThkLnt9+61oFILEd9OudWridRWIghM8+U/OHt95SJt6vcsKv0pzVo1HizkXTtOOBOwAf8KCu60kyGaXgsstUgq7WZNCg6NK5M5qpZYXDYf67YAHjo3G7J1x/PfddfTX9evTgs8WLufimm3jv3nsZMXQow4YewaijlNDUGAwSbKzmp4VvMGT33fnw6685fNAgOrcvIT83l/Ouu44pY8Zw+KBB/LxxI8dNmsT3zz7L9Q8/zJFDDmTuX6ZRXVfHgeecw/mPP87fLriAD75fw6NXXkwwI5ejJ1/NjdNmccq+XahvaCA3GgbR3hEbjGUuNdctpwSX6AGoaLSGWSEoR3878Y42wp+ZxV+jg4uTJhKUid/JvICPMM8x0iKMmBnKhzzD6dzNJbEBygh7bXQixR6FBLsQ6bTy+CZ/cNz3dYbRh5Wcj4qKsoHOAPRP0PjCD+xOCB/F1FKAnwo6cBxvEu7Rh+qfa5jKPxnN00xktuME4bTTlH+EEzkE+dF0SuO5mld4jYnlnUzmUc6mLmreZ2iYwoEgy35wNmftUrUkoVPv9mB8snsgn3ECr/Hgg3/jKocASINWPM91fMebHM8XDGEAS1nKgKg2F65L08XUuD/Pz7UOrmOYyxP8kWu5jv9wMqNGxYMC9WaFRdtVjYM6wwXj3hkTJrOWzQiyY0QUXbhQ+ZE88YT6bgy8e9o0CU58802i9rSiAq7mBt7j93xmW5wwtDaTuCu27dtv4RhTmW6ss7TpuYzhCD7kWUbyLftSV0fCxBngT9zGzVwZW/CZzvWAmtCdyCtcyc38idssbTWHII3kMRiXhoryYevOWiIRLOvphdRzLxdxPg+SSXPs3XfzuXqfIwHnYBCpyG6oZuFCWMTedLOZo2US4h2OtWyzp0kyJnVmzXnt+vgMfC8WsZi9AaVpeojxDGYhZVTE7tcM/sbrDEuoW7J71ycq8A7kB07leR42BfsZyTO8zrDYec31TAcfIWYykzuYTAUdYtsPiKYIsPv8uZn7nWPzmzqFFxKCLw3jNS7mHk4gvhJhft5umsjCQrVYkmFKSK/rqu4H8TkH8Tn3c4FlH+O+NzZEuI7pgHo3pxK3OX79lRB326yiX3wRJr43E4Ax6Nx3nwoqdNRRxAJ9OQmRBu84uOzZn8vX7Gepoxmj/zAWAZNhzqVpZkmSrufkaMoZUIHgDNmmkrKYJhes46LSHMWFqOc4laF8yJ58Rz4NlueWLEaEQfII8pAdPZ553mCfQ7hZSgTJ5W2O4TjeprYW9v7yUa50CQI2bJgeewKbomO52YriQubwFKP5H7+LXb/xLI1Fkl6sooF88gk4CpFG/97YqHzok6VcMbC3lyLqCJDPP6uv4y3ftTFrquN5U2UH+HEVl/IGdzI54f3MotlTYEOIzyNK2cprnMA9XOxa9qw/hvg5KpOP4CWWsAfL6ccy+uMjTN9rVnDNNXD44cSWyTufeiiRskjMtcOMfR5mLNauXasWyrJpYj1d2ZtFvGsa8ewLEk2BxPmcdVHWefw49uAapl6eARQxm4kALP0VaiLbvBCpaZoPmI2a96wFFmia9rKu66lnXG2FSJhAMMigMWNYtWED+w8cyDEHHUR9QwOfLFrEyKuuihUNNpv9BOIt8tB99uGTBQuY9/XXXHPOObz56afous4R0WSB737+ucWHstbvp87v5+3PPqNx3jxm/1vZuzU2Nsa0mAX5qvPIiTRy4L5DuOm2q1l7/PGccuSRdO/UCYhrBJ1ySZYstUZdu5FpFk3hQ4znDOKZ2K8wmU4a7M73tKOKPVgSEyABTuIlx1sJ8AIqNGOyVCnPR8uYI64aJhxGh+vUgTthmHeO5yGWsEdyu38bfWzR2brgMBs3kUmYdziGw/gEDV0Jpz8nlsuhkXZUxwYysAqQHdjMZjqZygdjWiUgljqmp+ng5rrVUsIMZjKPI2KCVTZNsY77UD7lRJOv3lfBPZNelyHc5E242iFum6rftdzAtdxAgFzyaORF/o8Luc9yjXk00EQ2YTITtNDJJlgd2MwjnEM9KjLP9UzneqbzYPN4JnEXjeQl+OPYhY9+LCeTZkIOCxx2IdJpRfaVlyOcygu8WHESeXmZCfsCLGIvpnFTwqRpFE/zIidxwgk52DmLR2NmZ/FUEGFmc0kscq55Yt/YaL1XXzKEUSjNWyH1MWHWeE+Ko66CZm2QwQr68B3WZ38AX3AF/+BP0Win5iTYG+jCYL5OWOG3U0g969ZhCddVRB1n8yighKSV9KaBAtdj9HDQ3PRjGSvo47r4ZPDMfzJ58D+g2wRISJyElLGVtVjzVRj3bsEC1XcW4GfJ5+qd2421LGIfzmAuTzGar9jfdKxKywTOyYzvRF5N2Gbncc4EsCzY3MmlLA5CTYEAABPPSURBVGYvS7k7uZSvGczNXMlQPqQjWyzXdwovJATfOYZ3mM719GIV40xmXmayCdJEDkNYQKaLtYg9GvYxvMteLOJybuFtjmUuY3ktGvnWjXN4hJc4iSJqqacotn3FCjURLDK9h7femhhIyIwhhHVb+l5MKLmYe23XFb83+fgppJ4ZVxZHp5BxCgqga9TVfgJzGOHgj+sjRBgfy5erPmMwX7GKXrzPkfzNQfMB1jybBoaAcAKvoxGJafhrTffDib4s5xwe4c/MYswYJeRm0szJ/Cc2fkJ8vLWTbRM0jIXFffjGkm+5A1s4NSqIOuXp88K5SYLmmfkNy+nFSnqyOkFwn008N9Q7HM1znBbTMh/LOzzJaI466immUuWyJEwsl6IZ+zyijErKqIhFp82LmmqXRBete7OSQBJN5Pjx6v/jj1vzzObQSClVFOAnj0DSxaDu0fQ9p259gMvfuZZjom2kCxv5M7M4k8foyc80kJ/Qn+3B91zBP1zugBXDSul5TuUQ5nOIyYqpC+st1meZ0ejRoPMSJxEgl3wC9Iu6IxzIZ3zOQTE3DQBN1y1mvQbDeM0ybmoalChvHD75BHTTvQEsPqzF1DLLFD2/KRDmzTfhD3+AffeF995TPsEAR/MOdS7vUQ3tqL6lhBmmIJcFmUEgcYz+JaPpbdyIV9O0Q4CZuq4fF/1+NYCu6393Kj9kyBD9C5s93/fff8/uu+++vavqSnN1PaVdO1I/bx419fUMnzKFkUcdxdnDhzPgtNPY8GaiKeTZM2cyfOhQTotGj3nstdf4YdUq/rtgAZ8+/DCHjh/PoP79GX744QwfOpTyo49mzauvkpcbX40Mks2h405n7qxZDOjVy3L8R195hS++/567TcErFi1fzusff8xdzzzDu7NnMzC6zwY604WNfF9Rwe5/cOtedzxPMIaxJDeDrKOQf/NHqihlBX3IpZFLy56gf+X8pPvtCCZzO1tpH5vw2XmdPzDMFunQzkxmUEMJtRRTSD2lVBEgj5u4ylJuA52Zwm3kEKSJbA7iMy7zEAHXzDL64aeAwQ7ChFdmMoOZ/DWtfaZwK5vohI9w7F5NZxZTuI0ym2njVG7hD12/4ej1avRd1Of/KNu9A11fe9D1+N+xBz7CsQiYyVhHV1bQh2/Zh9X0ZG8WUU07iznWAobwHXtydlTz/gInU0Yly+jP+TzIS4zgDf5AKVX8nWvcTuXIZG6nHdUMYiGvM4x8GrjDISjTy5zoOHEFZXrzV2Y4Rok08wrDeYKx5NJILo0pU3S4cTeXMBEXB+okVFBGeYqFnicZbVmoAvU8k2l1l9KfFziFq3E3aPmA33IvF/E0o9OrtIn/cQRPMDam8XqYcxKiFl7F37kRd1XDerrQ1YM5fWtxPvdHA804M40b6cnqmHD1OH90FSS/YjD7JdGapmIeQznCwXR/FT3pZVtkaSaTqfyTdlRzLG/zMYexjP7swZKYJnEUT3M07zIhGnylkvYJ/cdsLqY9WxPalMGTjOZ1hrE3i7gyOtGexo2x/vZF/o+TeImp3MJGOtOT1bEFHqfr6MY67uRSOrCFM13yKbYmn3AIzzCKnqxmCsp6ahF7cRPTKKeC25mSdP9ZTLdEHr+M22L7fMjhHMbHLdL8txWu4GZG8xT7p/BDbU1uZQqfcRB78h1NZBMgj3V0I48APsI0kE8OQR4xWRUYvMtRvMAp3GMSkM1E0LiTS9Me69PB3AaSMZVbWEc3jubdWICp+RwUM7VfTl8eYjy9WRl7R4HojGEmALdxGWvpzj+53HLs83iAJrIpoo5KyniKMyy/38g0RwsogKc4nWcYRTZN5NJIFs0UUUcxtY5zldu4jGraxepkuf7167c9iXoro2nal7quJ/qdtdbxdwEh8jTgeF3Xz4t+HwccpOv6RFOZCaBGvh49euy/erV1gNnZQiS1tRR27kzNvI/wEeHLZT9y8p+m8NOLL/LbCROYMmYMI48+Gl3X+fbHH9m3f38m/eMf7DdgAOdEzV5XrV/PERMmcMTgwfx71iyGTZ7M4p9+4pu5cyktLmbM9OkMHjCAK66+GtauZeHSpWgDRvH07AnU+v3cdcUVaJrG10uXMnjAAJ5/7z1enjePf82cCSjfzL7R7M8nXX45Zw8fzkm2jLw7RYjcY4/ktjY7mZk9H2bm6sTOfVdkR09YBUHYdk7kZa4quoeyupWeFkIEoa1iH4NuZQr1FPIXZhHCx0/0TZpSSmgZ4ZJSfDVVhLr3JHNtctNhAH9xZwpqk1tV/SpZvBj2TG6VtaMRIVLTRgLH2YTIA3Vdn+RUvi1qIolEKCwupqa6llA4g5xsnRNHjGDUqFEccsjhXHLJRWzcuIHm5mZGjxrFtX+ewccff8yFF04gJyeH5557jr59+9KjRw+mT5/OhAkTuGHWLJ569lm+/eormkIaVRWbuHTqFL7//ntCoRBDDx/KXXfPobmpgSmXTebTz+aj6zq9evXi1VdfZWtlJccdfzzNzc1cPW0aH334Ie/Pm4cvI4M99tyTRx95hJzcXGUTpOugaXy/bBl6eAAdOvsoLtHIydbZsr6ZDh1QWajbtVO2ckVFsGYNen4BleF2lBcEICuLLXW5dChUn2loUDY/lZVqH59PJUrKz1fG7bm5qkxxsfqemUl9VTO+nEzyMoLKEay+Xq36GMdqalLHaGxU+/n9sGWLsnXIzVXOBllZKkpYx47qd01TuRHq6qhvyCAzO4Pc9vmwaRMRzcfKxi70KdqClpuj9mtqQo/oVAYLKe+cSdCXT3DNZvw1IYoGdKWwUDmGa/561m/NpZe2mtW+PoT9jXTKroL8fMq65qDpEVWwvl7dXyMKRHGxqr+uq7/8fAKbagmFoKg0kypfGUWhajIjTepe5eSo62huVtfY2Kgir9TXq9B/waA6jnGe/Hy1LRRiS6CQDCKU7ZZPuKCYxSsLCG/ZSr/iTfzc3IWO7Zooy6who307dV83b1bHKC1VxyspUddQVgZFRQRXrGO9v4QcX4hIfQMFWU005pTQpV2A5rpG/Foh7SJbqdeKyNytC7n1FayqL6ckq4HS4EZ1vEAgHjlG01Rdw2EVFUPT1PPTNHW9mZnqe2Ojug/19fF7kpmp9qmtVfVraFDl8vLUtYRC6Dm5VCzZTIeOGnq7UirWBOhQFlEOVZGIypVSVgY+H001ATZuhB7dI+qcFRXxupSWUlGdSXmZDtXVVGrltGtYjz+zhOy6SnILfKpcJKLqlmMyd9E0CIXYUJlNXnaYdv06wOrVanvHjqpN19aqc/l86hqbm6F9e+Vwl5lJRWMhm5rb079rPVnNDaot1dRAp07qc14elV+uon23PLSsTHVPm5oIaVmsCXakd/sadfymJvRAI5VauXpnw2F17rw89VdUpN6zhgZ1fysr1eesLHXPKitVnQsKVN0iEXWMrKz4/tF2GCCPip8b6FzcQFZ+Fg01zZCfT15xFj+tzKBPwSY0f716zTv0psGv07+fTlYkqO5DdXW8bYdCVJb0oX1mLVppO3XukpJ4e1i/XrXZujrVR1VXQ34+m+hEZpZGWWiTeneamqK2vlr8fYlEqMjtTlloE1qmj401eXQqqEfLyVbPoLpa3YMuXVT/YPxlZKjtwaCya6yqUsft3h29cisVW3Q6lETNyLp0UeX8fmjXji0/VqNn59CxuBEaGtDz8lkf7kSkzk9ucTblvioafQWEG4JsCRRS5c9mwAAI1Dbj27yBleEelOX6qW/Kpkf7eoq06LtaVaXuXSSi6tapk7rG2lq1LTNTvX/l5bF21kA+ZGWRH6xS700kAsEgq8Pd6ZyxmZxIAHr0UM9Z19Wzb2ykrlYnK1hPNk1U6e0oKwmpdlBdDVlZVNRkUZ7fQFUwn+KMeqrb96E0N0DG1gpqGnPIzQyR01xPSMuitkZHKyqkuNSHz4c6V1WVak+hkPq/YYO6ttJS9cwNJ96cHPVsq6vV883IUO90U5O63xkZ0KMHWzc20U6rISPgV9dYVgb5+YQ3V1JT0JX2nbJUVBXjOZaWqs8Auk6F1oGsJj/FPj9aQX48l0ZeHjQ0UJnbjdJSyKjequ59OEwgnE0orFHUzqfaQF2dehY+n7qXhYUEqoOsCnRiYMetNBZ3JBJspsC/WdU7KwuqqqhsLKC0ZzFbN4co0yvU+YNB9cy3blXjgN+P3hCgsiqD8kLVD0YKi6luzKV9cEPsXun5Baz82UePwq1kZmfAbrupRLRGf9rcTEN+OXqwiYJwrdqek6N+8/tVP9Cpk4qQ0txMpa8jZZEtqi6apu57TY1qS9nZ6tlkZhKoDtJc2pGf12gMHKBDIMCaNZBVnEdzMELvbk2sWuOjsjaLbgXVlLT38dOWYnp1D1FYtwF/YScymoPkNdeq4zY1EWkOs2RLB9q1g445NWRnRP34Cwqgvh7dl8nmdc10LAoo8/727WPvQo1eTH5JFlm+CHq9n4pQO8pDG/m+ogMFu7Wno38lzYWlFOc2xZwYm8miIaOQktIM1ecYbS8rC/x+AkUdCQdDFIZrYnWksFA9I78/9u7Q1BS/r6DaeHa2ahPl5ar9NDSoe268z4EARJUAFf48ysObVBnDh6e0VD2XykqoryfcHKEmrzPtS3V1/l69YmPUlqVbKSrJoJZiNq9tomtwJb4O7aGkhKyKDeTv0Usdu7mZeK6dLGrrNHLzM8ju3lG9f8Z4W10dr2d0HK8O5JCfHSK7vFj9XloKW7fSFMqgoSmTdp1zWVHfkXaBDbQvDvFzQzll2lYKNDXe1AezyMyIkJuj+v9Y32WMMcDW7M4UBTaTVRhtn+XlqlxdnRqnjH5v0yb0YBNaRnSeWFCgnku0ncTGkcZG9d5pGjQ04K/X0fz15Bdo8X6+c+fEiF47GREifwHmrL8U5D4KgiAIgiAIQttnewuRbUtkdmYB0E/TtN6apmUDo8GWfVsQBEEQBEEQBEHYIbT56Ky6roc0TZsIvIWK+P6wruvf7eRqCYIgCIIgCIIg/Cpp80IkgK7rr4MpUZQgCIIgCIIgCIKwU9gVzFlbhbbu+9nWkfsnCIIgCIIgCAL8SoTI3NxcKisrRRBqIbquU1lZSa4pB6UgCIIgCIIgCL9Odglz1m2le/furF27li1btuzsquyy5Obm0j0aQloQBEEQBEEQhF8vvwohMisri969e+/sagiCIAiCIAiCIOzy/CrMWQVBEARBEARBEITWQYRIQRAEQRAEQRAEwTMiRAqCIAiCIAiCIAie0X5pEUs1TdsCrN7Z9XCgHOiSRvkMILILlZV6tM167Ip1biv12BXrLPVoeVmpR9usx65Y57ZSj12xzlKPlpeVeuzceizyWqkdSE9d1ztsr4P/4oTItoqmaV8A++/segiCIAiCIAiC0Hrouq7t7DrsaMScVRAEQRAEQRAEQfCMCJGCIAiCIAiCIAiCZ34VeSLbCPcDV6VRvgio24XKSj3aZj12xTq3lXrsinWWerS8rNSjbdZjV6xzW6nHrlhnqUfLy0o92m49fpGIT6QgCIIgCIIgCILgGTFnFQRBEARBEARBEDzT5sxZNU07EPgvULiz6yIIgiAIgiAIgvArIwycpuv6i24F2pwQCQSBh4F+QA5wBG2znoIgCIIgCIIgCL8EQsRlLh8pcl+2eZ9ITdM2AJ2AX13+FUEQBEEQBEEQhO2IjpKzGlAKvAyUJvJuXdenuO3Upn0iNU07HOiACJCCIAiCIAiCIAitjSFn5Uc/ayhNZN9kO7VZIVLTtE7AW6iLEARBEARBEARBEFqfSPS/IRsGgOZkO7RJX0NN0/KA71ASsSAIgiAIgiAIgrB9MITHCMo3MgR8k2yHNucTqWmaBiwHeiNmrIIgCIIgCIIgCNsbHeULmYHSQpbouh50K9wWNZEXAn12diUEQRAEQRAEQRB+JWjEZcN7kwmQ0AY1kYIgCIIgCIIgCELbpc0G1hEEQRAEQRAEQRDaHiJECoIgCIIgCIIgCJ4RIVIQBEEQBEEQBEHwjAiRgiAIgiAIgiAIgmdEiBQEQRAEQRAEQRA8I0KkIAiCIHhA07SwpmkLNU37TtO0bzRN+5OmaUnHUU3TemmaNmZH1VEQBEEQdgQiRAqCIAiCNwK6rg/SdX1P4BhgGDAjxT69ABEiBUEQhF8UkidSEARBEDygaVq9ruuFpu99gAVAOdATeBwoiP48Udf1TzRNmw/sDqwE/gXcCdwI/A7IAWbruj5nh12EIAiCILQCIkQKgiAIggfsQmR0WxUwEKgDIrquN2qa1g94Utf1IZqm/Q64XNf14dHyE4COuq5fp2laDvAxMFLX9ZU79GIEQRAEYRvI3NkVEARBEIRdGC36Pwu4W9O0QUAY6O9S/lhgH03TTot+LwH6oTSVgiAIgrBLIEKkIAiCILSAqDlrGNiM8o3cBOyLijfQ6LYbMEnX9bd2SCUFQRAEYTsggXUEQRAEIU00TesA3AfcrSu/kBJgg67rEWAc4IsWrQOKTLu+BVykaVpW9Dj9NU0rQBAEQRB2IUQTKQiCIAjeyNM0bSHKdDWECqRza/S3e4DnNU0bCbwP+KPbvwVCmqZ9AzwK3IGK2PqVpmkasAU4aUddgCAIgiC0BhJYRxAEQRAEQRAEQfCMmLMKgiAIgiAIgiAInhEhUhAEQRAEQRAEQfCMCJGCIAiCIAiCIAiCZ0SIFARBEARBEARBEDwjQqQgCIIgCIIgCILgGREiBUEQBEEQBEEQBM+IECkIgiAIgiAIgiB4RoRIQRAEQRAEQRAEwTP/DwTphblQY8ppAAAAAElFTkSuQmCC"/>
          <p:cNvSpPr>
            <a:spLocks noChangeAspect="1" noChangeArrowheads="1"/>
          </p:cNvSpPr>
          <p:nvPr/>
        </p:nvSpPr>
        <p:spPr bwMode="auto">
          <a:xfrm>
            <a:off x="4159164" y="2186845"/>
            <a:ext cx="3617354" cy="361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539" y="1376384"/>
            <a:ext cx="6316986" cy="568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Looking for connection between the </a:t>
            </a:r>
            <a:r>
              <a:rPr lang="en-US" dirty="0" smtClean="0"/>
              <a:t>hashtags to </a:t>
            </a:r>
            <a:r>
              <a:rPr lang="en-US" dirty="0"/>
              <a:t>the likes number.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9" y="2186845"/>
            <a:ext cx="9752185" cy="34079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4539" y="5804210"/>
            <a:ext cx="2377446" cy="568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There is no connection.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6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s://cutewallpaper.org/21/twitter-icon-no-background/Logo-Twitter-Transparent-Background-47458-Free-Icons-and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314949"/>
            <a:ext cx="190500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12297" y="456106"/>
            <a:ext cx="35397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1278" y="1902353"/>
            <a:ext cx="106712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Seeing the graphs helped us realize: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there is a connection between the amounts of likes and retweets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number of mentions and hashtags has almost no affect, if any at all, on the number of likes and retweets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0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s://cutewallpaper.org/21/twitter-icon-no-background/Logo-Twitter-Transparent-Background-47458-Free-Icons-and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314949"/>
            <a:ext cx="190500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12297" y="456106"/>
            <a:ext cx="48782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6701" y="1704813"/>
            <a:ext cx="11103258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Our question was whether we can predict how popular a post will be by its content.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Since the computer knows how to work on numbers but not words we needed to </a:t>
            </a:r>
            <a:r>
              <a:rPr lang="en-US" dirty="0" err="1" smtClean="0"/>
              <a:t>vectorize</a:t>
            </a:r>
            <a:r>
              <a:rPr lang="en-US" dirty="0" smtClean="0"/>
              <a:t> the </a:t>
            </a:r>
            <a:r>
              <a:rPr lang="en-US" dirty="0"/>
              <a:t>word using </a:t>
            </a:r>
            <a:r>
              <a:rPr lang="en-US" dirty="0" err="1" smtClean="0"/>
              <a:t>sklearn.feature_extraction.text.CountVectorizer</a:t>
            </a:r>
            <a:r>
              <a:rPr lang="en-US" dirty="0"/>
              <a:t>.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To calculate the popularity of a tweet we have </a:t>
            </a:r>
            <a:r>
              <a:rPr lang="en-US" dirty="0" smtClean="0"/>
              <a:t> decided to multiply the likes count with the retweet count and divide them into bins.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Using the </a:t>
            </a:r>
            <a:r>
              <a:rPr lang="en-US" dirty="0" err="1" smtClean="0"/>
              <a:t>sklearn</a:t>
            </a:r>
            <a:r>
              <a:rPr lang="en-US" dirty="0" smtClean="0"/>
              <a:t> library we trained the </a:t>
            </a:r>
            <a:r>
              <a:rPr lang="en-US" dirty="0"/>
              <a:t>model. After checking a few models we found </a:t>
            </a:r>
            <a:r>
              <a:rPr lang="en-US" dirty="0" err="1" smtClean="0"/>
              <a:t>LinearRegression</a:t>
            </a:r>
            <a:r>
              <a:rPr lang="en-US" dirty="0" smtClean="0"/>
              <a:t> to be the best fit to our needs.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629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s://cutewallpaper.org/21/twitter-icon-no-background/Logo-Twitter-Transparent-Background-47458-Free-Icons-and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314949"/>
            <a:ext cx="190500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12297" y="456106"/>
            <a:ext cx="48782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6701" y="1704813"/>
            <a:ext cx="111032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Calculating the accuracy of the model we used the we summed the difference </a:t>
            </a:r>
            <a:r>
              <a:rPr lang="en-US" dirty="0"/>
              <a:t>between the expected result and the </a:t>
            </a:r>
            <a:r>
              <a:rPr lang="en-US" dirty="0" smtClean="0"/>
              <a:t>predicted and divided them in the number of elements we have.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Getting the result of 2.2~ average difference.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To see if the result is not random we decided to check the accuracy with a list of random numbers which got a 3.3~ average difference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621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832</TotalTime>
  <Words>346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27</cp:revision>
  <dcterms:created xsi:type="dcterms:W3CDTF">2021-02-17T16:38:00Z</dcterms:created>
  <dcterms:modified xsi:type="dcterms:W3CDTF">2021-02-19T17:35:26Z</dcterms:modified>
</cp:coreProperties>
</file>